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9" r:id="rId4"/>
    <p:sldId id="258" r:id="rId5"/>
    <p:sldId id="281" r:id="rId6"/>
    <p:sldId id="290" r:id="rId7"/>
    <p:sldId id="282" r:id="rId8"/>
    <p:sldId id="288" r:id="rId9"/>
    <p:sldId id="291" r:id="rId10"/>
    <p:sldId id="260" r:id="rId11"/>
    <p:sldId id="268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89" r:id="rId21"/>
    <p:sldId id="300" r:id="rId22"/>
    <p:sldId id="286" r:id="rId23"/>
    <p:sldId id="301" r:id="rId24"/>
    <p:sldId id="302" r:id="rId25"/>
    <p:sldId id="303" r:id="rId26"/>
    <p:sldId id="304" r:id="rId27"/>
    <p:sldId id="275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2C4A5D-3CFF-48E0-8C44-46375049C8F0}">
          <p14:sldIdLst>
            <p14:sldId id="256"/>
            <p14:sldId id="280"/>
            <p14:sldId id="259"/>
            <p14:sldId id="258"/>
            <p14:sldId id="281"/>
            <p14:sldId id="290"/>
            <p14:sldId id="282"/>
            <p14:sldId id="288"/>
            <p14:sldId id="291"/>
            <p14:sldId id="260"/>
            <p14:sldId id="268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89"/>
            <p14:sldId id="300"/>
            <p14:sldId id="286"/>
            <p14:sldId id="301"/>
            <p14:sldId id="302"/>
            <p14:sldId id="303"/>
            <p14:sldId id="30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F53D8-B393-4FC6-9E32-469670FD6B63}">
      <dgm:prSet phldrT="[Текст]" custT="1"/>
      <dgm:spPr/>
      <dgm:t>
        <a:bodyPr/>
        <a:lstStyle/>
        <a:p>
          <a:pPr algn="just"/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природою правозастосування тісно пов’язана юридична аргументація, яка сприяє пошуку найбільш ефективного способу вирішення конкретної справи в юридичній діяльності, одночасно виконуючи функції збереження та поширення правового досвіду і традицій, юридичного стилю мислення. У зв’язку з цим виникає необхідність у ґрунтовному висвітленні генезису теорії юридичної аргументації, розгляді ознак, моделей і видів (типів) юридичної аргументації, а також правил її здійснення під час правозастосування</a:t>
          </a:r>
          <a:endParaRPr lang="ru-RU" sz="3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C6B3-A38C-4193-9556-BB64AB8666C9}" type="parTrans" cxnId="{0552DBAE-5AA6-4943-8B07-7E6889097FCB}">
      <dgm:prSet/>
      <dgm:spPr/>
      <dgm:t>
        <a:bodyPr/>
        <a:lstStyle/>
        <a:p>
          <a:endParaRPr lang="ru-RU"/>
        </a:p>
      </dgm:t>
    </dgm:pt>
    <dgm:pt modelId="{6C211A3B-C5E8-4AEA-8774-AB7EC8F51A3B}" type="sibTrans" cxnId="{0552DBAE-5AA6-4943-8B07-7E6889097FCB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D4D1CFC-11C8-4C2F-AEB9-18F0DF48D0A0}" type="pres">
      <dgm:prSet presAssocID="{85BF53D8-B393-4FC6-9E32-469670FD6B63}" presName="noChildren" presStyleCnt="0"/>
      <dgm:spPr/>
    </dgm:pt>
    <dgm:pt modelId="{1061ABCC-8198-4ACE-A3BF-292FF63101AE}" type="pres">
      <dgm:prSet presAssocID="{85BF53D8-B393-4FC6-9E32-469670FD6B63}" presName="gap" presStyleCnt="0"/>
      <dgm:spPr/>
    </dgm:pt>
    <dgm:pt modelId="{55754F55-9C59-4783-834A-80D4B4487FD1}" type="pres">
      <dgm:prSet presAssocID="{85BF53D8-B393-4FC6-9E32-469670FD6B63}" presName="medCircle2" presStyleLbl="vennNode1" presStyleIdx="0" presStyleCnt="1"/>
      <dgm:spPr>
        <a:solidFill>
          <a:schemeClr val="accent6">
            <a:alpha val="50000"/>
          </a:schemeClr>
        </a:solidFill>
      </dgm:spPr>
      <dgm:t>
        <a:bodyPr/>
        <a:lstStyle/>
        <a:p>
          <a:endParaRPr lang="ru-RU"/>
        </a:p>
      </dgm:t>
    </dgm:pt>
    <dgm:pt modelId="{2935562D-C292-40E2-AAC7-E1C8E55D265B}" type="pres">
      <dgm:prSet presAssocID="{85BF53D8-B393-4FC6-9E32-469670FD6B63}" presName="txLvlOnly1" presStyleLbl="revTx" presStyleIdx="0" presStyleCnt="1" custScaleX="107213" custScaleY="260455"/>
      <dgm:spPr/>
      <dgm:t>
        <a:bodyPr/>
        <a:lstStyle/>
        <a:p>
          <a:endParaRPr lang="ru-RU"/>
        </a:p>
      </dgm:t>
    </dgm:pt>
  </dgm:ptLst>
  <dgm:cxnLst>
    <dgm:cxn modelId="{0552DBAE-5AA6-4943-8B07-7E6889097FCB}" srcId="{43D2A413-A081-4619-9144-621BA4ED357B}" destId="{85BF53D8-B393-4FC6-9E32-469670FD6B63}" srcOrd="0" destOrd="0" parTransId="{60B2C6B3-A38C-4193-9556-BB64AB8666C9}" sibTransId="{6C211A3B-C5E8-4AEA-8774-AB7EC8F51A3B}"/>
    <dgm:cxn modelId="{A2B5AC74-8735-414D-BE00-366B2B1F0FD4}" type="presOf" srcId="{85BF53D8-B393-4FC6-9E32-469670FD6B63}" destId="{2935562D-C292-40E2-AAC7-E1C8E55D265B}" srcOrd="0" destOrd="0" presId="urn:microsoft.com/office/officeart/2008/layout/VerticalCircleList"/>
    <dgm:cxn modelId="{9B344492-D15E-47F3-8074-DEB4455AEEC3}" type="presOf" srcId="{43D2A413-A081-4619-9144-621BA4ED357B}" destId="{47C38E43-4E22-4134-8932-F5F10EF5B802}" srcOrd="0" destOrd="0" presId="urn:microsoft.com/office/officeart/2008/layout/VerticalCircleList"/>
    <dgm:cxn modelId="{516198FA-A051-427A-80DD-0E0C15BD591A}" type="presParOf" srcId="{47C38E43-4E22-4134-8932-F5F10EF5B802}" destId="{BD4D1CFC-11C8-4C2F-AEB9-18F0DF48D0A0}" srcOrd="0" destOrd="0" presId="urn:microsoft.com/office/officeart/2008/layout/VerticalCircleList"/>
    <dgm:cxn modelId="{D0A80B8E-4068-47F9-9C43-6A6F58D164AD}" type="presParOf" srcId="{BD4D1CFC-11C8-4C2F-AEB9-18F0DF48D0A0}" destId="{1061ABCC-8198-4ACE-A3BF-292FF63101AE}" srcOrd="0" destOrd="0" presId="urn:microsoft.com/office/officeart/2008/layout/VerticalCircleList"/>
    <dgm:cxn modelId="{CA6831A5-22DA-454E-82EE-ADDDE2C5E1BE}" type="presParOf" srcId="{BD4D1CFC-11C8-4C2F-AEB9-18F0DF48D0A0}" destId="{55754F55-9C59-4783-834A-80D4B4487FD1}" srcOrd="1" destOrd="0" presId="urn:microsoft.com/office/officeart/2008/layout/VerticalCircleList"/>
    <dgm:cxn modelId="{8B0D1401-9D68-4EFF-AD62-5A0DD3DEB9C7}" type="presParOf" srcId="{BD4D1CFC-11C8-4C2F-AEB9-18F0DF48D0A0}" destId="{2935562D-C292-40E2-AAC7-E1C8E55D26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судження, що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формулюється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підтвердження або заперечення іншого судження; форма думки з певною функцією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AE330CA0-71B9-4792-9DE1-90911165F78F}">
      <dgm:prSet custT="1"/>
      <dgm:spPr/>
      <dgm:t>
        <a:bodyPr/>
        <a:lstStyle/>
        <a:p>
          <a:r>
            <a:rPr lang="uk-UA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Аргументація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логічна процедура, у процесі якої здійснюється підтвердження одного судження (точки зору) за допомогою іншого; процес пошуку та пред’явлення переконливих підстав для наших суджень про дійсність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E4F37-61E7-4312-B451-0DD2996EAAD5}" type="parTrans" cxnId="{372BB999-3841-48ED-8229-0483CF901715}">
      <dgm:prSet/>
      <dgm:spPr/>
      <dgm:t>
        <a:bodyPr/>
        <a:lstStyle/>
        <a:p>
          <a:endParaRPr lang="uk-UA"/>
        </a:p>
      </dgm:t>
    </dgm:pt>
    <dgm:pt modelId="{A24CCEFE-AE29-4615-B9C9-C60EE9419B5C}" type="sibTrans" cxnId="{372BB999-3841-48ED-8229-0483CF901715}">
      <dgm:prSet/>
      <dgm:spPr/>
      <dgm:t>
        <a:bodyPr/>
        <a:lstStyle/>
        <a:p>
          <a:endParaRPr lang="uk-UA"/>
        </a:p>
      </dgm:t>
    </dgm:pt>
    <dgm:pt modelId="{DEB5C93B-B3AA-43F1-A5FA-D89C166DBB2A}">
      <dgm:prSet custT="1"/>
      <dgm:spPr/>
      <dgm:t>
        <a:bodyPr/>
        <a:lstStyle/>
        <a:p>
          <a:r>
            <a:rPr lang="uk-UA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Юридична аргументація </a:t>
          </a:r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процес і результат обґрунтування істинності (правильності) фактів та/або переконання у прийнятності сукупності аргументів стосовно юридично значущого питання, що виникає під час юридичної діяльності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3832F-B58D-412C-84E6-0E558899A6C2}" type="parTrans" cxnId="{044F3F0C-A28F-4B60-82D2-1F9EEB839B83}">
      <dgm:prSet/>
      <dgm:spPr/>
      <dgm:t>
        <a:bodyPr/>
        <a:lstStyle/>
        <a:p>
          <a:endParaRPr lang="uk-UA"/>
        </a:p>
      </dgm:t>
    </dgm:pt>
    <dgm:pt modelId="{6BC79E0E-78BD-49CA-B681-5532D43EF3FE}" type="sibTrans" cxnId="{044F3F0C-A28F-4B60-82D2-1F9EEB839B83}">
      <dgm:prSet/>
      <dgm:spPr/>
      <dgm:t>
        <a:bodyPr/>
        <a:lstStyle/>
        <a:p>
          <a:endParaRPr lang="uk-UA"/>
        </a:p>
      </dgm:t>
    </dgm:pt>
    <dgm:pt modelId="{03D77EB8-319A-40F8-BF0F-2C86DA83F49D}" type="pres">
      <dgm:prSet presAssocID="{D2E96815-7ACD-42C2-B7A2-189F343ECA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F531007-5450-4D6E-8AEF-B784D6CF9010}" type="pres">
      <dgm:prSet presAssocID="{AB1F3B7A-8B83-46CE-9D34-90B85F055F58}" presName="vertOne" presStyleCnt="0"/>
      <dgm:spPr/>
      <dgm:t>
        <a:bodyPr/>
        <a:lstStyle/>
        <a:p>
          <a:endParaRPr lang="uk-UA"/>
        </a:p>
      </dgm:t>
    </dgm:pt>
    <dgm:pt modelId="{44904973-0CCC-4DF2-ABC0-2633BEDEC9ED}" type="pres">
      <dgm:prSet presAssocID="{AB1F3B7A-8B83-46CE-9D34-90B85F055F58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968F3E-534F-4E5B-85A1-56DFC7C4BF0A}" type="pres">
      <dgm:prSet presAssocID="{AB1F3B7A-8B83-46CE-9D34-90B85F055F58}" presName="horzOne" presStyleCnt="0"/>
      <dgm:spPr/>
      <dgm:t>
        <a:bodyPr/>
        <a:lstStyle/>
        <a:p>
          <a:endParaRPr lang="uk-UA"/>
        </a:p>
      </dgm:t>
    </dgm:pt>
    <dgm:pt modelId="{360516D8-75EA-4A59-93F1-2326A6EA669C}" type="pres">
      <dgm:prSet presAssocID="{8AD50D84-7738-4505-9DAC-965431A14DFE}" presName="sibSpaceOne" presStyleCnt="0"/>
      <dgm:spPr/>
      <dgm:t>
        <a:bodyPr/>
        <a:lstStyle/>
        <a:p>
          <a:endParaRPr lang="uk-UA"/>
        </a:p>
      </dgm:t>
    </dgm:pt>
    <dgm:pt modelId="{4294F35E-829B-4150-A755-51572A591BF5}" type="pres">
      <dgm:prSet presAssocID="{AE330CA0-71B9-4792-9DE1-90911165F78F}" presName="vertOne" presStyleCnt="0"/>
      <dgm:spPr/>
      <dgm:t>
        <a:bodyPr/>
        <a:lstStyle/>
        <a:p>
          <a:endParaRPr lang="uk-UA"/>
        </a:p>
      </dgm:t>
    </dgm:pt>
    <dgm:pt modelId="{A9AE12D1-C1C7-4E95-827D-A1F8999847C3}" type="pres">
      <dgm:prSet presAssocID="{AE330CA0-71B9-4792-9DE1-90911165F78F}" presName="txOne" presStyleLbl="node0" presStyleIdx="1" presStyleCnt="3" custScaleX="1150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A96CF6E-E5FF-49FA-AC8A-259474B738BB}" type="pres">
      <dgm:prSet presAssocID="{AE330CA0-71B9-4792-9DE1-90911165F78F}" presName="horzOne" presStyleCnt="0"/>
      <dgm:spPr/>
      <dgm:t>
        <a:bodyPr/>
        <a:lstStyle/>
        <a:p>
          <a:endParaRPr lang="uk-UA"/>
        </a:p>
      </dgm:t>
    </dgm:pt>
    <dgm:pt modelId="{D1CDC0E5-51A1-4C13-A064-FB3316784651}" type="pres">
      <dgm:prSet presAssocID="{A24CCEFE-AE29-4615-B9C9-C60EE9419B5C}" presName="sibSpaceOne" presStyleCnt="0"/>
      <dgm:spPr/>
      <dgm:t>
        <a:bodyPr/>
        <a:lstStyle/>
        <a:p>
          <a:endParaRPr lang="uk-UA"/>
        </a:p>
      </dgm:t>
    </dgm:pt>
    <dgm:pt modelId="{73313ACC-277A-4347-926E-AED786CD4332}" type="pres">
      <dgm:prSet presAssocID="{DEB5C93B-B3AA-43F1-A5FA-D89C166DBB2A}" presName="vertOne" presStyleCnt="0"/>
      <dgm:spPr/>
      <dgm:t>
        <a:bodyPr/>
        <a:lstStyle/>
        <a:p>
          <a:endParaRPr lang="uk-UA"/>
        </a:p>
      </dgm:t>
    </dgm:pt>
    <dgm:pt modelId="{8A737730-9D02-4B0A-A438-09B8B464FE2F}" type="pres">
      <dgm:prSet presAssocID="{DEB5C93B-B3AA-43F1-A5FA-D89C166DBB2A}" presName="txOne" presStyleLbl="node0" presStyleIdx="2" presStyleCnt="3" custScaleX="1091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42CAD6-B61F-4AB5-AC8D-BF34FFA0C965}" type="pres">
      <dgm:prSet presAssocID="{DEB5C93B-B3AA-43F1-A5FA-D89C166DBB2A}" presName="horzOne" presStyleCnt="0"/>
      <dgm:spPr/>
      <dgm:t>
        <a:bodyPr/>
        <a:lstStyle/>
        <a:p>
          <a:endParaRPr lang="uk-UA"/>
        </a:p>
      </dgm:t>
    </dgm:pt>
  </dgm:ptLst>
  <dgm:cxnLst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AC7D30CC-4BC7-454C-A7D6-AEF2A27A8886}" type="presOf" srcId="{AE330CA0-71B9-4792-9DE1-90911165F78F}" destId="{A9AE12D1-C1C7-4E95-827D-A1F8999847C3}" srcOrd="0" destOrd="0" presId="urn:microsoft.com/office/officeart/2005/8/layout/hierarchy4"/>
    <dgm:cxn modelId="{06F39049-CCE1-4B14-A5C3-C54DC72ABF73}" type="presOf" srcId="{D2E96815-7ACD-42C2-B7A2-189F343ECA41}" destId="{03D77EB8-319A-40F8-BF0F-2C86DA83F49D}" srcOrd="0" destOrd="0" presId="urn:microsoft.com/office/officeart/2005/8/layout/hierarchy4"/>
    <dgm:cxn modelId="{372BB999-3841-48ED-8229-0483CF901715}" srcId="{D2E96815-7ACD-42C2-B7A2-189F343ECA41}" destId="{AE330CA0-71B9-4792-9DE1-90911165F78F}" srcOrd="1" destOrd="0" parTransId="{38BE4F37-61E7-4312-B451-0DD2996EAAD5}" sibTransId="{A24CCEFE-AE29-4615-B9C9-C60EE9419B5C}"/>
    <dgm:cxn modelId="{044F3F0C-A28F-4B60-82D2-1F9EEB839B83}" srcId="{D2E96815-7ACD-42C2-B7A2-189F343ECA41}" destId="{DEB5C93B-B3AA-43F1-A5FA-D89C166DBB2A}" srcOrd="2" destOrd="0" parTransId="{E703832F-B58D-412C-84E6-0E558899A6C2}" sibTransId="{6BC79E0E-78BD-49CA-B681-5532D43EF3FE}"/>
    <dgm:cxn modelId="{D4A869DF-FA99-4398-81C8-E89ECF083F97}" type="presOf" srcId="{AB1F3B7A-8B83-46CE-9D34-90B85F055F58}" destId="{44904973-0CCC-4DF2-ABC0-2633BEDEC9ED}" srcOrd="0" destOrd="0" presId="urn:microsoft.com/office/officeart/2005/8/layout/hierarchy4"/>
    <dgm:cxn modelId="{4D668EEA-92B4-4D21-BBDE-0C50C7636843}" type="presOf" srcId="{DEB5C93B-B3AA-43F1-A5FA-D89C166DBB2A}" destId="{8A737730-9D02-4B0A-A438-09B8B464FE2F}" srcOrd="0" destOrd="0" presId="urn:microsoft.com/office/officeart/2005/8/layout/hierarchy4"/>
    <dgm:cxn modelId="{400D15E7-72CF-451A-A93B-027C2C7C9B78}" type="presParOf" srcId="{03D77EB8-319A-40F8-BF0F-2C86DA83F49D}" destId="{0F531007-5450-4D6E-8AEF-B784D6CF9010}" srcOrd="0" destOrd="0" presId="urn:microsoft.com/office/officeart/2005/8/layout/hierarchy4"/>
    <dgm:cxn modelId="{EA07B9A7-23F4-4417-8007-646A95A66D92}" type="presParOf" srcId="{0F531007-5450-4D6E-8AEF-B784D6CF9010}" destId="{44904973-0CCC-4DF2-ABC0-2633BEDEC9ED}" srcOrd="0" destOrd="0" presId="urn:microsoft.com/office/officeart/2005/8/layout/hierarchy4"/>
    <dgm:cxn modelId="{56152D13-134A-465A-9016-00BA910E0B7E}" type="presParOf" srcId="{0F531007-5450-4D6E-8AEF-B784D6CF9010}" destId="{0F968F3E-534F-4E5B-85A1-56DFC7C4BF0A}" srcOrd="1" destOrd="0" presId="urn:microsoft.com/office/officeart/2005/8/layout/hierarchy4"/>
    <dgm:cxn modelId="{96FB8D96-569C-4011-8310-9829748DCABB}" type="presParOf" srcId="{03D77EB8-319A-40F8-BF0F-2C86DA83F49D}" destId="{360516D8-75EA-4A59-93F1-2326A6EA669C}" srcOrd="1" destOrd="0" presId="urn:microsoft.com/office/officeart/2005/8/layout/hierarchy4"/>
    <dgm:cxn modelId="{1A24B535-22CD-41D6-834D-7CC5DC8784F7}" type="presParOf" srcId="{03D77EB8-319A-40F8-BF0F-2C86DA83F49D}" destId="{4294F35E-829B-4150-A755-51572A591BF5}" srcOrd="2" destOrd="0" presId="urn:microsoft.com/office/officeart/2005/8/layout/hierarchy4"/>
    <dgm:cxn modelId="{D900E7CB-D433-4BFC-8767-C043EE412C87}" type="presParOf" srcId="{4294F35E-829B-4150-A755-51572A591BF5}" destId="{A9AE12D1-C1C7-4E95-827D-A1F8999847C3}" srcOrd="0" destOrd="0" presId="urn:microsoft.com/office/officeart/2005/8/layout/hierarchy4"/>
    <dgm:cxn modelId="{23B403A6-BAE5-4787-AC44-86E3E78811CB}" type="presParOf" srcId="{4294F35E-829B-4150-A755-51572A591BF5}" destId="{8A96CF6E-E5FF-49FA-AC8A-259474B738BB}" srcOrd="1" destOrd="0" presId="urn:microsoft.com/office/officeart/2005/8/layout/hierarchy4"/>
    <dgm:cxn modelId="{ECA1ECF8-0556-4E34-A8EE-87460C456D5C}" type="presParOf" srcId="{03D77EB8-319A-40F8-BF0F-2C86DA83F49D}" destId="{D1CDC0E5-51A1-4C13-A064-FB3316784651}" srcOrd="3" destOrd="0" presId="urn:microsoft.com/office/officeart/2005/8/layout/hierarchy4"/>
    <dgm:cxn modelId="{21498F6B-45C2-4EA2-84FB-B47C20621BCF}" type="presParOf" srcId="{03D77EB8-319A-40F8-BF0F-2C86DA83F49D}" destId="{73313ACC-277A-4347-926E-AED786CD4332}" srcOrd="4" destOrd="0" presId="urn:microsoft.com/office/officeart/2005/8/layout/hierarchy4"/>
    <dgm:cxn modelId="{10CF186E-45DB-4E88-B5DA-3AAC18B834C0}" type="presParOf" srcId="{73313ACC-277A-4347-926E-AED786CD4332}" destId="{8A737730-9D02-4B0A-A438-09B8B464FE2F}" srcOrd="0" destOrd="0" presId="urn:microsoft.com/office/officeart/2005/8/layout/hierarchy4"/>
    <dgm:cxn modelId="{F750EAF3-96B6-4FF0-9219-A5E5376B6184}" type="presParOf" srcId="{73313ACC-277A-4347-926E-AED786CD4332}" destId="{5B42CAD6-B61F-4AB5-AC8D-BF34FFA0C9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D36BB-5383-449D-8940-717140520E63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9367604-6671-4AE9-8CFC-488D56E01C72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юридичної аргументації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5C4E9-903B-4E69-9E44-FA1B43C9E968}" type="parTrans" cxnId="{6B32EA89-3C97-453D-9095-9CBD96A6311B}">
      <dgm:prSet/>
      <dgm:spPr/>
      <dgm:t>
        <a:bodyPr/>
        <a:lstStyle/>
        <a:p>
          <a:endParaRPr lang="uk-UA"/>
        </a:p>
      </dgm:t>
    </dgm:pt>
    <dgm:pt modelId="{4CB01D27-39EE-4BEE-98E8-461CF62EC7DF}" type="sibTrans" cxnId="{6B32EA89-3C97-453D-9095-9CBD96A6311B}">
      <dgm:prSet/>
      <dgm:spPr/>
      <dgm:t>
        <a:bodyPr/>
        <a:lstStyle/>
        <a:p>
          <a:endParaRPr lang="uk-UA"/>
        </a:p>
      </dgm:t>
    </dgm:pt>
    <dgm:pt modelId="{144BD681-861D-4371-823A-7289152972C7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дуалістичний характер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0E412-E899-4169-B427-51B589AC7D6A}" type="parTrans" cxnId="{7453C3CF-6E0C-4B22-9FD1-D836327CF4F8}">
      <dgm:prSet/>
      <dgm:spPr/>
      <dgm:t>
        <a:bodyPr/>
        <a:lstStyle/>
        <a:p>
          <a:endParaRPr lang="uk-UA"/>
        </a:p>
      </dgm:t>
    </dgm:pt>
    <dgm:pt modelId="{B6933CC7-9ED7-495F-A7AC-66AF0840CB7F}" type="sibTrans" cxnId="{7453C3CF-6E0C-4B22-9FD1-D836327CF4F8}">
      <dgm:prSet/>
      <dgm:spPr/>
      <dgm:t>
        <a:bodyPr/>
        <a:lstStyle/>
        <a:p>
          <a:endParaRPr lang="uk-UA"/>
        </a:p>
      </dgm:t>
    </dgm:pt>
    <dgm:pt modelId="{1D25D790-924C-4649-B0DF-D986425F5BDD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спрямована на обґрунтування істинності (правильності) фактів та/або переконання у прийнятності сукупності аргументів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D3470-B955-4F44-8A00-C62BF0681955}" type="parTrans" cxnId="{8204E4D4-1809-49EF-8F88-249FA3CED4D8}">
      <dgm:prSet/>
      <dgm:spPr/>
      <dgm:t>
        <a:bodyPr/>
        <a:lstStyle/>
        <a:p>
          <a:endParaRPr lang="uk-UA"/>
        </a:p>
      </dgm:t>
    </dgm:pt>
    <dgm:pt modelId="{4A4E59E7-B397-4EAA-B934-054E66BE5E8A}" type="sibTrans" cxnId="{8204E4D4-1809-49EF-8F88-249FA3CED4D8}">
      <dgm:prSet/>
      <dgm:spPr/>
      <dgm:t>
        <a:bodyPr/>
        <a:lstStyle/>
        <a:p>
          <a:endParaRPr lang="uk-UA"/>
        </a:p>
      </dgm:t>
    </dgm:pt>
    <dgm:pt modelId="{55B3444B-F42E-4569-AD9F-A802AD358325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стосується певного юридично значущого питання (справи)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1C341-C4EB-4BBC-AF02-624E7059568F}" type="parTrans" cxnId="{CFFB7752-7645-482F-BD40-1AAFA6302E69}">
      <dgm:prSet/>
      <dgm:spPr/>
      <dgm:t>
        <a:bodyPr/>
        <a:lstStyle/>
        <a:p>
          <a:endParaRPr lang="uk-UA"/>
        </a:p>
      </dgm:t>
    </dgm:pt>
    <dgm:pt modelId="{B0338D83-64D3-493A-BD54-A510C3F2501E}" type="sibTrans" cxnId="{CFFB7752-7645-482F-BD40-1AAFA6302E69}">
      <dgm:prSet/>
      <dgm:spPr/>
      <dgm:t>
        <a:bodyPr/>
        <a:lstStyle/>
        <a:p>
          <a:endParaRPr lang="uk-UA"/>
        </a:p>
      </dgm:t>
    </dgm:pt>
    <dgm:pt modelId="{725E4E25-7675-4ADF-BD23-98B621EC10C2}">
      <dgm:prSet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в ході юридичної діяльності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5183D-7407-46B5-BE81-75840447C6C3}" type="parTrans" cxnId="{4AB03D6D-8B75-4DA6-A1B9-C5D032F560A9}">
      <dgm:prSet/>
      <dgm:spPr/>
      <dgm:t>
        <a:bodyPr/>
        <a:lstStyle/>
        <a:p>
          <a:endParaRPr lang="uk-UA"/>
        </a:p>
      </dgm:t>
    </dgm:pt>
    <dgm:pt modelId="{ADDAA4BF-20B5-484D-B69A-666F47ACF002}" type="sibTrans" cxnId="{4AB03D6D-8B75-4DA6-A1B9-C5D032F560A9}">
      <dgm:prSet/>
      <dgm:spPr/>
      <dgm:t>
        <a:bodyPr/>
        <a:lstStyle/>
        <a:p>
          <a:endParaRPr lang="uk-UA"/>
        </a:p>
      </dgm:t>
    </dgm:pt>
    <dgm:pt modelId="{33118102-3A75-4F1C-934D-59C0CE429BF3}" type="pres">
      <dgm:prSet presAssocID="{3DED36BB-5383-449D-8940-717140520E6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1B7FA-2748-48F9-AAF8-87E3143BA0BF}" type="pres">
      <dgm:prSet presAssocID="{3DED36BB-5383-449D-8940-717140520E63}" presName="matrix" presStyleCnt="0"/>
      <dgm:spPr/>
    </dgm:pt>
    <dgm:pt modelId="{73F124B2-7432-4A04-92A7-D8B17245F8C7}" type="pres">
      <dgm:prSet presAssocID="{3DED36BB-5383-449D-8940-717140520E63}" presName="tile1" presStyleLbl="node1" presStyleIdx="0" presStyleCnt="4"/>
      <dgm:spPr/>
      <dgm:t>
        <a:bodyPr/>
        <a:lstStyle/>
        <a:p>
          <a:endParaRPr lang="ru-RU"/>
        </a:p>
      </dgm:t>
    </dgm:pt>
    <dgm:pt modelId="{9C2485AD-A055-432E-8F43-9E762C0EE272}" type="pres">
      <dgm:prSet presAssocID="{3DED36BB-5383-449D-8940-717140520E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D8A4-A9AB-4E5A-A049-A31240F18CC0}" type="pres">
      <dgm:prSet presAssocID="{3DED36BB-5383-449D-8940-717140520E63}" presName="tile2" presStyleLbl="node1" presStyleIdx="1" presStyleCnt="4"/>
      <dgm:spPr/>
      <dgm:t>
        <a:bodyPr/>
        <a:lstStyle/>
        <a:p>
          <a:endParaRPr lang="ru-RU"/>
        </a:p>
      </dgm:t>
    </dgm:pt>
    <dgm:pt modelId="{177C0F87-502F-4B91-8B5B-3C20FD285A5B}" type="pres">
      <dgm:prSet presAssocID="{3DED36BB-5383-449D-8940-717140520E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C5110-6468-454B-A420-2384541C170F}" type="pres">
      <dgm:prSet presAssocID="{3DED36BB-5383-449D-8940-717140520E63}" presName="tile3" presStyleLbl="node1" presStyleIdx="2" presStyleCnt="4"/>
      <dgm:spPr/>
      <dgm:t>
        <a:bodyPr/>
        <a:lstStyle/>
        <a:p>
          <a:endParaRPr lang="ru-RU"/>
        </a:p>
      </dgm:t>
    </dgm:pt>
    <dgm:pt modelId="{FD1FD65C-3D0B-4817-AED4-C15DC9A02C9F}" type="pres">
      <dgm:prSet presAssocID="{3DED36BB-5383-449D-8940-717140520E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593C1-975F-42AC-872B-62FFE2F40835}" type="pres">
      <dgm:prSet presAssocID="{3DED36BB-5383-449D-8940-717140520E63}" presName="tile4" presStyleLbl="node1" presStyleIdx="3" presStyleCnt="4"/>
      <dgm:spPr/>
      <dgm:t>
        <a:bodyPr/>
        <a:lstStyle/>
        <a:p>
          <a:endParaRPr lang="ru-RU"/>
        </a:p>
      </dgm:t>
    </dgm:pt>
    <dgm:pt modelId="{1EB492D3-4C35-4AEF-A6E6-EE685F4EE63A}" type="pres">
      <dgm:prSet presAssocID="{3DED36BB-5383-449D-8940-717140520E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34CFD-1AFE-4C71-93F1-C170E26100D6}" type="pres">
      <dgm:prSet presAssocID="{3DED36BB-5383-449D-8940-717140520E63}" presName="centerTile" presStyleLbl="fgShp" presStyleIdx="0" presStyleCnt="1" custScaleX="129497" custScaleY="14018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6B32EA89-3C97-453D-9095-9CBD96A6311B}" srcId="{3DED36BB-5383-449D-8940-717140520E63}" destId="{99367604-6671-4AE9-8CFC-488D56E01C72}" srcOrd="0" destOrd="0" parTransId="{5955C4E9-903B-4E69-9E44-FA1B43C9E968}" sibTransId="{4CB01D27-39EE-4BEE-98E8-461CF62EC7DF}"/>
    <dgm:cxn modelId="{23073EA4-047D-40E3-8493-235C63A68EB2}" type="presOf" srcId="{144BD681-861D-4371-823A-7289152972C7}" destId="{73F124B2-7432-4A04-92A7-D8B17245F8C7}" srcOrd="0" destOrd="0" presId="urn:microsoft.com/office/officeart/2005/8/layout/matrix1"/>
    <dgm:cxn modelId="{7ABCB926-83BB-46A3-9FB0-03D965C813C6}" type="presOf" srcId="{725E4E25-7675-4ADF-BD23-98B621EC10C2}" destId="{1EB492D3-4C35-4AEF-A6E6-EE685F4EE63A}" srcOrd="1" destOrd="0" presId="urn:microsoft.com/office/officeart/2005/8/layout/matrix1"/>
    <dgm:cxn modelId="{E70645A4-4813-4F96-B7E4-007A783DC91D}" type="presOf" srcId="{99367604-6671-4AE9-8CFC-488D56E01C72}" destId="{F0834CFD-1AFE-4C71-93F1-C170E26100D6}" srcOrd="0" destOrd="0" presId="urn:microsoft.com/office/officeart/2005/8/layout/matrix1"/>
    <dgm:cxn modelId="{CFFB7752-7645-482F-BD40-1AAFA6302E69}" srcId="{99367604-6671-4AE9-8CFC-488D56E01C72}" destId="{55B3444B-F42E-4569-AD9F-A802AD358325}" srcOrd="2" destOrd="0" parTransId="{21F1C341-C4EB-4BBC-AF02-624E7059568F}" sibTransId="{B0338D83-64D3-493A-BD54-A510C3F2501E}"/>
    <dgm:cxn modelId="{4AB03D6D-8B75-4DA6-A1B9-C5D032F560A9}" srcId="{99367604-6671-4AE9-8CFC-488D56E01C72}" destId="{725E4E25-7675-4ADF-BD23-98B621EC10C2}" srcOrd="3" destOrd="0" parTransId="{C675183D-7407-46B5-BE81-75840447C6C3}" sibTransId="{ADDAA4BF-20B5-484D-B69A-666F47ACF002}"/>
    <dgm:cxn modelId="{A875F101-2D27-4036-B6CE-A10888200F55}" type="presOf" srcId="{144BD681-861D-4371-823A-7289152972C7}" destId="{9C2485AD-A055-432E-8F43-9E762C0EE272}" srcOrd="1" destOrd="0" presId="urn:microsoft.com/office/officeart/2005/8/layout/matrix1"/>
    <dgm:cxn modelId="{D9EF59A0-AC23-40C8-923B-C7A221C2D858}" type="presOf" srcId="{1D25D790-924C-4649-B0DF-D986425F5BDD}" destId="{177C0F87-502F-4B91-8B5B-3C20FD285A5B}" srcOrd="1" destOrd="0" presId="urn:microsoft.com/office/officeart/2005/8/layout/matrix1"/>
    <dgm:cxn modelId="{8204E4D4-1809-49EF-8F88-249FA3CED4D8}" srcId="{99367604-6671-4AE9-8CFC-488D56E01C72}" destId="{1D25D790-924C-4649-B0DF-D986425F5BDD}" srcOrd="1" destOrd="0" parTransId="{F6AD3470-B955-4F44-8A00-C62BF0681955}" sibTransId="{4A4E59E7-B397-4EAA-B934-054E66BE5E8A}"/>
    <dgm:cxn modelId="{E2D01867-2503-4FFC-86C2-DB51142DCA10}" type="presOf" srcId="{55B3444B-F42E-4569-AD9F-A802AD358325}" destId="{FD1FD65C-3D0B-4817-AED4-C15DC9A02C9F}" srcOrd="1" destOrd="0" presId="urn:microsoft.com/office/officeart/2005/8/layout/matrix1"/>
    <dgm:cxn modelId="{A7CD0C0B-1D60-455E-8739-2C81FFA4E618}" type="presOf" srcId="{1D25D790-924C-4649-B0DF-D986425F5BDD}" destId="{C27DD8A4-A9AB-4E5A-A049-A31240F18CC0}" srcOrd="0" destOrd="0" presId="urn:microsoft.com/office/officeart/2005/8/layout/matrix1"/>
    <dgm:cxn modelId="{4862E1BF-66F5-4DF1-BD18-CF083C8C2ED4}" type="presOf" srcId="{55B3444B-F42E-4569-AD9F-A802AD358325}" destId="{7C3C5110-6468-454B-A420-2384541C170F}" srcOrd="0" destOrd="0" presId="urn:microsoft.com/office/officeart/2005/8/layout/matrix1"/>
    <dgm:cxn modelId="{782DBFF7-B71A-4FFC-B73B-2F8240997108}" type="presOf" srcId="{3DED36BB-5383-449D-8940-717140520E63}" destId="{33118102-3A75-4F1C-934D-59C0CE429BF3}" srcOrd="0" destOrd="0" presId="urn:microsoft.com/office/officeart/2005/8/layout/matrix1"/>
    <dgm:cxn modelId="{17105367-5D9C-4594-B5A1-D2B8787783C6}" type="presOf" srcId="{725E4E25-7675-4ADF-BD23-98B621EC10C2}" destId="{7A8593C1-975F-42AC-872B-62FFE2F40835}" srcOrd="0" destOrd="0" presId="urn:microsoft.com/office/officeart/2005/8/layout/matrix1"/>
    <dgm:cxn modelId="{7453C3CF-6E0C-4B22-9FD1-D836327CF4F8}" srcId="{99367604-6671-4AE9-8CFC-488D56E01C72}" destId="{144BD681-861D-4371-823A-7289152972C7}" srcOrd="0" destOrd="0" parTransId="{8B00E412-E899-4169-B427-51B589AC7D6A}" sibTransId="{B6933CC7-9ED7-495F-A7AC-66AF0840CB7F}"/>
    <dgm:cxn modelId="{46D68090-9A3F-4D5C-B0EB-2C088D668305}" type="presParOf" srcId="{33118102-3A75-4F1C-934D-59C0CE429BF3}" destId="{1961B7FA-2748-48F9-AAF8-87E3143BA0BF}" srcOrd="0" destOrd="0" presId="urn:microsoft.com/office/officeart/2005/8/layout/matrix1"/>
    <dgm:cxn modelId="{2D6075FA-CA7C-4680-AA5F-7CA7EA398597}" type="presParOf" srcId="{1961B7FA-2748-48F9-AAF8-87E3143BA0BF}" destId="{73F124B2-7432-4A04-92A7-D8B17245F8C7}" srcOrd="0" destOrd="0" presId="urn:microsoft.com/office/officeart/2005/8/layout/matrix1"/>
    <dgm:cxn modelId="{0452D2B9-2E37-4273-958A-287AB62B96E2}" type="presParOf" srcId="{1961B7FA-2748-48F9-AAF8-87E3143BA0BF}" destId="{9C2485AD-A055-432E-8F43-9E762C0EE272}" srcOrd="1" destOrd="0" presId="urn:microsoft.com/office/officeart/2005/8/layout/matrix1"/>
    <dgm:cxn modelId="{3AAA58DD-2E3B-4B23-ABB1-CF52647F183A}" type="presParOf" srcId="{1961B7FA-2748-48F9-AAF8-87E3143BA0BF}" destId="{C27DD8A4-A9AB-4E5A-A049-A31240F18CC0}" srcOrd="2" destOrd="0" presId="urn:microsoft.com/office/officeart/2005/8/layout/matrix1"/>
    <dgm:cxn modelId="{4B213F8B-4DCD-4081-BC00-1DE99F8946EA}" type="presParOf" srcId="{1961B7FA-2748-48F9-AAF8-87E3143BA0BF}" destId="{177C0F87-502F-4B91-8B5B-3C20FD285A5B}" srcOrd="3" destOrd="0" presId="urn:microsoft.com/office/officeart/2005/8/layout/matrix1"/>
    <dgm:cxn modelId="{034ADAE6-0650-4A3D-B7F6-612089E116CE}" type="presParOf" srcId="{1961B7FA-2748-48F9-AAF8-87E3143BA0BF}" destId="{7C3C5110-6468-454B-A420-2384541C170F}" srcOrd="4" destOrd="0" presId="urn:microsoft.com/office/officeart/2005/8/layout/matrix1"/>
    <dgm:cxn modelId="{77366F82-E48E-464E-8C6B-01DEE8307C5A}" type="presParOf" srcId="{1961B7FA-2748-48F9-AAF8-87E3143BA0BF}" destId="{FD1FD65C-3D0B-4817-AED4-C15DC9A02C9F}" srcOrd="5" destOrd="0" presId="urn:microsoft.com/office/officeart/2005/8/layout/matrix1"/>
    <dgm:cxn modelId="{891A14DC-195D-4DFB-8648-ED8558F9BB51}" type="presParOf" srcId="{1961B7FA-2748-48F9-AAF8-87E3143BA0BF}" destId="{7A8593C1-975F-42AC-872B-62FFE2F40835}" srcOrd="6" destOrd="0" presId="urn:microsoft.com/office/officeart/2005/8/layout/matrix1"/>
    <dgm:cxn modelId="{B40A5789-B911-4C5F-9819-230BD783F410}" type="presParOf" srcId="{1961B7FA-2748-48F9-AAF8-87E3143BA0BF}" destId="{1EB492D3-4C35-4AEF-A6E6-EE685F4EE63A}" srcOrd="7" destOrd="0" presId="urn:microsoft.com/office/officeart/2005/8/layout/matrix1"/>
    <dgm:cxn modelId="{18424851-5829-4108-948F-101DD9B9E9C4}" type="presParOf" srcId="{33118102-3A75-4F1C-934D-59C0CE429BF3}" destId="{F0834CFD-1AFE-4C71-93F1-C170E26100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4F7898-DCD9-4214-96D3-82A2278BA5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E631815-6C9A-418C-BED4-93F192BFBBF6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Процедурні складові юридичної аргументації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B1907-A6F1-4128-BD17-936AF52C6D5E}" type="parTrans" cxnId="{B3FF66F4-B5F0-4DBE-83DE-E23EFFE6284D}">
      <dgm:prSet/>
      <dgm:spPr/>
      <dgm:t>
        <a:bodyPr/>
        <a:lstStyle/>
        <a:p>
          <a:endParaRPr lang="uk-UA"/>
        </a:p>
      </dgm:t>
    </dgm:pt>
    <dgm:pt modelId="{3D163836-F138-4408-9699-DAFEB4369316}" type="sibTrans" cxnId="{B3FF66F4-B5F0-4DBE-83DE-E23EFFE6284D}">
      <dgm:prSet/>
      <dgm:spPr/>
      <dgm:t>
        <a:bodyPr/>
        <a:lstStyle/>
        <a:p>
          <a:endParaRPr lang="uk-UA"/>
        </a:p>
      </dgm:t>
    </dgm:pt>
    <dgm:pt modelId="{09C2B0D7-F56C-46A1-9E10-A7DA154E151F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(гносеологічний аспект)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5A1D6-6924-4339-9BB6-07D3CC1AE589}" type="parTrans" cxnId="{0AAE196F-965C-492D-97E2-72DCDCD51B13}">
      <dgm:prSet/>
      <dgm:spPr/>
      <dgm:t>
        <a:bodyPr/>
        <a:lstStyle/>
        <a:p>
          <a:endParaRPr lang="uk-UA"/>
        </a:p>
      </dgm:t>
    </dgm:pt>
    <dgm:pt modelId="{0D065636-866D-40C6-8FD3-7C6797B8FC61}" type="sibTrans" cxnId="{0AAE196F-965C-492D-97E2-72DCDCD51B13}">
      <dgm:prSet/>
      <dgm:spPr/>
      <dgm:t>
        <a:bodyPr/>
        <a:lstStyle/>
        <a:p>
          <a:endParaRPr lang="uk-UA"/>
        </a:p>
      </dgm:t>
    </dgm:pt>
    <dgm:pt modelId="{1DDC620A-2174-4506-810A-38CF296E42F4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 (логічний аспект)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32718-774C-4FC4-B326-42275079F75D}" type="parTrans" cxnId="{49DEDC90-2578-4F2F-A999-8A6715A0221B}">
      <dgm:prSet/>
      <dgm:spPr/>
      <dgm:t>
        <a:bodyPr/>
        <a:lstStyle/>
        <a:p>
          <a:endParaRPr lang="uk-UA"/>
        </a:p>
      </dgm:t>
    </dgm:pt>
    <dgm:pt modelId="{4178311A-3002-47CD-A2EE-43B6A8BEA53E}" type="sibTrans" cxnId="{49DEDC90-2578-4F2F-A999-8A6715A0221B}">
      <dgm:prSet/>
      <dgm:spPr/>
      <dgm:t>
        <a:bodyPr/>
        <a:lstStyle/>
        <a:p>
          <a:endParaRPr lang="uk-UA"/>
        </a:p>
      </dgm:t>
    </dgm:pt>
    <dgm:pt modelId="{CA31A593-2C70-4B29-843D-964702CAC44D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переконання (</a:t>
          </a:r>
          <a:r>
            <a:rPr lang="uk-UA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лінгвопсихологічний</a:t>
          </a:r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аспект)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F8036-3B8D-47D6-A25C-83914933491F}" type="parTrans" cxnId="{4E10B50A-4D02-4F8B-AB34-0CB867150E11}">
      <dgm:prSet/>
      <dgm:spPr/>
      <dgm:t>
        <a:bodyPr/>
        <a:lstStyle/>
        <a:p>
          <a:endParaRPr lang="uk-UA"/>
        </a:p>
      </dgm:t>
    </dgm:pt>
    <dgm:pt modelId="{B95E662C-ACB9-4EFD-A34C-9BF3D282C872}" type="sibTrans" cxnId="{4E10B50A-4D02-4F8B-AB34-0CB867150E11}">
      <dgm:prSet/>
      <dgm:spPr/>
      <dgm:t>
        <a:bodyPr/>
        <a:lstStyle/>
        <a:p>
          <a:endParaRPr lang="uk-UA"/>
        </a:p>
      </dgm:t>
    </dgm:pt>
    <dgm:pt modelId="{2D1D05F3-A270-4077-94E8-DBFA1A79F61F}" type="pres">
      <dgm:prSet presAssocID="{084F7898-DCD9-4214-96D3-82A2278BA5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BF806C-E031-48EA-ADF5-11F9378DCD2F}" type="pres">
      <dgm:prSet presAssocID="{0E631815-6C9A-418C-BED4-93F192BFBBF6}" presName="hierRoot1" presStyleCnt="0">
        <dgm:presLayoutVars>
          <dgm:hierBranch val="init"/>
        </dgm:presLayoutVars>
      </dgm:prSet>
      <dgm:spPr/>
    </dgm:pt>
    <dgm:pt modelId="{BF562183-52A2-4D79-BB6C-09B914050A97}" type="pres">
      <dgm:prSet presAssocID="{0E631815-6C9A-418C-BED4-93F192BFBBF6}" presName="rootComposite1" presStyleCnt="0"/>
      <dgm:spPr/>
    </dgm:pt>
    <dgm:pt modelId="{8968AC97-377B-4F87-953D-3511C650BCD2}" type="pres">
      <dgm:prSet presAssocID="{0E631815-6C9A-418C-BED4-93F192BFBBF6}" presName="rootText1" presStyleLbl="node0" presStyleIdx="0" presStyleCnt="1" custScaleY="132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5E607-D31A-4194-A9B9-58EA09F2C667}" type="pres">
      <dgm:prSet presAssocID="{0E631815-6C9A-418C-BED4-93F192BFBB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AE35F77-F4D8-4793-A027-6BBDED7D0221}" type="pres">
      <dgm:prSet presAssocID="{0E631815-6C9A-418C-BED4-93F192BFBBF6}" presName="hierChild2" presStyleCnt="0"/>
      <dgm:spPr/>
    </dgm:pt>
    <dgm:pt modelId="{B674516E-BDBF-46D0-A3B0-D9C4B8AD7D39}" type="pres">
      <dgm:prSet presAssocID="{8AE5A1D6-6924-4339-9BB6-07D3CC1AE58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FDCC5F6E-2883-48AF-835B-8DE29901BADC}" type="pres">
      <dgm:prSet presAssocID="{09C2B0D7-F56C-46A1-9E10-A7DA154E151F}" presName="hierRoot2" presStyleCnt="0">
        <dgm:presLayoutVars>
          <dgm:hierBranch val="init"/>
        </dgm:presLayoutVars>
      </dgm:prSet>
      <dgm:spPr/>
    </dgm:pt>
    <dgm:pt modelId="{D9623929-8EDF-4F3A-ABBB-E623173791CD}" type="pres">
      <dgm:prSet presAssocID="{09C2B0D7-F56C-46A1-9E10-A7DA154E151F}" presName="rootComposite" presStyleCnt="0"/>
      <dgm:spPr/>
    </dgm:pt>
    <dgm:pt modelId="{59151EBC-B589-44EC-8324-AB8B2AE98562}" type="pres">
      <dgm:prSet presAssocID="{09C2B0D7-F56C-46A1-9E10-A7DA154E151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91FED-394E-43D0-AFCE-496CC34B82BB}" type="pres">
      <dgm:prSet presAssocID="{09C2B0D7-F56C-46A1-9E10-A7DA154E151F}" presName="rootConnector" presStyleLbl="node2" presStyleIdx="0" presStyleCnt="3"/>
      <dgm:spPr/>
      <dgm:t>
        <a:bodyPr/>
        <a:lstStyle/>
        <a:p>
          <a:endParaRPr lang="ru-RU"/>
        </a:p>
      </dgm:t>
    </dgm:pt>
    <dgm:pt modelId="{8FBAB8D5-7803-4EAB-8369-031B3704862B}" type="pres">
      <dgm:prSet presAssocID="{09C2B0D7-F56C-46A1-9E10-A7DA154E151F}" presName="hierChild4" presStyleCnt="0"/>
      <dgm:spPr/>
    </dgm:pt>
    <dgm:pt modelId="{BD861868-09B3-4957-ADCF-316BCDD52647}" type="pres">
      <dgm:prSet presAssocID="{09C2B0D7-F56C-46A1-9E10-A7DA154E151F}" presName="hierChild5" presStyleCnt="0"/>
      <dgm:spPr/>
    </dgm:pt>
    <dgm:pt modelId="{87F07EB4-26B7-4A6F-9866-14F2125EBA03}" type="pres">
      <dgm:prSet presAssocID="{14132718-774C-4FC4-B326-42275079F75D}" presName="Name64" presStyleLbl="parChTrans1D2" presStyleIdx="1" presStyleCnt="3"/>
      <dgm:spPr/>
      <dgm:t>
        <a:bodyPr/>
        <a:lstStyle/>
        <a:p>
          <a:endParaRPr lang="ru-RU"/>
        </a:p>
      </dgm:t>
    </dgm:pt>
    <dgm:pt modelId="{B66C337B-C0BF-447D-83A2-823079EC7A37}" type="pres">
      <dgm:prSet presAssocID="{1DDC620A-2174-4506-810A-38CF296E42F4}" presName="hierRoot2" presStyleCnt="0">
        <dgm:presLayoutVars>
          <dgm:hierBranch val="init"/>
        </dgm:presLayoutVars>
      </dgm:prSet>
      <dgm:spPr/>
    </dgm:pt>
    <dgm:pt modelId="{3F619359-EDD3-4A36-A7F3-05889B53EE7F}" type="pres">
      <dgm:prSet presAssocID="{1DDC620A-2174-4506-810A-38CF296E42F4}" presName="rootComposite" presStyleCnt="0"/>
      <dgm:spPr/>
    </dgm:pt>
    <dgm:pt modelId="{8FE26B6F-121C-4800-86CA-11194335F83B}" type="pres">
      <dgm:prSet presAssocID="{1DDC620A-2174-4506-810A-38CF296E42F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3945A-BBD8-4FA2-B9C3-218596E3D1B4}" type="pres">
      <dgm:prSet presAssocID="{1DDC620A-2174-4506-810A-38CF296E42F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940EB2A-21AE-4674-9166-1F0CA33BE7F9}" type="pres">
      <dgm:prSet presAssocID="{1DDC620A-2174-4506-810A-38CF296E42F4}" presName="hierChild4" presStyleCnt="0"/>
      <dgm:spPr/>
    </dgm:pt>
    <dgm:pt modelId="{048223AD-5828-40A5-B436-CB4EF8F5F867}" type="pres">
      <dgm:prSet presAssocID="{1DDC620A-2174-4506-810A-38CF296E42F4}" presName="hierChild5" presStyleCnt="0"/>
      <dgm:spPr/>
    </dgm:pt>
    <dgm:pt modelId="{6785E533-0594-4BC4-9554-8508C2985832}" type="pres">
      <dgm:prSet presAssocID="{ED0F8036-3B8D-47D6-A25C-83914933491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AC94F8DC-F27F-4D69-B06B-25E2C95F5AC0}" type="pres">
      <dgm:prSet presAssocID="{CA31A593-2C70-4B29-843D-964702CAC44D}" presName="hierRoot2" presStyleCnt="0">
        <dgm:presLayoutVars>
          <dgm:hierBranch val="init"/>
        </dgm:presLayoutVars>
      </dgm:prSet>
      <dgm:spPr/>
    </dgm:pt>
    <dgm:pt modelId="{F14CD897-1E26-4440-A59E-E520DF96EC26}" type="pres">
      <dgm:prSet presAssocID="{CA31A593-2C70-4B29-843D-964702CAC44D}" presName="rootComposite" presStyleCnt="0"/>
      <dgm:spPr/>
    </dgm:pt>
    <dgm:pt modelId="{862D4517-2867-4BC8-BDCA-962B02C5F7D7}" type="pres">
      <dgm:prSet presAssocID="{CA31A593-2C70-4B29-843D-964702CAC44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4BD6D-DDF3-4D5E-8B84-007744779533}" type="pres">
      <dgm:prSet presAssocID="{CA31A593-2C70-4B29-843D-964702CAC44D}" presName="rootConnector" presStyleLbl="node2" presStyleIdx="2" presStyleCnt="3"/>
      <dgm:spPr/>
      <dgm:t>
        <a:bodyPr/>
        <a:lstStyle/>
        <a:p>
          <a:endParaRPr lang="ru-RU"/>
        </a:p>
      </dgm:t>
    </dgm:pt>
    <dgm:pt modelId="{44934ABE-CCEF-4A4B-B56B-247A49C235FA}" type="pres">
      <dgm:prSet presAssocID="{CA31A593-2C70-4B29-843D-964702CAC44D}" presName="hierChild4" presStyleCnt="0"/>
      <dgm:spPr/>
    </dgm:pt>
    <dgm:pt modelId="{ED6FBBD6-1901-49FE-AF67-FC47FD7D6539}" type="pres">
      <dgm:prSet presAssocID="{CA31A593-2C70-4B29-843D-964702CAC44D}" presName="hierChild5" presStyleCnt="0"/>
      <dgm:spPr/>
    </dgm:pt>
    <dgm:pt modelId="{67F40051-A89F-423F-9252-BF2D57A864DF}" type="pres">
      <dgm:prSet presAssocID="{0E631815-6C9A-418C-BED4-93F192BFBBF6}" presName="hierChild3" presStyleCnt="0"/>
      <dgm:spPr/>
    </dgm:pt>
  </dgm:ptLst>
  <dgm:cxnLst>
    <dgm:cxn modelId="{52D1557D-1991-4E24-8369-5400584231DE}" type="presOf" srcId="{1DDC620A-2174-4506-810A-38CF296E42F4}" destId="{DD33945A-BBD8-4FA2-B9C3-218596E3D1B4}" srcOrd="1" destOrd="0" presId="urn:microsoft.com/office/officeart/2009/3/layout/HorizontalOrganizationChart"/>
    <dgm:cxn modelId="{49DEDC90-2578-4F2F-A999-8A6715A0221B}" srcId="{0E631815-6C9A-418C-BED4-93F192BFBBF6}" destId="{1DDC620A-2174-4506-810A-38CF296E42F4}" srcOrd="1" destOrd="0" parTransId="{14132718-774C-4FC4-B326-42275079F75D}" sibTransId="{4178311A-3002-47CD-A2EE-43B6A8BEA53E}"/>
    <dgm:cxn modelId="{613E88CF-F7B1-4F1C-A730-1BC7A9C3AF85}" type="presOf" srcId="{CA31A593-2C70-4B29-843D-964702CAC44D}" destId="{B154BD6D-DDF3-4D5E-8B84-007744779533}" srcOrd="1" destOrd="0" presId="urn:microsoft.com/office/officeart/2009/3/layout/HorizontalOrganizationChart"/>
    <dgm:cxn modelId="{29F81C07-E900-48C8-AAB4-D8C9D2AA0D19}" type="presOf" srcId="{084F7898-DCD9-4214-96D3-82A2278BA56C}" destId="{2D1D05F3-A270-4077-94E8-DBFA1A79F61F}" srcOrd="0" destOrd="0" presId="urn:microsoft.com/office/officeart/2009/3/layout/HorizontalOrganizationChart"/>
    <dgm:cxn modelId="{B3FF66F4-B5F0-4DBE-83DE-E23EFFE6284D}" srcId="{084F7898-DCD9-4214-96D3-82A2278BA56C}" destId="{0E631815-6C9A-418C-BED4-93F192BFBBF6}" srcOrd="0" destOrd="0" parTransId="{A88B1907-A6F1-4128-BD17-936AF52C6D5E}" sibTransId="{3D163836-F138-4408-9699-DAFEB4369316}"/>
    <dgm:cxn modelId="{AFB54209-7726-4910-8695-46F5ED04B528}" type="presOf" srcId="{09C2B0D7-F56C-46A1-9E10-A7DA154E151F}" destId="{2D491FED-394E-43D0-AFCE-496CC34B82BB}" srcOrd="1" destOrd="0" presId="urn:microsoft.com/office/officeart/2009/3/layout/HorizontalOrganizationChart"/>
    <dgm:cxn modelId="{D241D644-3F72-4062-A125-3CB4499C33DB}" type="presOf" srcId="{14132718-774C-4FC4-B326-42275079F75D}" destId="{87F07EB4-26B7-4A6F-9866-14F2125EBA03}" srcOrd="0" destOrd="0" presId="urn:microsoft.com/office/officeart/2009/3/layout/HorizontalOrganizationChart"/>
    <dgm:cxn modelId="{3E53041B-DFC5-40FD-B284-A99AF0169559}" type="presOf" srcId="{1DDC620A-2174-4506-810A-38CF296E42F4}" destId="{8FE26B6F-121C-4800-86CA-11194335F83B}" srcOrd="0" destOrd="0" presId="urn:microsoft.com/office/officeart/2009/3/layout/HorizontalOrganizationChart"/>
    <dgm:cxn modelId="{0AAE196F-965C-492D-97E2-72DCDCD51B13}" srcId="{0E631815-6C9A-418C-BED4-93F192BFBBF6}" destId="{09C2B0D7-F56C-46A1-9E10-A7DA154E151F}" srcOrd="0" destOrd="0" parTransId="{8AE5A1D6-6924-4339-9BB6-07D3CC1AE589}" sibTransId="{0D065636-866D-40C6-8FD3-7C6797B8FC61}"/>
    <dgm:cxn modelId="{4E10B50A-4D02-4F8B-AB34-0CB867150E11}" srcId="{0E631815-6C9A-418C-BED4-93F192BFBBF6}" destId="{CA31A593-2C70-4B29-843D-964702CAC44D}" srcOrd="2" destOrd="0" parTransId="{ED0F8036-3B8D-47D6-A25C-83914933491F}" sibTransId="{B95E662C-ACB9-4EFD-A34C-9BF3D282C872}"/>
    <dgm:cxn modelId="{A76FE7E3-1670-4A02-92F4-B58BAC1CEB8D}" type="presOf" srcId="{8AE5A1D6-6924-4339-9BB6-07D3CC1AE589}" destId="{B674516E-BDBF-46D0-A3B0-D9C4B8AD7D39}" srcOrd="0" destOrd="0" presId="urn:microsoft.com/office/officeart/2009/3/layout/HorizontalOrganizationChart"/>
    <dgm:cxn modelId="{FDC1A03B-CB5A-4494-B174-211DBD8082CB}" type="presOf" srcId="{CA31A593-2C70-4B29-843D-964702CAC44D}" destId="{862D4517-2867-4BC8-BDCA-962B02C5F7D7}" srcOrd="0" destOrd="0" presId="urn:microsoft.com/office/officeart/2009/3/layout/HorizontalOrganizationChart"/>
    <dgm:cxn modelId="{8631F214-88BC-4EC0-BE53-3967BE81794F}" type="presOf" srcId="{0E631815-6C9A-418C-BED4-93F192BFBBF6}" destId="{8968AC97-377B-4F87-953D-3511C650BCD2}" srcOrd="0" destOrd="0" presId="urn:microsoft.com/office/officeart/2009/3/layout/HorizontalOrganizationChart"/>
    <dgm:cxn modelId="{4FC06E4D-4C07-4D05-8E0D-A2F01085220A}" type="presOf" srcId="{0E631815-6C9A-418C-BED4-93F192BFBBF6}" destId="{2745E607-D31A-4194-A9B9-58EA09F2C667}" srcOrd="1" destOrd="0" presId="urn:microsoft.com/office/officeart/2009/3/layout/HorizontalOrganizationChart"/>
    <dgm:cxn modelId="{48C78A34-7121-4E4A-84E6-4E2076A1CCD3}" type="presOf" srcId="{ED0F8036-3B8D-47D6-A25C-83914933491F}" destId="{6785E533-0594-4BC4-9554-8508C2985832}" srcOrd="0" destOrd="0" presId="urn:microsoft.com/office/officeart/2009/3/layout/HorizontalOrganizationChart"/>
    <dgm:cxn modelId="{89AAA5E3-6264-4F6D-955F-58E976C32056}" type="presOf" srcId="{09C2B0D7-F56C-46A1-9E10-A7DA154E151F}" destId="{59151EBC-B589-44EC-8324-AB8B2AE98562}" srcOrd="0" destOrd="0" presId="urn:microsoft.com/office/officeart/2009/3/layout/HorizontalOrganizationChart"/>
    <dgm:cxn modelId="{A4E9E7F9-71C2-478D-9C5D-A02C5E52173A}" type="presParOf" srcId="{2D1D05F3-A270-4077-94E8-DBFA1A79F61F}" destId="{5DBF806C-E031-48EA-ADF5-11F9378DCD2F}" srcOrd="0" destOrd="0" presId="urn:microsoft.com/office/officeart/2009/3/layout/HorizontalOrganizationChart"/>
    <dgm:cxn modelId="{0D6B1C46-79D5-4C04-BA73-F3A3FE53D4D4}" type="presParOf" srcId="{5DBF806C-E031-48EA-ADF5-11F9378DCD2F}" destId="{BF562183-52A2-4D79-BB6C-09B914050A97}" srcOrd="0" destOrd="0" presId="urn:microsoft.com/office/officeart/2009/3/layout/HorizontalOrganizationChart"/>
    <dgm:cxn modelId="{71ACA0FF-C123-467C-868D-88D071BDA0F4}" type="presParOf" srcId="{BF562183-52A2-4D79-BB6C-09B914050A97}" destId="{8968AC97-377B-4F87-953D-3511C650BCD2}" srcOrd="0" destOrd="0" presId="urn:microsoft.com/office/officeart/2009/3/layout/HorizontalOrganizationChart"/>
    <dgm:cxn modelId="{C388B9FC-9BEE-4BCA-AA97-25775F104AE3}" type="presParOf" srcId="{BF562183-52A2-4D79-BB6C-09B914050A97}" destId="{2745E607-D31A-4194-A9B9-58EA09F2C667}" srcOrd="1" destOrd="0" presId="urn:microsoft.com/office/officeart/2009/3/layout/HorizontalOrganizationChart"/>
    <dgm:cxn modelId="{9BDE1D47-9F20-477B-BD0F-C9477F9A329A}" type="presParOf" srcId="{5DBF806C-E031-48EA-ADF5-11F9378DCD2F}" destId="{AAE35F77-F4D8-4793-A027-6BBDED7D0221}" srcOrd="1" destOrd="0" presId="urn:microsoft.com/office/officeart/2009/3/layout/HorizontalOrganizationChart"/>
    <dgm:cxn modelId="{38F2C358-273D-4E69-8F63-657F08D8349E}" type="presParOf" srcId="{AAE35F77-F4D8-4793-A027-6BBDED7D0221}" destId="{B674516E-BDBF-46D0-A3B0-D9C4B8AD7D39}" srcOrd="0" destOrd="0" presId="urn:microsoft.com/office/officeart/2009/3/layout/HorizontalOrganizationChart"/>
    <dgm:cxn modelId="{F34EF096-209C-4876-A1A3-0386D00987A1}" type="presParOf" srcId="{AAE35F77-F4D8-4793-A027-6BBDED7D0221}" destId="{FDCC5F6E-2883-48AF-835B-8DE29901BADC}" srcOrd="1" destOrd="0" presId="urn:microsoft.com/office/officeart/2009/3/layout/HorizontalOrganizationChart"/>
    <dgm:cxn modelId="{B1CF8050-591A-4744-A915-E3A18DB9BB94}" type="presParOf" srcId="{FDCC5F6E-2883-48AF-835B-8DE29901BADC}" destId="{D9623929-8EDF-4F3A-ABBB-E623173791CD}" srcOrd="0" destOrd="0" presId="urn:microsoft.com/office/officeart/2009/3/layout/HorizontalOrganizationChart"/>
    <dgm:cxn modelId="{3A1BCB29-9314-4EA9-8188-96CD6A5DCFB3}" type="presParOf" srcId="{D9623929-8EDF-4F3A-ABBB-E623173791CD}" destId="{59151EBC-B589-44EC-8324-AB8B2AE98562}" srcOrd="0" destOrd="0" presId="urn:microsoft.com/office/officeart/2009/3/layout/HorizontalOrganizationChart"/>
    <dgm:cxn modelId="{950EB068-8A0B-49A0-8029-B8B515B300D6}" type="presParOf" srcId="{D9623929-8EDF-4F3A-ABBB-E623173791CD}" destId="{2D491FED-394E-43D0-AFCE-496CC34B82BB}" srcOrd="1" destOrd="0" presId="urn:microsoft.com/office/officeart/2009/3/layout/HorizontalOrganizationChart"/>
    <dgm:cxn modelId="{2507C33D-6FB7-401B-9041-7AD641D3F453}" type="presParOf" srcId="{FDCC5F6E-2883-48AF-835B-8DE29901BADC}" destId="{8FBAB8D5-7803-4EAB-8369-031B3704862B}" srcOrd="1" destOrd="0" presId="urn:microsoft.com/office/officeart/2009/3/layout/HorizontalOrganizationChart"/>
    <dgm:cxn modelId="{92FAC591-D012-416F-88CE-120FFF51DCEE}" type="presParOf" srcId="{FDCC5F6E-2883-48AF-835B-8DE29901BADC}" destId="{BD861868-09B3-4957-ADCF-316BCDD52647}" srcOrd="2" destOrd="0" presId="urn:microsoft.com/office/officeart/2009/3/layout/HorizontalOrganizationChart"/>
    <dgm:cxn modelId="{22F28EA8-FF0A-4E2A-8564-E7822B1311AB}" type="presParOf" srcId="{AAE35F77-F4D8-4793-A027-6BBDED7D0221}" destId="{87F07EB4-26B7-4A6F-9866-14F2125EBA03}" srcOrd="2" destOrd="0" presId="urn:microsoft.com/office/officeart/2009/3/layout/HorizontalOrganizationChart"/>
    <dgm:cxn modelId="{7CA605B0-B46D-409B-A6D3-3F9A6B8E6265}" type="presParOf" srcId="{AAE35F77-F4D8-4793-A027-6BBDED7D0221}" destId="{B66C337B-C0BF-447D-83A2-823079EC7A37}" srcOrd="3" destOrd="0" presId="urn:microsoft.com/office/officeart/2009/3/layout/HorizontalOrganizationChart"/>
    <dgm:cxn modelId="{B1340BCA-F265-4F4B-9FA1-7FAD77FDE784}" type="presParOf" srcId="{B66C337B-C0BF-447D-83A2-823079EC7A37}" destId="{3F619359-EDD3-4A36-A7F3-05889B53EE7F}" srcOrd="0" destOrd="0" presId="urn:microsoft.com/office/officeart/2009/3/layout/HorizontalOrganizationChart"/>
    <dgm:cxn modelId="{8E105E54-50F0-4C11-A906-7FC5C5D909FF}" type="presParOf" srcId="{3F619359-EDD3-4A36-A7F3-05889B53EE7F}" destId="{8FE26B6F-121C-4800-86CA-11194335F83B}" srcOrd="0" destOrd="0" presId="urn:microsoft.com/office/officeart/2009/3/layout/HorizontalOrganizationChart"/>
    <dgm:cxn modelId="{32E1F767-BD33-4121-961D-D830B303DDBA}" type="presParOf" srcId="{3F619359-EDD3-4A36-A7F3-05889B53EE7F}" destId="{DD33945A-BBD8-4FA2-B9C3-218596E3D1B4}" srcOrd="1" destOrd="0" presId="urn:microsoft.com/office/officeart/2009/3/layout/HorizontalOrganizationChart"/>
    <dgm:cxn modelId="{449B029F-4116-4DFD-911A-537CED27A286}" type="presParOf" srcId="{B66C337B-C0BF-447D-83A2-823079EC7A37}" destId="{9940EB2A-21AE-4674-9166-1F0CA33BE7F9}" srcOrd="1" destOrd="0" presId="urn:microsoft.com/office/officeart/2009/3/layout/HorizontalOrganizationChart"/>
    <dgm:cxn modelId="{9982C5D3-380E-420A-9C21-555E93D21D25}" type="presParOf" srcId="{B66C337B-C0BF-447D-83A2-823079EC7A37}" destId="{048223AD-5828-40A5-B436-CB4EF8F5F867}" srcOrd="2" destOrd="0" presId="urn:microsoft.com/office/officeart/2009/3/layout/HorizontalOrganizationChart"/>
    <dgm:cxn modelId="{A33C78C4-8969-4821-98A0-D674C53A1855}" type="presParOf" srcId="{AAE35F77-F4D8-4793-A027-6BBDED7D0221}" destId="{6785E533-0594-4BC4-9554-8508C2985832}" srcOrd="4" destOrd="0" presId="urn:microsoft.com/office/officeart/2009/3/layout/HorizontalOrganizationChart"/>
    <dgm:cxn modelId="{38A010A5-300A-4617-9848-2519047B7605}" type="presParOf" srcId="{AAE35F77-F4D8-4793-A027-6BBDED7D0221}" destId="{AC94F8DC-F27F-4D69-B06B-25E2C95F5AC0}" srcOrd="5" destOrd="0" presId="urn:microsoft.com/office/officeart/2009/3/layout/HorizontalOrganizationChart"/>
    <dgm:cxn modelId="{7D157EDF-1628-4084-BB34-F2E6A7DE098A}" type="presParOf" srcId="{AC94F8DC-F27F-4D69-B06B-25E2C95F5AC0}" destId="{F14CD897-1E26-4440-A59E-E520DF96EC26}" srcOrd="0" destOrd="0" presId="urn:microsoft.com/office/officeart/2009/3/layout/HorizontalOrganizationChart"/>
    <dgm:cxn modelId="{682A2F60-503C-4809-9344-3E63592FF1DC}" type="presParOf" srcId="{F14CD897-1E26-4440-A59E-E520DF96EC26}" destId="{862D4517-2867-4BC8-BDCA-962B02C5F7D7}" srcOrd="0" destOrd="0" presId="urn:microsoft.com/office/officeart/2009/3/layout/HorizontalOrganizationChart"/>
    <dgm:cxn modelId="{E90B93D2-1557-44B0-A83E-7EFFDAAFBFEF}" type="presParOf" srcId="{F14CD897-1E26-4440-A59E-E520DF96EC26}" destId="{B154BD6D-DDF3-4D5E-8B84-007744779533}" srcOrd="1" destOrd="0" presId="urn:microsoft.com/office/officeart/2009/3/layout/HorizontalOrganizationChart"/>
    <dgm:cxn modelId="{382D25F1-6A8D-497A-8D86-ED724D8DFDD8}" type="presParOf" srcId="{AC94F8DC-F27F-4D69-B06B-25E2C95F5AC0}" destId="{44934ABE-CCEF-4A4B-B56B-247A49C235FA}" srcOrd="1" destOrd="0" presId="urn:microsoft.com/office/officeart/2009/3/layout/HorizontalOrganizationChart"/>
    <dgm:cxn modelId="{6B247A67-B9D3-4080-B25B-7EBD84F5FF77}" type="presParOf" srcId="{AC94F8DC-F27F-4D69-B06B-25E2C95F5AC0}" destId="{ED6FBBD6-1901-49FE-AF67-FC47FD7D6539}" srcOrd="2" destOrd="0" presId="urn:microsoft.com/office/officeart/2009/3/layout/HorizontalOrganizationChart"/>
    <dgm:cxn modelId="{FB8FB790-0B79-490E-BA69-12AECF566CA2}" type="presParOf" srcId="{5DBF806C-E031-48EA-ADF5-11F9378DCD2F}" destId="{67F40051-A89F-423F-9252-BF2D57A864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F5FCCD-0880-4D31-9A90-46D9D077C5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67C5A4B-16AD-4518-9F86-F76FA7070B0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 (типи) юридичної аргументації</a:t>
          </a:r>
          <a:endParaRPr lang="uk-UA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A4944-4224-4D49-993F-67786AE396FC}" type="parTrans" cxnId="{5DB677A7-7A41-424C-AA9E-62D98CE6FCE2}">
      <dgm:prSet/>
      <dgm:spPr/>
      <dgm:t>
        <a:bodyPr/>
        <a:lstStyle/>
        <a:p>
          <a:endParaRPr lang="uk-UA"/>
        </a:p>
      </dgm:t>
    </dgm:pt>
    <dgm:pt modelId="{B2270C46-E66E-4FA2-BD7E-77D4C3553EA8}" type="sibTrans" cxnId="{5DB677A7-7A41-424C-AA9E-62D98CE6FCE2}">
      <dgm:prSet/>
      <dgm:spPr/>
      <dgm:t>
        <a:bodyPr/>
        <a:lstStyle/>
        <a:p>
          <a:endParaRPr lang="uk-UA"/>
        </a:p>
      </dgm:t>
    </dgm:pt>
    <dgm:pt modelId="{7B4EAFF6-EDF9-4B0E-A183-D39EB1DC6E06}">
      <dgm:prSet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 за </a:t>
          </a:r>
          <a:r>
            <a:rPr lang="uk-UA" sz="2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онтичною</a:t>
          </a:r>
          <a:r>
            <a: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природою безпосереднього об’єкта</a:t>
          </a:r>
          <a:endParaRPr lang="uk-UA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D0AA9-BA0A-4104-B892-2FBCA1648B8A}" type="parTrans" cxnId="{D62B83EB-1998-43F8-9FD2-B152759BAF6E}">
      <dgm:prSet/>
      <dgm:spPr/>
      <dgm:t>
        <a:bodyPr/>
        <a:lstStyle/>
        <a:p>
          <a:endParaRPr lang="uk-UA"/>
        </a:p>
      </dgm:t>
    </dgm:pt>
    <dgm:pt modelId="{6F91E60C-2BAC-460B-B93B-57D9F95B3213}" type="sibTrans" cxnId="{D62B83EB-1998-43F8-9FD2-B152759BAF6E}">
      <dgm:prSet/>
      <dgm:spPr/>
      <dgm:t>
        <a:bodyPr/>
        <a:lstStyle/>
        <a:p>
          <a:endParaRPr lang="uk-UA"/>
        </a:p>
      </dgm:t>
    </dgm:pt>
    <dgm:pt modelId="{E305A9B1-ABF3-48C0-961D-3902E8B98C9F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аргументація діяння (дії, бездіяльності)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0646E-7865-4751-9E6C-780F322F02B1}" type="parTrans" cxnId="{74EA971B-43A7-407E-9B6C-8A8A3038AE70}">
      <dgm:prSet/>
      <dgm:spPr/>
      <dgm:t>
        <a:bodyPr/>
        <a:lstStyle/>
        <a:p>
          <a:endParaRPr lang="uk-UA"/>
        </a:p>
      </dgm:t>
    </dgm:pt>
    <dgm:pt modelId="{A7A5CD31-033A-43AF-A7E4-452F26B419E1}" type="sibTrans" cxnId="{74EA971B-43A7-407E-9B6C-8A8A3038AE70}">
      <dgm:prSet/>
      <dgm:spPr/>
      <dgm:t>
        <a:bodyPr/>
        <a:lstStyle/>
        <a:p>
          <a:endParaRPr lang="uk-UA"/>
        </a:p>
      </dgm:t>
    </dgm:pt>
    <dgm:pt modelId="{4F536657-FC88-42F5-BB79-D44884665E69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аргументація правового акта (нормативно-правового акта, правозастосовного акта, акта тлумачення норм права)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451AE-6FBE-47FB-A639-9F81CBA110A9}" type="parTrans" cxnId="{0602EE0D-5DE2-4D91-A4DB-CC51FD9BAC5B}">
      <dgm:prSet/>
      <dgm:spPr/>
      <dgm:t>
        <a:bodyPr/>
        <a:lstStyle/>
        <a:p>
          <a:endParaRPr lang="uk-UA"/>
        </a:p>
      </dgm:t>
    </dgm:pt>
    <dgm:pt modelId="{0668F58E-C15F-4A0E-9257-1C009835540D}" type="sibTrans" cxnId="{0602EE0D-5DE2-4D91-A4DB-CC51FD9BAC5B}">
      <dgm:prSet/>
      <dgm:spPr/>
      <dgm:t>
        <a:bodyPr/>
        <a:lstStyle/>
        <a:p>
          <a:endParaRPr lang="uk-UA"/>
        </a:p>
      </dgm:t>
    </dgm:pt>
    <dgm:pt modelId="{CB44CFA5-9C02-4274-A5C0-4255355B6326}">
      <dgm:prSet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 за формами (сферами) юридичної діяльності</a:t>
          </a:r>
          <a:endParaRPr lang="uk-UA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5BF61-7FCB-4FCC-A83C-34B7630A5B97}" type="parTrans" cxnId="{A46D4516-F007-4E8B-928E-22C31391511A}">
      <dgm:prSet/>
      <dgm:spPr/>
      <dgm:t>
        <a:bodyPr/>
        <a:lstStyle/>
        <a:p>
          <a:endParaRPr lang="uk-UA"/>
        </a:p>
      </dgm:t>
    </dgm:pt>
    <dgm:pt modelId="{9F43671D-ABDB-40ED-AC30-E076A1EC10A0}" type="sibTrans" cxnId="{A46D4516-F007-4E8B-928E-22C31391511A}">
      <dgm:prSet/>
      <dgm:spPr/>
      <dgm:t>
        <a:bodyPr/>
        <a:lstStyle/>
        <a:p>
          <a:endParaRPr lang="uk-UA"/>
        </a:p>
      </dgm:t>
    </dgm:pt>
    <dgm:pt modelId="{5894AFF9-5816-485A-8DEB-046DFD82E794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практична, або практично-прикладна (судова, адвокатська, прокурорська, слідча тощо)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FFD4E-B7C9-41EB-9313-B332CF7E2E71}" type="parTrans" cxnId="{9150DC05-C76F-412F-B490-7BF4964FDED0}">
      <dgm:prSet/>
      <dgm:spPr/>
      <dgm:t>
        <a:bodyPr/>
        <a:lstStyle/>
        <a:p>
          <a:endParaRPr lang="uk-UA"/>
        </a:p>
      </dgm:t>
    </dgm:pt>
    <dgm:pt modelId="{BD180FE4-B3F2-45DC-AFE9-6EEB61B91FAB}" type="sibTrans" cxnId="{9150DC05-C76F-412F-B490-7BF4964FDED0}">
      <dgm:prSet/>
      <dgm:spPr/>
      <dgm:t>
        <a:bodyPr/>
        <a:lstStyle/>
        <a:p>
          <a:endParaRPr lang="uk-UA"/>
        </a:p>
      </dgm:t>
    </dgm:pt>
    <dgm:pt modelId="{F25B469F-5B45-4818-A02F-362E8B11B086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наукова (науково-теоретична)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E6D18-2563-4780-B6D7-1CA99E6986A1}" type="parTrans" cxnId="{CFDBE8D9-53A5-4060-B944-B3DCF0BEB6AA}">
      <dgm:prSet/>
      <dgm:spPr/>
      <dgm:t>
        <a:bodyPr/>
        <a:lstStyle/>
        <a:p>
          <a:endParaRPr lang="uk-UA"/>
        </a:p>
      </dgm:t>
    </dgm:pt>
    <dgm:pt modelId="{EE86E1B9-B6ED-4C6F-8A72-88763335EC96}" type="sibTrans" cxnId="{CFDBE8D9-53A5-4060-B944-B3DCF0BEB6AA}">
      <dgm:prSet/>
      <dgm:spPr/>
      <dgm:t>
        <a:bodyPr/>
        <a:lstStyle/>
        <a:p>
          <a:endParaRPr lang="uk-UA"/>
        </a:p>
      </dgm:t>
    </dgm:pt>
    <dgm:pt modelId="{CBEADC80-D7ED-45D6-9CC7-25E8E8D2CB23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освітня (навчальна, навчально-освітня</a:t>
          </a:r>
          <a:r>
            <a:rPr lang="uk-UA" sz="2800" dirty="0" smtClean="0">
              <a:solidFill>
                <a:schemeClr val="tx1"/>
              </a:solidFill>
            </a:rPr>
            <a:t>)</a:t>
          </a:r>
          <a:endParaRPr lang="uk-UA" sz="2800" dirty="0">
            <a:solidFill>
              <a:schemeClr val="tx1"/>
            </a:solidFill>
          </a:endParaRPr>
        </a:p>
      </dgm:t>
    </dgm:pt>
    <dgm:pt modelId="{68CB10C4-DA7C-4EAC-90E5-93F36F6C237D}" type="parTrans" cxnId="{BAA793A4-B6D8-4077-B094-236DD0C99CB4}">
      <dgm:prSet/>
      <dgm:spPr/>
      <dgm:t>
        <a:bodyPr/>
        <a:lstStyle/>
        <a:p>
          <a:endParaRPr lang="uk-UA"/>
        </a:p>
      </dgm:t>
    </dgm:pt>
    <dgm:pt modelId="{23ECE017-82E0-4509-8335-13F12F88C6DA}" type="sibTrans" cxnId="{BAA793A4-B6D8-4077-B094-236DD0C99CB4}">
      <dgm:prSet/>
      <dgm:spPr/>
      <dgm:t>
        <a:bodyPr/>
        <a:lstStyle/>
        <a:p>
          <a:endParaRPr lang="uk-UA"/>
        </a:p>
      </dgm:t>
    </dgm:pt>
    <dgm:pt modelId="{E2CED00C-53C4-4589-9F90-ADBF9A4740F4}" type="pres">
      <dgm:prSet presAssocID="{86F5FCCD-0880-4D31-9A90-46D9D077C5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3FD55-69ED-47DF-ACA7-7EC36B771922}" type="pres">
      <dgm:prSet presAssocID="{567C5A4B-16AD-4518-9F86-F76FA7070B04}" presName="root1" presStyleCnt="0"/>
      <dgm:spPr/>
    </dgm:pt>
    <dgm:pt modelId="{9A84C86A-DB40-449A-979E-7A3D1FCCF2CC}" type="pres">
      <dgm:prSet presAssocID="{567C5A4B-16AD-4518-9F86-F76FA7070B04}" presName="LevelOneTextNode" presStyleLbl="node0" presStyleIdx="0" presStyleCnt="1" custScaleX="161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B14694-B398-4FE3-8420-7DA7941339DC}" type="pres">
      <dgm:prSet presAssocID="{567C5A4B-16AD-4518-9F86-F76FA7070B04}" presName="level2hierChild" presStyleCnt="0"/>
      <dgm:spPr/>
    </dgm:pt>
    <dgm:pt modelId="{BB3208B6-CC61-4D1E-A234-B4A26EA0AF80}" type="pres">
      <dgm:prSet presAssocID="{507D0AA9-BA0A-4104-B892-2FBCA1648B8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61C02AF-E5EF-4E5C-A4E0-5B6ADFDDA1E1}" type="pres">
      <dgm:prSet presAssocID="{507D0AA9-BA0A-4104-B892-2FBCA1648B8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E793C2D-E1A4-46F9-AD83-B9D1AE34F0C7}" type="pres">
      <dgm:prSet presAssocID="{7B4EAFF6-EDF9-4B0E-A183-D39EB1DC6E06}" presName="root2" presStyleCnt="0"/>
      <dgm:spPr/>
    </dgm:pt>
    <dgm:pt modelId="{B3F1451C-B752-4645-B54F-FC4E7556BE6C}" type="pres">
      <dgm:prSet presAssocID="{7B4EAFF6-EDF9-4B0E-A183-D39EB1DC6E06}" presName="LevelTwoTextNode" presStyleLbl="node2" presStyleIdx="0" presStyleCnt="2" custScaleX="81824" custScaleY="191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F256A9-E561-4468-9465-7309D697798F}" type="pres">
      <dgm:prSet presAssocID="{7B4EAFF6-EDF9-4B0E-A183-D39EB1DC6E06}" presName="level3hierChild" presStyleCnt="0"/>
      <dgm:spPr/>
    </dgm:pt>
    <dgm:pt modelId="{73D5E0C2-FE4A-4726-AE3C-1CBF389B9FA5}" type="pres">
      <dgm:prSet presAssocID="{2AF0646E-7865-4751-9E6C-780F322F02B1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83B433B3-EF52-470B-9B8C-1C102FBFD054}" type="pres">
      <dgm:prSet presAssocID="{2AF0646E-7865-4751-9E6C-780F322F02B1}" presName="connTx" presStyleLbl="parChTrans1D3" presStyleIdx="0" presStyleCnt="5"/>
      <dgm:spPr/>
      <dgm:t>
        <a:bodyPr/>
        <a:lstStyle/>
        <a:p>
          <a:endParaRPr lang="ru-RU"/>
        </a:p>
      </dgm:t>
    </dgm:pt>
    <dgm:pt modelId="{28192F09-EE0A-4A45-A27E-ADBB1F4A1D7D}" type="pres">
      <dgm:prSet presAssocID="{E305A9B1-ABF3-48C0-961D-3902E8B98C9F}" presName="root2" presStyleCnt="0"/>
      <dgm:spPr/>
    </dgm:pt>
    <dgm:pt modelId="{341B1D6C-E142-487F-9063-D7050C1A650A}" type="pres">
      <dgm:prSet presAssocID="{E305A9B1-ABF3-48C0-961D-3902E8B98C9F}" presName="LevelTwoTextNode" presStyleLbl="node3" presStyleIdx="0" presStyleCnt="5" custScaleX="175407" custLinFactNeighborY="5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6C032-8D67-452E-AC91-88EBFC0DD8F2}" type="pres">
      <dgm:prSet presAssocID="{E305A9B1-ABF3-48C0-961D-3902E8B98C9F}" presName="level3hierChild" presStyleCnt="0"/>
      <dgm:spPr/>
    </dgm:pt>
    <dgm:pt modelId="{C8CB55FF-7FE4-40C0-8D66-88987A2DE9E7}" type="pres">
      <dgm:prSet presAssocID="{4AA451AE-6FBE-47FB-A639-9F81CBA110A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E6C44044-BCB8-480D-AF1A-E3A33CF5F9F1}" type="pres">
      <dgm:prSet presAssocID="{4AA451AE-6FBE-47FB-A639-9F81CBA110A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18078DBA-92E0-44CB-8294-3C9E204BFFF1}" type="pres">
      <dgm:prSet presAssocID="{4F536657-FC88-42F5-BB79-D44884665E69}" presName="root2" presStyleCnt="0"/>
      <dgm:spPr/>
    </dgm:pt>
    <dgm:pt modelId="{C2E07262-CF7C-4E1A-B27E-7FDD9259564E}" type="pres">
      <dgm:prSet presAssocID="{4F536657-FC88-42F5-BB79-D44884665E69}" presName="LevelTwoTextNode" presStyleLbl="node3" presStyleIdx="1" presStyleCnt="5" custScaleX="175407" custScaleY="160327" custLinFactNeighborY="56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D29CC1-D7A2-4760-9C61-A69553C8230A}" type="pres">
      <dgm:prSet presAssocID="{4F536657-FC88-42F5-BB79-D44884665E69}" presName="level3hierChild" presStyleCnt="0"/>
      <dgm:spPr/>
    </dgm:pt>
    <dgm:pt modelId="{0A15E5BA-5EFF-4190-8BBB-E112F016A955}" type="pres">
      <dgm:prSet presAssocID="{8F55BF61-7FCB-4FCC-A83C-34B7630A5B9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EDACFCF-13BA-4789-9D59-3CB477560A6B}" type="pres">
      <dgm:prSet presAssocID="{8F55BF61-7FCB-4FCC-A83C-34B7630A5B9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33F7CF7-14A5-42A6-9F80-51C2A6F6AB1F}" type="pres">
      <dgm:prSet presAssocID="{CB44CFA5-9C02-4274-A5C0-4255355B6326}" presName="root2" presStyleCnt="0"/>
      <dgm:spPr/>
    </dgm:pt>
    <dgm:pt modelId="{F709BE37-ACB4-4A82-B4AC-7DFB3135F7B1}" type="pres">
      <dgm:prSet presAssocID="{CB44CFA5-9C02-4274-A5C0-4255355B6326}" presName="LevelTwoTextNode" presStyleLbl="node2" presStyleIdx="1" presStyleCnt="2" custScaleX="81824" custScaleY="191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2D7EB3-218F-4708-A6E9-AF051A19C0ED}" type="pres">
      <dgm:prSet presAssocID="{CB44CFA5-9C02-4274-A5C0-4255355B6326}" presName="level3hierChild" presStyleCnt="0"/>
      <dgm:spPr/>
    </dgm:pt>
    <dgm:pt modelId="{017E77D0-5DFB-4A85-A331-4821D6A25B13}" type="pres">
      <dgm:prSet presAssocID="{2DDFFD4E-B7C9-41EB-9313-B332CF7E2E71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CA03E8DF-8DF6-46C3-B8C7-6A5E810C153B}" type="pres">
      <dgm:prSet presAssocID="{2DDFFD4E-B7C9-41EB-9313-B332CF7E2E71}" presName="connTx" presStyleLbl="parChTrans1D3" presStyleIdx="2" presStyleCnt="5"/>
      <dgm:spPr/>
      <dgm:t>
        <a:bodyPr/>
        <a:lstStyle/>
        <a:p>
          <a:endParaRPr lang="ru-RU"/>
        </a:p>
      </dgm:t>
    </dgm:pt>
    <dgm:pt modelId="{05DD7047-E716-42AC-B8FC-9EEDC94DC0C6}" type="pres">
      <dgm:prSet presAssocID="{5894AFF9-5816-485A-8DEB-046DFD82E794}" presName="root2" presStyleCnt="0"/>
      <dgm:spPr/>
    </dgm:pt>
    <dgm:pt modelId="{CE6766D0-DE54-4D77-8550-B9CC00FC3BAF}" type="pres">
      <dgm:prSet presAssocID="{5894AFF9-5816-485A-8DEB-046DFD82E794}" presName="LevelTwoTextNode" presStyleLbl="node3" presStyleIdx="2" presStyleCnt="5" custScaleX="175407" custLinFactNeighborY="5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0A6571-1A1A-4BA8-B4ED-01793E1ADDA9}" type="pres">
      <dgm:prSet presAssocID="{5894AFF9-5816-485A-8DEB-046DFD82E794}" presName="level3hierChild" presStyleCnt="0"/>
      <dgm:spPr/>
    </dgm:pt>
    <dgm:pt modelId="{D577B119-A8BA-4EC2-B369-901D0CA3B852}" type="pres">
      <dgm:prSet presAssocID="{589E6D18-2563-4780-B6D7-1CA99E6986A1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1B3D1DF1-0DE8-42E4-8C8D-C03B7E4A1DC0}" type="pres">
      <dgm:prSet presAssocID="{589E6D18-2563-4780-B6D7-1CA99E6986A1}" presName="connTx" presStyleLbl="parChTrans1D3" presStyleIdx="3" presStyleCnt="5"/>
      <dgm:spPr/>
      <dgm:t>
        <a:bodyPr/>
        <a:lstStyle/>
        <a:p>
          <a:endParaRPr lang="ru-RU"/>
        </a:p>
      </dgm:t>
    </dgm:pt>
    <dgm:pt modelId="{7CF884ED-BFA9-4A46-8A5C-A230E12B7D90}" type="pres">
      <dgm:prSet presAssocID="{F25B469F-5B45-4818-A02F-362E8B11B086}" presName="root2" presStyleCnt="0"/>
      <dgm:spPr/>
    </dgm:pt>
    <dgm:pt modelId="{0685D794-9635-401D-8959-7C85C49E806D}" type="pres">
      <dgm:prSet presAssocID="{F25B469F-5B45-4818-A02F-362E8B11B086}" presName="LevelTwoTextNode" presStyleLbl="node3" presStyleIdx="3" presStyleCnt="5" custScaleX="175407" custScaleY="48423" custLinFactNeighborY="5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D3DD2-0CE6-47FF-A165-AA1543EF50D0}" type="pres">
      <dgm:prSet presAssocID="{F25B469F-5B45-4818-A02F-362E8B11B086}" presName="level3hierChild" presStyleCnt="0"/>
      <dgm:spPr/>
    </dgm:pt>
    <dgm:pt modelId="{B3B9482E-39ED-4320-B7E6-D8A054629487}" type="pres">
      <dgm:prSet presAssocID="{68CB10C4-DA7C-4EAC-90E5-93F36F6C237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6B21B3BD-A6DC-40AD-A300-3343E859F7C7}" type="pres">
      <dgm:prSet presAssocID="{68CB10C4-DA7C-4EAC-90E5-93F36F6C237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CDC254EE-FCDC-4837-9785-72D827B5055C}" type="pres">
      <dgm:prSet presAssocID="{CBEADC80-D7ED-45D6-9CC7-25E8E8D2CB23}" presName="root2" presStyleCnt="0"/>
      <dgm:spPr/>
    </dgm:pt>
    <dgm:pt modelId="{A3F92113-A0BF-4F0B-B6B9-B2289DA186EC}" type="pres">
      <dgm:prSet presAssocID="{CBEADC80-D7ED-45D6-9CC7-25E8E8D2CB23}" presName="LevelTwoTextNode" presStyleLbl="node3" presStyleIdx="4" presStyleCnt="5" custScaleX="175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C95CA7-28E5-454D-A45D-D038EA8B3978}" type="pres">
      <dgm:prSet presAssocID="{CBEADC80-D7ED-45D6-9CC7-25E8E8D2CB23}" presName="level3hierChild" presStyleCnt="0"/>
      <dgm:spPr/>
    </dgm:pt>
  </dgm:ptLst>
  <dgm:cxnLst>
    <dgm:cxn modelId="{F7795D78-B8C8-49BB-9BE0-D51822BB7AF6}" type="presOf" srcId="{E305A9B1-ABF3-48C0-961D-3902E8B98C9F}" destId="{341B1D6C-E142-487F-9063-D7050C1A650A}" srcOrd="0" destOrd="0" presId="urn:microsoft.com/office/officeart/2008/layout/HorizontalMultiLevelHierarchy"/>
    <dgm:cxn modelId="{9C6B3D64-9230-4200-B696-C91B91FE3D40}" type="presOf" srcId="{CBEADC80-D7ED-45D6-9CC7-25E8E8D2CB23}" destId="{A3F92113-A0BF-4F0B-B6B9-B2289DA186EC}" srcOrd="0" destOrd="0" presId="urn:microsoft.com/office/officeart/2008/layout/HorizontalMultiLevelHierarchy"/>
    <dgm:cxn modelId="{E95202AA-CA55-4E6D-AF3B-B7EB2614F176}" type="presOf" srcId="{68CB10C4-DA7C-4EAC-90E5-93F36F6C237D}" destId="{B3B9482E-39ED-4320-B7E6-D8A054629487}" srcOrd="0" destOrd="0" presId="urn:microsoft.com/office/officeart/2008/layout/HorizontalMultiLevelHierarchy"/>
    <dgm:cxn modelId="{C9B22669-8387-4395-B9B1-762AF9C71767}" type="presOf" srcId="{F25B469F-5B45-4818-A02F-362E8B11B086}" destId="{0685D794-9635-401D-8959-7C85C49E806D}" srcOrd="0" destOrd="0" presId="urn:microsoft.com/office/officeart/2008/layout/HorizontalMultiLevelHierarchy"/>
    <dgm:cxn modelId="{DAFF0D2E-A9BE-4A3E-80B9-8EA942B2B5B3}" type="presOf" srcId="{2AF0646E-7865-4751-9E6C-780F322F02B1}" destId="{83B433B3-EF52-470B-9B8C-1C102FBFD054}" srcOrd="1" destOrd="0" presId="urn:microsoft.com/office/officeart/2008/layout/HorizontalMultiLevelHierarchy"/>
    <dgm:cxn modelId="{9C77C7D8-ECFD-4FE9-B310-88FB0F5D03C5}" type="presOf" srcId="{507D0AA9-BA0A-4104-B892-2FBCA1648B8A}" destId="{A61C02AF-E5EF-4E5C-A4E0-5B6ADFDDA1E1}" srcOrd="1" destOrd="0" presId="urn:microsoft.com/office/officeart/2008/layout/HorizontalMultiLevelHierarchy"/>
    <dgm:cxn modelId="{1EFFA28C-2338-49AA-ABB2-877BE27C4646}" type="presOf" srcId="{2AF0646E-7865-4751-9E6C-780F322F02B1}" destId="{73D5E0C2-FE4A-4726-AE3C-1CBF389B9FA5}" srcOrd="0" destOrd="0" presId="urn:microsoft.com/office/officeart/2008/layout/HorizontalMultiLevelHierarchy"/>
    <dgm:cxn modelId="{54BC6838-4C36-4206-BA43-ED515BB3D32C}" type="presOf" srcId="{2DDFFD4E-B7C9-41EB-9313-B332CF7E2E71}" destId="{CA03E8DF-8DF6-46C3-B8C7-6A5E810C153B}" srcOrd="1" destOrd="0" presId="urn:microsoft.com/office/officeart/2008/layout/HorizontalMultiLevelHierarchy"/>
    <dgm:cxn modelId="{07DE84B5-0237-4CF1-B135-400C47133711}" type="presOf" srcId="{7B4EAFF6-EDF9-4B0E-A183-D39EB1DC6E06}" destId="{B3F1451C-B752-4645-B54F-FC4E7556BE6C}" srcOrd="0" destOrd="0" presId="urn:microsoft.com/office/officeart/2008/layout/HorizontalMultiLevelHierarchy"/>
    <dgm:cxn modelId="{E39C9B94-D02B-4A92-AED8-9C698EBCD444}" type="presOf" srcId="{507D0AA9-BA0A-4104-B892-2FBCA1648B8A}" destId="{BB3208B6-CC61-4D1E-A234-B4A26EA0AF80}" srcOrd="0" destOrd="0" presId="urn:microsoft.com/office/officeart/2008/layout/HorizontalMultiLevelHierarchy"/>
    <dgm:cxn modelId="{9F0F82B6-27F4-4398-A13C-4FB3292CED6F}" type="presOf" srcId="{2DDFFD4E-B7C9-41EB-9313-B332CF7E2E71}" destId="{017E77D0-5DFB-4A85-A331-4821D6A25B13}" srcOrd="0" destOrd="0" presId="urn:microsoft.com/office/officeart/2008/layout/HorizontalMultiLevelHierarchy"/>
    <dgm:cxn modelId="{816D5EA1-0143-4DAF-B68B-6A909300FAC1}" type="presOf" srcId="{86F5FCCD-0880-4D31-9A90-46D9D077C5B4}" destId="{E2CED00C-53C4-4589-9F90-ADBF9A4740F4}" srcOrd="0" destOrd="0" presId="urn:microsoft.com/office/officeart/2008/layout/HorizontalMultiLevelHierarchy"/>
    <dgm:cxn modelId="{BB19241C-4C55-471B-8BF7-BEE29163CA4C}" type="presOf" srcId="{8F55BF61-7FCB-4FCC-A83C-34B7630A5B97}" destId="{AEDACFCF-13BA-4789-9D59-3CB477560A6B}" srcOrd="1" destOrd="0" presId="urn:microsoft.com/office/officeart/2008/layout/HorizontalMultiLevelHierarchy"/>
    <dgm:cxn modelId="{0038A9CD-52E7-4BD9-A039-48210B9CED38}" type="presOf" srcId="{CB44CFA5-9C02-4274-A5C0-4255355B6326}" destId="{F709BE37-ACB4-4A82-B4AC-7DFB3135F7B1}" srcOrd="0" destOrd="0" presId="urn:microsoft.com/office/officeart/2008/layout/HorizontalMultiLevelHierarchy"/>
    <dgm:cxn modelId="{D62B83EB-1998-43F8-9FD2-B152759BAF6E}" srcId="{567C5A4B-16AD-4518-9F86-F76FA7070B04}" destId="{7B4EAFF6-EDF9-4B0E-A183-D39EB1DC6E06}" srcOrd="0" destOrd="0" parTransId="{507D0AA9-BA0A-4104-B892-2FBCA1648B8A}" sibTransId="{6F91E60C-2BAC-460B-B93B-57D9F95B3213}"/>
    <dgm:cxn modelId="{8F58D2A7-A17B-40FA-8DD8-55529B7DA198}" type="presOf" srcId="{5894AFF9-5816-485A-8DEB-046DFD82E794}" destId="{CE6766D0-DE54-4D77-8550-B9CC00FC3BAF}" srcOrd="0" destOrd="0" presId="urn:microsoft.com/office/officeart/2008/layout/HorizontalMultiLevelHierarchy"/>
    <dgm:cxn modelId="{49313A68-A509-462D-BF68-23025FAE4F59}" type="presOf" srcId="{4F536657-FC88-42F5-BB79-D44884665E69}" destId="{C2E07262-CF7C-4E1A-B27E-7FDD9259564E}" srcOrd="0" destOrd="0" presId="urn:microsoft.com/office/officeart/2008/layout/HorizontalMultiLevelHierarchy"/>
    <dgm:cxn modelId="{D1E17EC8-D318-4964-AAEF-249D9A9E7850}" type="presOf" srcId="{567C5A4B-16AD-4518-9F86-F76FA7070B04}" destId="{9A84C86A-DB40-449A-979E-7A3D1FCCF2CC}" srcOrd="0" destOrd="0" presId="urn:microsoft.com/office/officeart/2008/layout/HorizontalMultiLevelHierarchy"/>
    <dgm:cxn modelId="{A2B8E048-2236-4DC6-A7FF-17645239D901}" type="presOf" srcId="{4AA451AE-6FBE-47FB-A639-9F81CBA110A9}" destId="{E6C44044-BCB8-480D-AF1A-E3A33CF5F9F1}" srcOrd="1" destOrd="0" presId="urn:microsoft.com/office/officeart/2008/layout/HorizontalMultiLevelHierarchy"/>
    <dgm:cxn modelId="{CFDBE8D9-53A5-4060-B944-B3DCF0BEB6AA}" srcId="{CB44CFA5-9C02-4274-A5C0-4255355B6326}" destId="{F25B469F-5B45-4818-A02F-362E8B11B086}" srcOrd="1" destOrd="0" parTransId="{589E6D18-2563-4780-B6D7-1CA99E6986A1}" sibTransId="{EE86E1B9-B6ED-4C6F-8A72-88763335EC96}"/>
    <dgm:cxn modelId="{A645A93B-AFE9-4955-9343-E22E631DFC53}" type="presOf" srcId="{68CB10C4-DA7C-4EAC-90E5-93F36F6C237D}" destId="{6B21B3BD-A6DC-40AD-A300-3343E859F7C7}" srcOrd="1" destOrd="0" presId="urn:microsoft.com/office/officeart/2008/layout/HorizontalMultiLevelHierarchy"/>
    <dgm:cxn modelId="{DA49FD1C-CCC9-4DE9-984E-393F91884E7D}" type="presOf" srcId="{8F55BF61-7FCB-4FCC-A83C-34B7630A5B97}" destId="{0A15E5BA-5EFF-4190-8BBB-E112F016A955}" srcOrd="0" destOrd="0" presId="urn:microsoft.com/office/officeart/2008/layout/HorizontalMultiLevelHierarchy"/>
    <dgm:cxn modelId="{799D5B62-2818-4589-A1AF-8F6011579A90}" type="presOf" srcId="{589E6D18-2563-4780-B6D7-1CA99E6986A1}" destId="{D577B119-A8BA-4EC2-B369-901D0CA3B852}" srcOrd="0" destOrd="0" presId="urn:microsoft.com/office/officeart/2008/layout/HorizontalMultiLevelHierarchy"/>
    <dgm:cxn modelId="{A46D4516-F007-4E8B-928E-22C31391511A}" srcId="{567C5A4B-16AD-4518-9F86-F76FA7070B04}" destId="{CB44CFA5-9C02-4274-A5C0-4255355B6326}" srcOrd="1" destOrd="0" parTransId="{8F55BF61-7FCB-4FCC-A83C-34B7630A5B97}" sibTransId="{9F43671D-ABDB-40ED-AC30-E076A1EC10A0}"/>
    <dgm:cxn modelId="{6D94BE94-D076-4227-A4EF-F66E8A77C925}" type="presOf" srcId="{589E6D18-2563-4780-B6D7-1CA99E6986A1}" destId="{1B3D1DF1-0DE8-42E4-8C8D-C03B7E4A1DC0}" srcOrd="1" destOrd="0" presId="urn:microsoft.com/office/officeart/2008/layout/HorizontalMultiLevelHierarchy"/>
    <dgm:cxn modelId="{1F62C5DE-231D-43E7-8442-33631AEC84A3}" type="presOf" srcId="{4AA451AE-6FBE-47FB-A639-9F81CBA110A9}" destId="{C8CB55FF-7FE4-40C0-8D66-88987A2DE9E7}" srcOrd="0" destOrd="0" presId="urn:microsoft.com/office/officeart/2008/layout/HorizontalMultiLevelHierarchy"/>
    <dgm:cxn modelId="{BAA793A4-B6D8-4077-B094-236DD0C99CB4}" srcId="{CB44CFA5-9C02-4274-A5C0-4255355B6326}" destId="{CBEADC80-D7ED-45D6-9CC7-25E8E8D2CB23}" srcOrd="2" destOrd="0" parTransId="{68CB10C4-DA7C-4EAC-90E5-93F36F6C237D}" sibTransId="{23ECE017-82E0-4509-8335-13F12F88C6DA}"/>
    <dgm:cxn modelId="{9150DC05-C76F-412F-B490-7BF4964FDED0}" srcId="{CB44CFA5-9C02-4274-A5C0-4255355B6326}" destId="{5894AFF9-5816-485A-8DEB-046DFD82E794}" srcOrd="0" destOrd="0" parTransId="{2DDFFD4E-B7C9-41EB-9313-B332CF7E2E71}" sibTransId="{BD180FE4-B3F2-45DC-AFE9-6EEB61B91FAB}"/>
    <dgm:cxn modelId="{74EA971B-43A7-407E-9B6C-8A8A3038AE70}" srcId="{7B4EAFF6-EDF9-4B0E-A183-D39EB1DC6E06}" destId="{E305A9B1-ABF3-48C0-961D-3902E8B98C9F}" srcOrd="0" destOrd="0" parTransId="{2AF0646E-7865-4751-9E6C-780F322F02B1}" sibTransId="{A7A5CD31-033A-43AF-A7E4-452F26B419E1}"/>
    <dgm:cxn modelId="{5DB677A7-7A41-424C-AA9E-62D98CE6FCE2}" srcId="{86F5FCCD-0880-4D31-9A90-46D9D077C5B4}" destId="{567C5A4B-16AD-4518-9F86-F76FA7070B04}" srcOrd="0" destOrd="0" parTransId="{DD5A4944-4224-4D49-993F-67786AE396FC}" sibTransId="{B2270C46-E66E-4FA2-BD7E-77D4C3553EA8}"/>
    <dgm:cxn modelId="{0602EE0D-5DE2-4D91-A4DB-CC51FD9BAC5B}" srcId="{7B4EAFF6-EDF9-4B0E-A183-D39EB1DC6E06}" destId="{4F536657-FC88-42F5-BB79-D44884665E69}" srcOrd="1" destOrd="0" parTransId="{4AA451AE-6FBE-47FB-A639-9F81CBA110A9}" sibTransId="{0668F58E-C15F-4A0E-9257-1C009835540D}"/>
    <dgm:cxn modelId="{3DB48FCA-3073-4A9B-89BA-5C42AAF1E0FC}" type="presParOf" srcId="{E2CED00C-53C4-4589-9F90-ADBF9A4740F4}" destId="{5EB3FD55-69ED-47DF-ACA7-7EC36B771922}" srcOrd="0" destOrd="0" presId="urn:microsoft.com/office/officeart/2008/layout/HorizontalMultiLevelHierarchy"/>
    <dgm:cxn modelId="{8347DCAC-D3E9-4760-B513-FECE63F670AB}" type="presParOf" srcId="{5EB3FD55-69ED-47DF-ACA7-7EC36B771922}" destId="{9A84C86A-DB40-449A-979E-7A3D1FCCF2CC}" srcOrd="0" destOrd="0" presId="urn:microsoft.com/office/officeart/2008/layout/HorizontalMultiLevelHierarchy"/>
    <dgm:cxn modelId="{1EA9CE62-84E7-44A5-94BB-9574871E8416}" type="presParOf" srcId="{5EB3FD55-69ED-47DF-ACA7-7EC36B771922}" destId="{F2B14694-B398-4FE3-8420-7DA7941339DC}" srcOrd="1" destOrd="0" presId="urn:microsoft.com/office/officeart/2008/layout/HorizontalMultiLevelHierarchy"/>
    <dgm:cxn modelId="{D3D9403E-ABDA-4821-BF61-9849DA389F62}" type="presParOf" srcId="{F2B14694-B398-4FE3-8420-7DA7941339DC}" destId="{BB3208B6-CC61-4D1E-A234-B4A26EA0AF80}" srcOrd="0" destOrd="0" presId="urn:microsoft.com/office/officeart/2008/layout/HorizontalMultiLevelHierarchy"/>
    <dgm:cxn modelId="{892C7186-8381-47E6-A983-0235D0E510D4}" type="presParOf" srcId="{BB3208B6-CC61-4D1E-A234-B4A26EA0AF80}" destId="{A61C02AF-E5EF-4E5C-A4E0-5B6ADFDDA1E1}" srcOrd="0" destOrd="0" presId="urn:microsoft.com/office/officeart/2008/layout/HorizontalMultiLevelHierarchy"/>
    <dgm:cxn modelId="{2D1737DB-3040-4EA3-8BDF-86878213C6C1}" type="presParOf" srcId="{F2B14694-B398-4FE3-8420-7DA7941339DC}" destId="{AE793C2D-E1A4-46F9-AD83-B9D1AE34F0C7}" srcOrd="1" destOrd="0" presId="urn:microsoft.com/office/officeart/2008/layout/HorizontalMultiLevelHierarchy"/>
    <dgm:cxn modelId="{36914889-BF43-404F-BA93-C6581B8C2F10}" type="presParOf" srcId="{AE793C2D-E1A4-46F9-AD83-B9D1AE34F0C7}" destId="{B3F1451C-B752-4645-B54F-FC4E7556BE6C}" srcOrd="0" destOrd="0" presId="urn:microsoft.com/office/officeart/2008/layout/HorizontalMultiLevelHierarchy"/>
    <dgm:cxn modelId="{52D03986-77C1-4FE6-A666-74962136D6D2}" type="presParOf" srcId="{AE793C2D-E1A4-46F9-AD83-B9D1AE34F0C7}" destId="{0CF256A9-E561-4468-9465-7309D697798F}" srcOrd="1" destOrd="0" presId="urn:microsoft.com/office/officeart/2008/layout/HorizontalMultiLevelHierarchy"/>
    <dgm:cxn modelId="{781D242D-E3DF-4123-9C04-FB4517D995A7}" type="presParOf" srcId="{0CF256A9-E561-4468-9465-7309D697798F}" destId="{73D5E0C2-FE4A-4726-AE3C-1CBF389B9FA5}" srcOrd="0" destOrd="0" presId="urn:microsoft.com/office/officeart/2008/layout/HorizontalMultiLevelHierarchy"/>
    <dgm:cxn modelId="{A8D08A5A-1CCE-495E-ABD3-5D0EFBB18C29}" type="presParOf" srcId="{73D5E0C2-FE4A-4726-AE3C-1CBF389B9FA5}" destId="{83B433B3-EF52-470B-9B8C-1C102FBFD054}" srcOrd="0" destOrd="0" presId="urn:microsoft.com/office/officeart/2008/layout/HorizontalMultiLevelHierarchy"/>
    <dgm:cxn modelId="{955D58FB-952C-4C59-BF96-907CBB4ED845}" type="presParOf" srcId="{0CF256A9-E561-4468-9465-7309D697798F}" destId="{28192F09-EE0A-4A45-A27E-ADBB1F4A1D7D}" srcOrd="1" destOrd="0" presId="urn:microsoft.com/office/officeart/2008/layout/HorizontalMultiLevelHierarchy"/>
    <dgm:cxn modelId="{D113BA2A-F868-4189-BCAA-E5CA862F2E96}" type="presParOf" srcId="{28192F09-EE0A-4A45-A27E-ADBB1F4A1D7D}" destId="{341B1D6C-E142-487F-9063-D7050C1A650A}" srcOrd="0" destOrd="0" presId="urn:microsoft.com/office/officeart/2008/layout/HorizontalMultiLevelHierarchy"/>
    <dgm:cxn modelId="{8CEA97BE-FD8D-4619-AD88-71FC320EEF3F}" type="presParOf" srcId="{28192F09-EE0A-4A45-A27E-ADBB1F4A1D7D}" destId="{3396C032-8D67-452E-AC91-88EBFC0DD8F2}" srcOrd="1" destOrd="0" presId="urn:microsoft.com/office/officeart/2008/layout/HorizontalMultiLevelHierarchy"/>
    <dgm:cxn modelId="{D30DD852-483F-4FA8-BEBC-C54FC300AC00}" type="presParOf" srcId="{0CF256A9-E561-4468-9465-7309D697798F}" destId="{C8CB55FF-7FE4-40C0-8D66-88987A2DE9E7}" srcOrd="2" destOrd="0" presId="urn:microsoft.com/office/officeart/2008/layout/HorizontalMultiLevelHierarchy"/>
    <dgm:cxn modelId="{919999EF-6184-4B2D-B4C6-C629B9E5E5DF}" type="presParOf" srcId="{C8CB55FF-7FE4-40C0-8D66-88987A2DE9E7}" destId="{E6C44044-BCB8-480D-AF1A-E3A33CF5F9F1}" srcOrd="0" destOrd="0" presId="urn:microsoft.com/office/officeart/2008/layout/HorizontalMultiLevelHierarchy"/>
    <dgm:cxn modelId="{25B04AB6-5E61-461F-B76B-F8747882632D}" type="presParOf" srcId="{0CF256A9-E561-4468-9465-7309D697798F}" destId="{18078DBA-92E0-44CB-8294-3C9E204BFFF1}" srcOrd="3" destOrd="0" presId="urn:microsoft.com/office/officeart/2008/layout/HorizontalMultiLevelHierarchy"/>
    <dgm:cxn modelId="{EF7F807F-262B-4566-ACE0-8AEB5D142C3A}" type="presParOf" srcId="{18078DBA-92E0-44CB-8294-3C9E204BFFF1}" destId="{C2E07262-CF7C-4E1A-B27E-7FDD9259564E}" srcOrd="0" destOrd="0" presId="urn:microsoft.com/office/officeart/2008/layout/HorizontalMultiLevelHierarchy"/>
    <dgm:cxn modelId="{9DA6D235-947D-4B3E-8D5A-DCBB5BA0820C}" type="presParOf" srcId="{18078DBA-92E0-44CB-8294-3C9E204BFFF1}" destId="{00D29CC1-D7A2-4760-9C61-A69553C8230A}" srcOrd="1" destOrd="0" presId="urn:microsoft.com/office/officeart/2008/layout/HorizontalMultiLevelHierarchy"/>
    <dgm:cxn modelId="{E85E081D-1B08-426A-9D68-175A2553B10E}" type="presParOf" srcId="{F2B14694-B398-4FE3-8420-7DA7941339DC}" destId="{0A15E5BA-5EFF-4190-8BBB-E112F016A955}" srcOrd="2" destOrd="0" presId="urn:microsoft.com/office/officeart/2008/layout/HorizontalMultiLevelHierarchy"/>
    <dgm:cxn modelId="{C5353F49-E082-4BAD-BE40-AB74EF1458A0}" type="presParOf" srcId="{0A15E5BA-5EFF-4190-8BBB-E112F016A955}" destId="{AEDACFCF-13BA-4789-9D59-3CB477560A6B}" srcOrd="0" destOrd="0" presId="urn:microsoft.com/office/officeart/2008/layout/HorizontalMultiLevelHierarchy"/>
    <dgm:cxn modelId="{508F1207-1A58-4933-AB0B-336B830B6B71}" type="presParOf" srcId="{F2B14694-B398-4FE3-8420-7DA7941339DC}" destId="{633F7CF7-14A5-42A6-9F80-51C2A6F6AB1F}" srcOrd="3" destOrd="0" presId="urn:microsoft.com/office/officeart/2008/layout/HorizontalMultiLevelHierarchy"/>
    <dgm:cxn modelId="{4306531D-0580-489A-81D9-B0CC26EF23BE}" type="presParOf" srcId="{633F7CF7-14A5-42A6-9F80-51C2A6F6AB1F}" destId="{F709BE37-ACB4-4A82-B4AC-7DFB3135F7B1}" srcOrd="0" destOrd="0" presId="urn:microsoft.com/office/officeart/2008/layout/HorizontalMultiLevelHierarchy"/>
    <dgm:cxn modelId="{6683473A-5C6E-49FD-8132-63358A833552}" type="presParOf" srcId="{633F7CF7-14A5-42A6-9F80-51C2A6F6AB1F}" destId="{C12D7EB3-218F-4708-A6E9-AF051A19C0ED}" srcOrd="1" destOrd="0" presId="urn:microsoft.com/office/officeart/2008/layout/HorizontalMultiLevelHierarchy"/>
    <dgm:cxn modelId="{A21F148F-E801-4344-BC6D-5ED2598EB115}" type="presParOf" srcId="{C12D7EB3-218F-4708-A6E9-AF051A19C0ED}" destId="{017E77D0-5DFB-4A85-A331-4821D6A25B13}" srcOrd="0" destOrd="0" presId="urn:microsoft.com/office/officeart/2008/layout/HorizontalMultiLevelHierarchy"/>
    <dgm:cxn modelId="{D8DF25C4-F6F4-405D-AF33-6A45F938757E}" type="presParOf" srcId="{017E77D0-5DFB-4A85-A331-4821D6A25B13}" destId="{CA03E8DF-8DF6-46C3-B8C7-6A5E810C153B}" srcOrd="0" destOrd="0" presId="urn:microsoft.com/office/officeart/2008/layout/HorizontalMultiLevelHierarchy"/>
    <dgm:cxn modelId="{F9A16B78-B022-4031-9054-2395F2C7CE05}" type="presParOf" srcId="{C12D7EB3-218F-4708-A6E9-AF051A19C0ED}" destId="{05DD7047-E716-42AC-B8FC-9EEDC94DC0C6}" srcOrd="1" destOrd="0" presId="urn:microsoft.com/office/officeart/2008/layout/HorizontalMultiLevelHierarchy"/>
    <dgm:cxn modelId="{401FC016-F94E-4971-8A94-E749A5EBF0D6}" type="presParOf" srcId="{05DD7047-E716-42AC-B8FC-9EEDC94DC0C6}" destId="{CE6766D0-DE54-4D77-8550-B9CC00FC3BAF}" srcOrd="0" destOrd="0" presId="urn:microsoft.com/office/officeart/2008/layout/HorizontalMultiLevelHierarchy"/>
    <dgm:cxn modelId="{D71AA8AB-5B42-4242-9D0F-43BC0D85A507}" type="presParOf" srcId="{05DD7047-E716-42AC-B8FC-9EEDC94DC0C6}" destId="{CB0A6571-1A1A-4BA8-B4ED-01793E1ADDA9}" srcOrd="1" destOrd="0" presId="urn:microsoft.com/office/officeart/2008/layout/HorizontalMultiLevelHierarchy"/>
    <dgm:cxn modelId="{F611FF71-260F-4173-891F-F8FF7BDE74A0}" type="presParOf" srcId="{C12D7EB3-218F-4708-A6E9-AF051A19C0ED}" destId="{D577B119-A8BA-4EC2-B369-901D0CA3B852}" srcOrd="2" destOrd="0" presId="urn:microsoft.com/office/officeart/2008/layout/HorizontalMultiLevelHierarchy"/>
    <dgm:cxn modelId="{A8635213-2212-4B42-B9B7-131882618720}" type="presParOf" srcId="{D577B119-A8BA-4EC2-B369-901D0CA3B852}" destId="{1B3D1DF1-0DE8-42E4-8C8D-C03B7E4A1DC0}" srcOrd="0" destOrd="0" presId="urn:microsoft.com/office/officeart/2008/layout/HorizontalMultiLevelHierarchy"/>
    <dgm:cxn modelId="{F1706E18-444B-481B-9B98-7C94190BE8FE}" type="presParOf" srcId="{C12D7EB3-218F-4708-A6E9-AF051A19C0ED}" destId="{7CF884ED-BFA9-4A46-8A5C-A230E12B7D90}" srcOrd="3" destOrd="0" presId="urn:microsoft.com/office/officeart/2008/layout/HorizontalMultiLevelHierarchy"/>
    <dgm:cxn modelId="{5E18B854-8C01-4E0C-8EFE-0075438D9A4D}" type="presParOf" srcId="{7CF884ED-BFA9-4A46-8A5C-A230E12B7D90}" destId="{0685D794-9635-401D-8959-7C85C49E806D}" srcOrd="0" destOrd="0" presId="urn:microsoft.com/office/officeart/2008/layout/HorizontalMultiLevelHierarchy"/>
    <dgm:cxn modelId="{64EDA8B5-19F1-4D22-AFDF-0031AA4C5383}" type="presParOf" srcId="{7CF884ED-BFA9-4A46-8A5C-A230E12B7D90}" destId="{DC6D3DD2-0CE6-47FF-A165-AA1543EF50D0}" srcOrd="1" destOrd="0" presId="urn:microsoft.com/office/officeart/2008/layout/HorizontalMultiLevelHierarchy"/>
    <dgm:cxn modelId="{D1C7772B-8DC4-4F3F-9824-EE4BDF870668}" type="presParOf" srcId="{C12D7EB3-218F-4708-A6E9-AF051A19C0ED}" destId="{B3B9482E-39ED-4320-B7E6-D8A054629487}" srcOrd="4" destOrd="0" presId="urn:microsoft.com/office/officeart/2008/layout/HorizontalMultiLevelHierarchy"/>
    <dgm:cxn modelId="{0F26D903-75B6-4D6E-AF61-BC1964C1459A}" type="presParOf" srcId="{B3B9482E-39ED-4320-B7E6-D8A054629487}" destId="{6B21B3BD-A6DC-40AD-A300-3343E859F7C7}" srcOrd="0" destOrd="0" presId="urn:microsoft.com/office/officeart/2008/layout/HorizontalMultiLevelHierarchy"/>
    <dgm:cxn modelId="{271B9501-9CB6-4500-9EEE-05058647C6A0}" type="presParOf" srcId="{C12D7EB3-218F-4708-A6E9-AF051A19C0ED}" destId="{CDC254EE-FCDC-4837-9785-72D827B5055C}" srcOrd="5" destOrd="0" presId="urn:microsoft.com/office/officeart/2008/layout/HorizontalMultiLevelHierarchy"/>
    <dgm:cxn modelId="{8267EBE0-A038-43FA-825F-400515768833}" type="presParOf" srcId="{CDC254EE-FCDC-4837-9785-72D827B5055C}" destId="{A3F92113-A0BF-4F0B-B6B9-B2289DA186EC}" srcOrd="0" destOrd="0" presId="urn:microsoft.com/office/officeart/2008/layout/HorizontalMultiLevelHierarchy"/>
    <dgm:cxn modelId="{DBECF199-CEB5-4BB9-A1A4-6D06362EB558}" type="presParOf" srcId="{CDC254EE-FCDC-4837-9785-72D827B5055C}" destId="{4EC95CA7-28E5-454D-A45D-D038EA8B39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F5FCCD-0880-4D31-9A90-46D9D077C5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B4EAFF6-EDF9-4B0E-A183-D39EB1DC6E0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(типи) юридичної аргументації </a:t>
          </a:r>
        </a:p>
        <a:p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(продовження)</a:t>
          </a:r>
          <a:endParaRPr lang="uk-UA" sz="2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D0AA9-BA0A-4104-B892-2FBCA1648B8A}" type="parTrans" cxnId="{D62B83EB-1998-43F8-9FD2-B152759BAF6E}">
      <dgm:prSet/>
      <dgm:spPr/>
      <dgm:t>
        <a:bodyPr/>
        <a:lstStyle/>
        <a:p>
          <a:endParaRPr lang="uk-UA"/>
        </a:p>
      </dgm:t>
    </dgm:pt>
    <dgm:pt modelId="{6F91E60C-2BAC-460B-B93B-57D9F95B3213}" type="sibTrans" cxnId="{D62B83EB-1998-43F8-9FD2-B152759BAF6E}">
      <dgm:prSet/>
      <dgm:spPr/>
      <dgm:t>
        <a:bodyPr/>
        <a:lstStyle/>
        <a:p>
          <a:endParaRPr lang="uk-UA"/>
        </a:p>
      </dgm:t>
    </dgm:pt>
    <dgm:pt modelId="{0374C6E9-D2D5-45DF-B9BE-420D7D616F5D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 за стадіями правового регулювання суспільних відносин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5C90A-0C16-4DB7-AF04-3837E5AB6C3A}" type="parTrans" cxnId="{B4DEFEB8-AD25-4A7A-979F-52DA77E4F72F}">
      <dgm:prSet/>
      <dgm:spPr/>
      <dgm:t>
        <a:bodyPr/>
        <a:lstStyle/>
        <a:p>
          <a:endParaRPr lang="uk-UA"/>
        </a:p>
      </dgm:t>
    </dgm:pt>
    <dgm:pt modelId="{59AA959D-22B2-4CFD-9742-E5ECA07DB1D7}" type="sibTrans" cxnId="{B4DEFEB8-AD25-4A7A-979F-52DA77E4F72F}">
      <dgm:prSet/>
      <dgm:spPr/>
      <dgm:t>
        <a:bodyPr/>
        <a:lstStyle/>
        <a:p>
          <a:endParaRPr lang="uk-UA"/>
        </a:p>
      </dgm:t>
    </dgm:pt>
    <dgm:pt modelId="{32FEDB4C-BD02-426A-9A32-5325E8B4B6F3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правотворча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85981-17BF-4AF5-81DC-5E6F1B2C533D}" type="parTrans" cxnId="{B6797FDB-6E6A-434E-BA5D-248E1B94F391}">
      <dgm:prSet/>
      <dgm:spPr/>
      <dgm:t>
        <a:bodyPr/>
        <a:lstStyle/>
        <a:p>
          <a:endParaRPr lang="uk-UA"/>
        </a:p>
      </dgm:t>
    </dgm:pt>
    <dgm:pt modelId="{AFBB72CD-9641-4719-9B16-BB00CEF82A9E}" type="sibTrans" cxnId="{B6797FDB-6E6A-434E-BA5D-248E1B94F391}">
      <dgm:prSet/>
      <dgm:spPr/>
      <dgm:t>
        <a:bodyPr/>
        <a:lstStyle/>
        <a:p>
          <a:endParaRPr lang="uk-UA"/>
        </a:p>
      </dgm:t>
    </dgm:pt>
    <dgm:pt modelId="{FC8C4D5F-11D4-4764-A2C3-96B94F12A40C}">
      <dgm:prSet custT="1"/>
      <dgm:spPr/>
      <dgm:t>
        <a:bodyPr/>
        <a:lstStyle/>
        <a:p>
          <a:r>
            <a:rPr lang="uk-UA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правореалізаційна</a:t>
          </a:r>
          <a:endParaRPr lang="uk-UA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172B0-993E-4FEF-9E41-C8D6059FB4F2}" type="parTrans" cxnId="{B0C08133-39FD-498E-BCE3-EDB36ED9820F}">
      <dgm:prSet/>
      <dgm:spPr/>
      <dgm:t>
        <a:bodyPr/>
        <a:lstStyle/>
        <a:p>
          <a:endParaRPr lang="uk-UA"/>
        </a:p>
      </dgm:t>
    </dgm:pt>
    <dgm:pt modelId="{E59276D0-21D0-4881-B6EF-C28A201746F5}" type="sibTrans" cxnId="{B0C08133-39FD-498E-BCE3-EDB36ED9820F}">
      <dgm:prSet/>
      <dgm:spPr/>
      <dgm:t>
        <a:bodyPr/>
        <a:lstStyle/>
        <a:p>
          <a:endParaRPr lang="uk-UA"/>
        </a:p>
      </dgm:t>
    </dgm:pt>
    <dgm:pt modelId="{353EE101-55C7-445B-B772-06938C5AFF04}">
      <dgm:prSet custT="1"/>
      <dgm:spPr/>
      <dgm:t>
        <a:bodyPr/>
        <a:lstStyle/>
        <a:p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правоінтерпретаційна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B7F63-B226-473B-8B93-539260449B78}" type="parTrans" cxnId="{962EAAF8-9688-4DFD-8F7C-2D770B166104}">
      <dgm:prSet/>
      <dgm:spPr/>
      <dgm:t>
        <a:bodyPr/>
        <a:lstStyle/>
        <a:p>
          <a:endParaRPr lang="uk-UA"/>
        </a:p>
      </dgm:t>
    </dgm:pt>
    <dgm:pt modelId="{8C05C14B-5C3B-4158-B927-8442091949D5}" type="sibTrans" cxnId="{962EAAF8-9688-4DFD-8F7C-2D770B166104}">
      <dgm:prSet/>
      <dgm:spPr/>
      <dgm:t>
        <a:bodyPr/>
        <a:lstStyle/>
        <a:p>
          <a:endParaRPr lang="uk-UA"/>
        </a:p>
      </dgm:t>
    </dgm:pt>
    <dgm:pt modelId="{0E70F03E-2C34-44AF-B171-D5BA20F9BDDA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правозастосовна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CD39-F06D-4387-BFAF-B815B4ED5468}" type="parTrans" cxnId="{70950A4F-07FA-4AB8-A0E3-EB18F4EF2A9E}">
      <dgm:prSet/>
      <dgm:spPr/>
      <dgm:t>
        <a:bodyPr/>
        <a:lstStyle/>
        <a:p>
          <a:endParaRPr lang="uk-UA"/>
        </a:p>
      </dgm:t>
    </dgm:pt>
    <dgm:pt modelId="{EF3C8A70-46A7-44FF-8630-829DCDBA09FB}" type="sibTrans" cxnId="{70950A4F-07FA-4AB8-A0E3-EB18F4EF2A9E}">
      <dgm:prSet/>
      <dgm:spPr/>
      <dgm:t>
        <a:bodyPr/>
        <a:lstStyle/>
        <a:p>
          <a:endParaRPr lang="uk-UA"/>
        </a:p>
      </dgm:t>
    </dgm:pt>
    <dgm:pt modelId="{AC49F521-E8B1-40AF-8883-38AB3CE6A2B6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 за формою прояву (вираження)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B525F-8A52-4DF3-85A6-9EF866AD8976}" type="parTrans" cxnId="{425C0226-D08F-4089-9E51-AAEA3D1EF664}">
      <dgm:prSet/>
      <dgm:spPr/>
      <dgm:t>
        <a:bodyPr/>
        <a:lstStyle/>
        <a:p>
          <a:endParaRPr lang="uk-UA"/>
        </a:p>
      </dgm:t>
    </dgm:pt>
    <dgm:pt modelId="{5F82F4D8-970A-45D6-B4BC-84E4F384174F}" type="sibTrans" cxnId="{425C0226-D08F-4089-9E51-AAEA3D1EF664}">
      <dgm:prSet/>
      <dgm:spPr/>
      <dgm:t>
        <a:bodyPr/>
        <a:lstStyle/>
        <a:p>
          <a:endParaRPr lang="uk-UA"/>
        </a:p>
      </dgm:t>
    </dgm:pt>
    <dgm:pt modelId="{D4B1FF6A-D92E-4B3B-AA3F-B00263F23772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аналітична (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внутрішньосуб’єктивна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631C3-784D-47FE-A03F-826C1D7E4EDE}" type="parTrans" cxnId="{AE0D1EB8-B45B-42BC-8D1D-E72A782440EB}">
      <dgm:prSet/>
      <dgm:spPr/>
      <dgm:t>
        <a:bodyPr/>
        <a:lstStyle/>
        <a:p>
          <a:endParaRPr lang="uk-UA"/>
        </a:p>
      </dgm:t>
    </dgm:pt>
    <dgm:pt modelId="{A5940A95-2097-41D3-8102-54D1466BAA97}" type="sibTrans" cxnId="{AE0D1EB8-B45B-42BC-8D1D-E72A782440EB}">
      <dgm:prSet/>
      <dgm:spPr/>
      <dgm:t>
        <a:bodyPr/>
        <a:lstStyle/>
        <a:p>
          <a:endParaRPr lang="uk-UA"/>
        </a:p>
      </dgm:t>
    </dgm:pt>
    <dgm:pt modelId="{1E64404A-543F-4EA0-91C1-375331408928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діалектична (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зовнішньосуб’єктивна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58EDD-4C76-4996-971C-0F39DA05AB69}" type="parTrans" cxnId="{30E8F111-39DC-4576-B2FF-6707BBF5CB75}">
      <dgm:prSet/>
      <dgm:spPr/>
      <dgm:t>
        <a:bodyPr/>
        <a:lstStyle/>
        <a:p>
          <a:endParaRPr lang="uk-UA"/>
        </a:p>
      </dgm:t>
    </dgm:pt>
    <dgm:pt modelId="{C8DD9462-C071-4155-ADFC-57939E370131}" type="sibTrans" cxnId="{30E8F111-39DC-4576-B2FF-6707BBF5CB75}">
      <dgm:prSet/>
      <dgm:spPr/>
      <dgm:t>
        <a:bodyPr/>
        <a:lstStyle/>
        <a:p>
          <a:endParaRPr lang="uk-UA"/>
        </a:p>
      </dgm:t>
    </dgm:pt>
    <dgm:pt modelId="{E2CED00C-53C4-4589-9F90-ADBF9A4740F4}" type="pres">
      <dgm:prSet presAssocID="{86F5FCCD-0880-4D31-9A90-46D9D077C5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10A16-EF2C-4217-BC36-3C370A7D9804}" type="pres">
      <dgm:prSet presAssocID="{7B4EAFF6-EDF9-4B0E-A183-D39EB1DC6E06}" presName="root1" presStyleCnt="0"/>
      <dgm:spPr/>
    </dgm:pt>
    <dgm:pt modelId="{679617B6-F682-4C88-A9ED-B88807D8754E}" type="pres">
      <dgm:prSet presAssocID="{7B4EAFF6-EDF9-4B0E-A183-D39EB1DC6E06}" presName="LevelOneTextNode" presStyleLbl="node0" presStyleIdx="0" presStyleCnt="1" custScaleX="253762" custScaleY="1080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8DE536-3F9A-4147-85F6-A93C2520FCE1}" type="pres">
      <dgm:prSet presAssocID="{7B4EAFF6-EDF9-4B0E-A183-D39EB1DC6E06}" presName="level2hierChild" presStyleCnt="0"/>
      <dgm:spPr/>
    </dgm:pt>
    <dgm:pt modelId="{40B14881-FA8C-4BA7-B201-D3418014A2EB}" type="pres">
      <dgm:prSet presAssocID="{3BB5C90A-0C16-4DB7-AF04-3837E5AB6C3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CA015A5-88FD-4298-92C2-EFE7B1797467}" type="pres">
      <dgm:prSet presAssocID="{3BB5C90A-0C16-4DB7-AF04-3837E5AB6C3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A32813-2323-4BB0-B443-707290CF0672}" type="pres">
      <dgm:prSet presAssocID="{0374C6E9-D2D5-45DF-B9BE-420D7D616F5D}" presName="root2" presStyleCnt="0"/>
      <dgm:spPr/>
    </dgm:pt>
    <dgm:pt modelId="{26AF8125-3BBB-42AE-ADD9-20EC5D864487}" type="pres">
      <dgm:prSet presAssocID="{0374C6E9-D2D5-45DF-B9BE-420D7D616F5D}" presName="LevelTwoTextNode" presStyleLbl="node2" presStyleIdx="0" presStyleCnt="2" custScaleY="2611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2AAF40-E58F-4C8E-86DD-5E001FBF53E4}" type="pres">
      <dgm:prSet presAssocID="{0374C6E9-D2D5-45DF-B9BE-420D7D616F5D}" presName="level3hierChild" presStyleCnt="0"/>
      <dgm:spPr/>
    </dgm:pt>
    <dgm:pt modelId="{C4B7B8A7-C528-4663-9708-9F2F52D0B262}" type="pres">
      <dgm:prSet presAssocID="{D6485981-17BF-4AF5-81DC-5E6F1B2C533D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1968C718-80B2-4BA5-A027-6CAA66B6E5F0}" type="pres">
      <dgm:prSet presAssocID="{D6485981-17BF-4AF5-81DC-5E6F1B2C533D}" presName="connTx" presStyleLbl="parChTrans1D3" presStyleIdx="0" presStyleCnt="6"/>
      <dgm:spPr/>
      <dgm:t>
        <a:bodyPr/>
        <a:lstStyle/>
        <a:p>
          <a:endParaRPr lang="ru-RU"/>
        </a:p>
      </dgm:t>
    </dgm:pt>
    <dgm:pt modelId="{7649A23A-8ED3-4737-9D01-7491732E08BB}" type="pres">
      <dgm:prSet presAssocID="{32FEDB4C-BD02-426A-9A32-5325E8B4B6F3}" presName="root2" presStyleCnt="0"/>
      <dgm:spPr/>
    </dgm:pt>
    <dgm:pt modelId="{9492858E-4BD6-4B09-8DC3-2D3F071C9EE5}" type="pres">
      <dgm:prSet presAssocID="{32FEDB4C-BD02-426A-9A32-5325E8B4B6F3}" presName="LevelTwoTextNode" presStyleLbl="node3" presStyleIdx="0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93AAB3E-E0CD-4F2C-AF62-FCB389621D61}" type="pres">
      <dgm:prSet presAssocID="{32FEDB4C-BD02-426A-9A32-5325E8B4B6F3}" presName="level3hierChild" presStyleCnt="0"/>
      <dgm:spPr/>
    </dgm:pt>
    <dgm:pt modelId="{D5DB8574-ABD8-43B1-81AD-F6D36B4B937C}" type="pres">
      <dgm:prSet presAssocID="{DB1172B0-993E-4FEF-9E41-C8D6059FB4F2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0566B00-938B-4244-985F-332E8FA7F6D9}" type="pres">
      <dgm:prSet presAssocID="{DB1172B0-993E-4FEF-9E41-C8D6059FB4F2}" presName="connTx" presStyleLbl="parChTrans1D3" presStyleIdx="1" presStyleCnt="6"/>
      <dgm:spPr/>
      <dgm:t>
        <a:bodyPr/>
        <a:lstStyle/>
        <a:p>
          <a:endParaRPr lang="ru-RU"/>
        </a:p>
      </dgm:t>
    </dgm:pt>
    <dgm:pt modelId="{276D44FF-FC05-4E8A-9BDB-4F4F56C9F795}" type="pres">
      <dgm:prSet presAssocID="{FC8C4D5F-11D4-4764-A2C3-96B94F12A40C}" presName="root2" presStyleCnt="0"/>
      <dgm:spPr/>
    </dgm:pt>
    <dgm:pt modelId="{72292944-A44A-4CE6-967A-2BC8E94DD504}" type="pres">
      <dgm:prSet presAssocID="{FC8C4D5F-11D4-4764-A2C3-96B94F12A40C}" presName="LevelTwoTextNode" presStyleLbl="node3" presStyleIdx="1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5A39D2-0999-43B3-B5FF-9BA7F24A8F81}" type="pres">
      <dgm:prSet presAssocID="{FC8C4D5F-11D4-4764-A2C3-96B94F12A40C}" presName="level3hierChild" presStyleCnt="0"/>
      <dgm:spPr/>
    </dgm:pt>
    <dgm:pt modelId="{2FEB316D-5AEC-4F32-9695-30EBD3079571}" type="pres">
      <dgm:prSet presAssocID="{521B7F63-B226-473B-8B93-539260449B78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BE220256-AF78-40B1-8CD5-411AD5888988}" type="pres">
      <dgm:prSet presAssocID="{521B7F63-B226-473B-8B93-539260449B78}" presName="connTx" presStyleLbl="parChTrans1D3" presStyleIdx="2" presStyleCnt="6"/>
      <dgm:spPr/>
      <dgm:t>
        <a:bodyPr/>
        <a:lstStyle/>
        <a:p>
          <a:endParaRPr lang="ru-RU"/>
        </a:p>
      </dgm:t>
    </dgm:pt>
    <dgm:pt modelId="{C9729C0A-B8D0-4A8D-AAE0-21744ABFE129}" type="pres">
      <dgm:prSet presAssocID="{353EE101-55C7-445B-B772-06938C5AFF04}" presName="root2" presStyleCnt="0"/>
      <dgm:spPr/>
    </dgm:pt>
    <dgm:pt modelId="{35ACE159-6FE9-4583-932D-A4967D718169}" type="pres">
      <dgm:prSet presAssocID="{353EE101-55C7-445B-B772-06938C5AFF04}" presName="LevelTwoTextNode" presStyleLbl="node3" presStyleIdx="2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A3BCA6-1F5B-4CE4-97BE-3E7953429670}" type="pres">
      <dgm:prSet presAssocID="{353EE101-55C7-445B-B772-06938C5AFF04}" presName="level3hierChild" presStyleCnt="0"/>
      <dgm:spPr/>
    </dgm:pt>
    <dgm:pt modelId="{69A86FA1-9CE9-4264-8FCF-8CDB7B5A893D}" type="pres">
      <dgm:prSet presAssocID="{7F64CD39-F06D-4387-BFAF-B815B4ED5468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45409BA0-6414-449A-B57D-970557D22205}" type="pres">
      <dgm:prSet presAssocID="{7F64CD39-F06D-4387-BFAF-B815B4ED5468}" presName="connTx" presStyleLbl="parChTrans1D3" presStyleIdx="3" presStyleCnt="6"/>
      <dgm:spPr/>
      <dgm:t>
        <a:bodyPr/>
        <a:lstStyle/>
        <a:p>
          <a:endParaRPr lang="ru-RU"/>
        </a:p>
      </dgm:t>
    </dgm:pt>
    <dgm:pt modelId="{DF8B0091-0F38-480F-9D64-FD99A9EAA637}" type="pres">
      <dgm:prSet presAssocID="{0E70F03E-2C34-44AF-B171-D5BA20F9BDDA}" presName="root2" presStyleCnt="0"/>
      <dgm:spPr/>
    </dgm:pt>
    <dgm:pt modelId="{EC760EB1-4337-49B9-A37D-F3DC3BEF56F4}" type="pres">
      <dgm:prSet presAssocID="{0E70F03E-2C34-44AF-B171-D5BA20F9BDDA}" presName="LevelTwoTextNode" presStyleLbl="node3" presStyleIdx="3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E770EF2-D47C-4DC8-805F-F46E42C99B44}" type="pres">
      <dgm:prSet presAssocID="{0E70F03E-2C34-44AF-B171-D5BA20F9BDDA}" presName="level3hierChild" presStyleCnt="0"/>
      <dgm:spPr/>
    </dgm:pt>
    <dgm:pt modelId="{0590EC80-E739-4B4A-BB4A-013E1BFAD00A}" type="pres">
      <dgm:prSet presAssocID="{24CB525F-8A52-4DF3-85A6-9EF866AD897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906CC61-379E-4212-8DF9-DB35C89DDF44}" type="pres">
      <dgm:prSet presAssocID="{24CB525F-8A52-4DF3-85A6-9EF866AD897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7839E9B-D629-4C93-A6AD-4A459C2F7FF7}" type="pres">
      <dgm:prSet presAssocID="{AC49F521-E8B1-40AF-8883-38AB3CE6A2B6}" presName="root2" presStyleCnt="0"/>
      <dgm:spPr/>
    </dgm:pt>
    <dgm:pt modelId="{E8690B6B-BA7D-46EC-A39B-1212BAFFDC00}" type="pres">
      <dgm:prSet presAssocID="{AC49F521-E8B1-40AF-8883-38AB3CE6A2B6}" presName="LevelTwoTextNode" presStyleLbl="node2" presStyleIdx="1" presStyleCnt="2" custScaleY="2611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0D4AF2-8990-41CE-86C1-775B9E04EBF0}" type="pres">
      <dgm:prSet presAssocID="{AC49F521-E8B1-40AF-8883-38AB3CE6A2B6}" presName="level3hierChild" presStyleCnt="0"/>
      <dgm:spPr/>
    </dgm:pt>
    <dgm:pt modelId="{82B08277-858F-4E72-86A2-46FA4A34ED0C}" type="pres">
      <dgm:prSet presAssocID="{3E5631C3-784D-47FE-A03F-826C1D7E4EDE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B97C8FF-F8C1-46AE-8184-1906706E6788}" type="pres">
      <dgm:prSet presAssocID="{3E5631C3-784D-47FE-A03F-826C1D7E4EDE}" presName="connTx" presStyleLbl="parChTrans1D3" presStyleIdx="4" presStyleCnt="6"/>
      <dgm:spPr/>
      <dgm:t>
        <a:bodyPr/>
        <a:lstStyle/>
        <a:p>
          <a:endParaRPr lang="ru-RU"/>
        </a:p>
      </dgm:t>
    </dgm:pt>
    <dgm:pt modelId="{3E4A4B2B-0876-41A4-B846-9944E207E708}" type="pres">
      <dgm:prSet presAssocID="{D4B1FF6A-D92E-4B3B-AA3F-B00263F23772}" presName="root2" presStyleCnt="0"/>
      <dgm:spPr/>
    </dgm:pt>
    <dgm:pt modelId="{A0BA0998-52CD-462F-899A-5FEDFB20C8E7}" type="pres">
      <dgm:prSet presAssocID="{D4B1FF6A-D92E-4B3B-AA3F-B00263F23772}" presName="LevelTwoTextNode" presStyleLbl="node3" presStyleIdx="4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393C2A-C93D-406A-82D2-A7F2EBCD931F}" type="pres">
      <dgm:prSet presAssocID="{D4B1FF6A-D92E-4B3B-AA3F-B00263F23772}" presName="level3hierChild" presStyleCnt="0"/>
      <dgm:spPr/>
    </dgm:pt>
    <dgm:pt modelId="{36E8E83F-EF22-49C9-8F32-90F8281DF060}" type="pres">
      <dgm:prSet presAssocID="{40A58EDD-4C76-4996-971C-0F39DA05AB69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8FDCCF1D-CD22-4730-8678-BCD48D45EC77}" type="pres">
      <dgm:prSet presAssocID="{40A58EDD-4C76-4996-971C-0F39DA05AB69}" presName="connTx" presStyleLbl="parChTrans1D3" presStyleIdx="5" presStyleCnt="6"/>
      <dgm:spPr/>
      <dgm:t>
        <a:bodyPr/>
        <a:lstStyle/>
        <a:p>
          <a:endParaRPr lang="ru-RU"/>
        </a:p>
      </dgm:t>
    </dgm:pt>
    <dgm:pt modelId="{659079C7-FB65-4D24-9532-F19E70CB0155}" type="pres">
      <dgm:prSet presAssocID="{1E64404A-543F-4EA0-91C1-375331408928}" presName="root2" presStyleCnt="0"/>
      <dgm:spPr/>
    </dgm:pt>
    <dgm:pt modelId="{C609D948-F5A3-44E3-9BF1-B12040407A29}" type="pres">
      <dgm:prSet presAssocID="{1E64404A-543F-4EA0-91C1-375331408928}" presName="LevelTwoTextNode" presStyleLbl="node3" presStyleIdx="5" presStyleCnt="6" custScaleX="1668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6EF46D5-D1B2-4704-B033-35C9BB69031C}" type="pres">
      <dgm:prSet presAssocID="{1E64404A-543F-4EA0-91C1-375331408928}" presName="level3hierChild" presStyleCnt="0"/>
      <dgm:spPr/>
    </dgm:pt>
  </dgm:ptLst>
  <dgm:cxnLst>
    <dgm:cxn modelId="{6E5B3A55-7FC7-4DB1-B80C-DCB17DE4D96D}" type="presOf" srcId="{DB1172B0-993E-4FEF-9E41-C8D6059FB4F2}" destId="{D5DB8574-ABD8-43B1-81AD-F6D36B4B937C}" srcOrd="0" destOrd="0" presId="urn:microsoft.com/office/officeart/2008/layout/HorizontalMultiLevelHierarchy"/>
    <dgm:cxn modelId="{833605D3-CD97-4241-9F9B-2A8EC301E27D}" type="presOf" srcId="{AC49F521-E8B1-40AF-8883-38AB3CE6A2B6}" destId="{E8690B6B-BA7D-46EC-A39B-1212BAFFDC00}" srcOrd="0" destOrd="0" presId="urn:microsoft.com/office/officeart/2008/layout/HorizontalMultiLevelHierarchy"/>
    <dgm:cxn modelId="{962EAAF8-9688-4DFD-8F7C-2D770B166104}" srcId="{0374C6E9-D2D5-45DF-B9BE-420D7D616F5D}" destId="{353EE101-55C7-445B-B772-06938C5AFF04}" srcOrd="2" destOrd="0" parTransId="{521B7F63-B226-473B-8B93-539260449B78}" sibTransId="{8C05C14B-5C3B-4158-B927-8442091949D5}"/>
    <dgm:cxn modelId="{97EDFE78-D6B1-44BA-9F7F-D3C42639E74E}" type="presOf" srcId="{7F64CD39-F06D-4387-BFAF-B815B4ED5468}" destId="{69A86FA1-9CE9-4264-8FCF-8CDB7B5A893D}" srcOrd="0" destOrd="0" presId="urn:microsoft.com/office/officeart/2008/layout/HorizontalMultiLevelHierarchy"/>
    <dgm:cxn modelId="{70950A4F-07FA-4AB8-A0E3-EB18F4EF2A9E}" srcId="{0374C6E9-D2D5-45DF-B9BE-420D7D616F5D}" destId="{0E70F03E-2C34-44AF-B171-D5BA20F9BDDA}" srcOrd="3" destOrd="0" parTransId="{7F64CD39-F06D-4387-BFAF-B815B4ED5468}" sibTransId="{EF3C8A70-46A7-44FF-8630-829DCDBA09FB}"/>
    <dgm:cxn modelId="{66A67FB5-174E-4167-A4F5-EB3B07832762}" type="presOf" srcId="{1E64404A-543F-4EA0-91C1-375331408928}" destId="{C609D948-F5A3-44E3-9BF1-B12040407A29}" srcOrd="0" destOrd="0" presId="urn:microsoft.com/office/officeart/2008/layout/HorizontalMultiLevelHierarchy"/>
    <dgm:cxn modelId="{DC264BBF-B87C-4FE0-8BC6-02CC38252C61}" type="presOf" srcId="{353EE101-55C7-445B-B772-06938C5AFF04}" destId="{35ACE159-6FE9-4583-932D-A4967D718169}" srcOrd="0" destOrd="0" presId="urn:microsoft.com/office/officeart/2008/layout/HorizontalMultiLevelHierarchy"/>
    <dgm:cxn modelId="{AFD72C36-0060-4556-9847-8089D57CD9A7}" type="presOf" srcId="{DB1172B0-993E-4FEF-9E41-C8D6059FB4F2}" destId="{20566B00-938B-4244-985F-332E8FA7F6D9}" srcOrd="1" destOrd="0" presId="urn:microsoft.com/office/officeart/2008/layout/HorizontalMultiLevelHierarchy"/>
    <dgm:cxn modelId="{77E0219F-D482-436F-9AAB-8E44427947E8}" type="presOf" srcId="{40A58EDD-4C76-4996-971C-0F39DA05AB69}" destId="{8FDCCF1D-CD22-4730-8678-BCD48D45EC77}" srcOrd="1" destOrd="0" presId="urn:microsoft.com/office/officeart/2008/layout/HorizontalMultiLevelHierarchy"/>
    <dgm:cxn modelId="{600AA5E5-ECB5-400F-AD96-B31221731A33}" type="presOf" srcId="{3BB5C90A-0C16-4DB7-AF04-3837E5AB6C3A}" destId="{40B14881-FA8C-4BA7-B201-D3418014A2EB}" srcOrd="0" destOrd="0" presId="urn:microsoft.com/office/officeart/2008/layout/HorizontalMultiLevelHierarchy"/>
    <dgm:cxn modelId="{30E8F111-39DC-4576-B2FF-6707BBF5CB75}" srcId="{AC49F521-E8B1-40AF-8883-38AB3CE6A2B6}" destId="{1E64404A-543F-4EA0-91C1-375331408928}" srcOrd="1" destOrd="0" parTransId="{40A58EDD-4C76-4996-971C-0F39DA05AB69}" sibTransId="{C8DD9462-C071-4155-ADFC-57939E370131}"/>
    <dgm:cxn modelId="{75526545-B7E5-46A5-B96F-7A4093450A09}" type="presOf" srcId="{D4B1FF6A-D92E-4B3B-AA3F-B00263F23772}" destId="{A0BA0998-52CD-462F-899A-5FEDFB20C8E7}" srcOrd="0" destOrd="0" presId="urn:microsoft.com/office/officeart/2008/layout/HorizontalMultiLevelHierarchy"/>
    <dgm:cxn modelId="{38B0FF40-E3F7-4B86-AB3B-32F512E41072}" type="presOf" srcId="{FC8C4D5F-11D4-4764-A2C3-96B94F12A40C}" destId="{72292944-A44A-4CE6-967A-2BC8E94DD504}" srcOrd="0" destOrd="0" presId="urn:microsoft.com/office/officeart/2008/layout/HorizontalMultiLevelHierarchy"/>
    <dgm:cxn modelId="{FBA9F122-73C3-4258-B73F-EB4F3F4BEC47}" type="presOf" srcId="{40A58EDD-4C76-4996-971C-0F39DA05AB69}" destId="{36E8E83F-EF22-49C9-8F32-90F8281DF060}" srcOrd="0" destOrd="0" presId="urn:microsoft.com/office/officeart/2008/layout/HorizontalMultiLevelHierarchy"/>
    <dgm:cxn modelId="{B4DEFEB8-AD25-4A7A-979F-52DA77E4F72F}" srcId="{7B4EAFF6-EDF9-4B0E-A183-D39EB1DC6E06}" destId="{0374C6E9-D2D5-45DF-B9BE-420D7D616F5D}" srcOrd="0" destOrd="0" parTransId="{3BB5C90A-0C16-4DB7-AF04-3837E5AB6C3A}" sibTransId="{59AA959D-22B2-4CFD-9742-E5ECA07DB1D7}"/>
    <dgm:cxn modelId="{1C52A229-E11D-4A42-B132-73888136C633}" type="presOf" srcId="{D6485981-17BF-4AF5-81DC-5E6F1B2C533D}" destId="{1968C718-80B2-4BA5-A027-6CAA66B6E5F0}" srcOrd="1" destOrd="0" presId="urn:microsoft.com/office/officeart/2008/layout/HorizontalMultiLevelHierarchy"/>
    <dgm:cxn modelId="{AE0D1EB8-B45B-42BC-8D1D-E72A782440EB}" srcId="{AC49F521-E8B1-40AF-8883-38AB3CE6A2B6}" destId="{D4B1FF6A-D92E-4B3B-AA3F-B00263F23772}" srcOrd="0" destOrd="0" parTransId="{3E5631C3-784D-47FE-A03F-826C1D7E4EDE}" sibTransId="{A5940A95-2097-41D3-8102-54D1466BAA97}"/>
    <dgm:cxn modelId="{DD0904AA-3CA2-4D4C-AF0F-FABCED610D28}" type="presOf" srcId="{24CB525F-8A52-4DF3-85A6-9EF866AD8976}" destId="{0590EC80-E739-4B4A-BB4A-013E1BFAD00A}" srcOrd="0" destOrd="0" presId="urn:microsoft.com/office/officeart/2008/layout/HorizontalMultiLevelHierarchy"/>
    <dgm:cxn modelId="{74C2DE8B-4745-47DC-B821-4A4134CF22D5}" type="presOf" srcId="{D6485981-17BF-4AF5-81DC-5E6F1B2C533D}" destId="{C4B7B8A7-C528-4663-9708-9F2F52D0B262}" srcOrd="0" destOrd="0" presId="urn:microsoft.com/office/officeart/2008/layout/HorizontalMultiLevelHierarchy"/>
    <dgm:cxn modelId="{5D8934F1-3CB9-4953-9E28-8384472852DB}" type="presOf" srcId="{7B4EAFF6-EDF9-4B0E-A183-D39EB1DC6E06}" destId="{679617B6-F682-4C88-A9ED-B88807D8754E}" srcOrd="0" destOrd="0" presId="urn:microsoft.com/office/officeart/2008/layout/HorizontalMultiLevelHierarchy"/>
    <dgm:cxn modelId="{AC3596E4-6EB6-4703-B5F8-25F4485CE270}" type="presOf" srcId="{3E5631C3-784D-47FE-A03F-826C1D7E4EDE}" destId="{AB97C8FF-F8C1-46AE-8184-1906706E6788}" srcOrd="1" destOrd="0" presId="urn:microsoft.com/office/officeart/2008/layout/HorizontalMultiLevelHierarchy"/>
    <dgm:cxn modelId="{D62B83EB-1998-43F8-9FD2-B152759BAF6E}" srcId="{86F5FCCD-0880-4D31-9A90-46D9D077C5B4}" destId="{7B4EAFF6-EDF9-4B0E-A183-D39EB1DC6E06}" srcOrd="0" destOrd="0" parTransId="{507D0AA9-BA0A-4104-B892-2FBCA1648B8A}" sibTransId="{6F91E60C-2BAC-460B-B93B-57D9F95B3213}"/>
    <dgm:cxn modelId="{B6797FDB-6E6A-434E-BA5D-248E1B94F391}" srcId="{0374C6E9-D2D5-45DF-B9BE-420D7D616F5D}" destId="{32FEDB4C-BD02-426A-9A32-5325E8B4B6F3}" srcOrd="0" destOrd="0" parTransId="{D6485981-17BF-4AF5-81DC-5E6F1B2C533D}" sibTransId="{AFBB72CD-9641-4719-9B16-BB00CEF82A9E}"/>
    <dgm:cxn modelId="{BDA7C164-C30E-46EA-AB65-1B0C62225C87}" type="presOf" srcId="{0E70F03E-2C34-44AF-B171-D5BA20F9BDDA}" destId="{EC760EB1-4337-49B9-A37D-F3DC3BEF56F4}" srcOrd="0" destOrd="0" presId="urn:microsoft.com/office/officeart/2008/layout/HorizontalMultiLevelHierarchy"/>
    <dgm:cxn modelId="{682DFC0A-1C0C-4584-B47A-BAC548312603}" type="presOf" srcId="{521B7F63-B226-473B-8B93-539260449B78}" destId="{BE220256-AF78-40B1-8CD5-411AD5888988}" srcOrd="1" destOrd="0" presId="urn:microsoft.com/office/officeart/2008/layout/HorizontalMultiLevelHierarchy"/>
    <dgm:cxn modelId="{74748595-76D5-4D7D-AB32-8826A9F24803}" type="presOf" srcId="{32FEDB4C-BD02-426A-9A32-5325E8B4B6F3}" destId="{9492858E-4BD6-4B09-8DC3-2D3F071C9EE5}" srcOrd="0" destOrd="0" presId="urn:microsoft.com/office/officeart/2008/layout/HorizontalMultiLevelHierarchy"/>
    <dgm:cxn modelId="{740A2D36-78BE-45C3-8CDA-1C4499223E60}" type="presOf" srcId="{3BB5C90A-0C16-4DB7-AF04-3837E5AB6C3A}" destId="{DCA015A5-88FD-4298-92C2-EFE7B1797467}" srcOrd="1" destOrd="0" presId="urn:microsoft.com/office/officeart/2008/layout/HorizontalMultiLevelHierarchy"/>
    <dgm:cxn modelId="{681635A0-05B3-48BC-8355-89E2A404DA27}" type="presOf" srcId="{86F5FCCD-0880-4D31-9A90-46D9D077C5B4}" destId="{E2CED00C-53C4-4589-9F90-ADBF9A4740F4}" srcOrd="0" destOrd="0" presId="urn:microsoft.com/office/officeart/2008/layout/HorizontalMultiLevelHierarchy"/>
    <dgm:cxn modelId="{B0C08133-39FD-498E-BCE3-EDB36ED9820F}" srcId="{0374C6E9-D2D5-45DF-B9BE-420D7D616F5D}" destId="{FC8C4D5F-11D4-4764-A2C3-96B94F12A40C}" srcOrd="1" destOrd="0" parTransId="{DB1172B0-993E-4FEF-9E41-C8D6059FB4F2}" sibTransId="{E59276D0-21D0-4881-B6EF-C28A201746F5}"/>
    <dgm:cxn modelId="{76DD6B5F-9A17-4BF8-A491-94D161C873E5}" type="presOf" srcId="{521B7F63-B226-473B-8B93-539260449B78}" destId="{2FEB316D-5AEC-4F32-9695-30EBD3079571}" srcOrd="0" destOrd="0" presId="urn:microsoft.com/office/officeart/2008/layout/HorizontalMultiLevelHierarchy"/>
    <dgm:cxn modelId="{B3FA678C-8422-4ED8-8A5D-EB2E7B8DC3FF}" type="presOf" srcId="{0374C6E9-D2D5-45DF-B9BE-420D7D616F5D}" destId="{26AF8125-3BBB-42AE-ADD9-20EC5D864487}" srcOrd="0" destOrd="0" presId="urn:microsoft.com/office/officeart/2008/layout/HorizontalMultiLevelHierarchy"/>
    <dgm:cxn modelId="{CDA979CF-9DD9-4E3E-A9C5-504F75086A0D}" type="presOf" srcId="{7F64CD39-F06D-4387-BFAF-B815B4ED5468}" destId="{45409BA0-6414-449A-B57D-970557D22205}" srcOrd="1" destOrd="0" presId="urn:microsoft.com/office/officeart/2008/layout/HorizontalMultiLevelHierarchy"/>
    <dgm:cxn modelId="{C17480CC-DADD-4C51-863F-E8775281C62D}" type="presOf" srcId="{3E5631C3-784D-47FE-A03F-826C1D7E4EDE}" destId="{82B08277-858F-4E72-86A2-46FA4A34ED0C}" srcOrd="0" destOrd="0" presId="urn:microsoft.com/office/officeart/2008/layout/HorizontalMultiLevelHierarchy"/>
    <dgm:cxn modelId="{280E4FB5-F2CC-4ECC-8966-80F1247831F3}" type="presOf" srcId="{24CB525F-8A52-4DF3-85A6-9EF866AD8976}" destId="{E906CC61-379E-4212-8DF9-DB35C89DDF44}" srcOrd="1" destOrd="0" presId="urn:microsoft.com/office/officeart/2008/layout/HorizontalMultiLevelHierarchy"/>
    <dgm:cxn modelId="{425C0226-D08F-4089-9E51-AAEA3D1EF664}" srcId="{7B4EAFF6-EDF9-4B0E-A183-D39EB1DC6E06}" destId="{AC49F521-E8B1-40AF-8883-38AB3CE6A2B6}" srcOrd="1" destOrd="0" parTransId="{24CB525F-8A52-4DF3-85A6-9EF866AD8976}" sibTransId="{5F82F4D8-970A-45D6-B4BC-84E4F384174F}"/>
    <dgm:cxn modelId="{7154E211-3CA0-452E-9EB6-7FD7BCDA8C67}" type="presParOf" srcId="{E2CED00C-53C4-4589-9F90-ADBF9A4740F4}" destId="{AFE10A16-EF2C-4217-BC36-3C370A7D9804}" srcOrd="0" destOrd="0" presId="urn:microsoft.com/office/officeart/2008/layout/HorizontalMultiLevelHierarchy"/>
    <dgm:cxn modelId="{82289508-513D-4637-B243-4D3296843482}" type="presParOf" srcId="{AFE10A16-EF2C-4217-BC36-3C370A7D9804}" destId="{679617B6-F682-4C88-A9ED-B88807D8754E}" srcOrd="0" destOrd="0" presId="urn:microsoft.com/office/officeart/2008/layout/HorizontalMultiLevelHierarchy"/>
    <dgm:cxn modelId="{BE43EAC2-3FF3-4AE0-84CF-CD4E16482DBC}" type="presParOf" srcId="{AFE10A16-EF2C-4217-BC36-3C370A7D9804}" destId="{DC8DE536-3F9A-4147-85F6-A93C2520FCE1}" srcOrd="1" destOrd="0" presId="urn:microsoft.com/office/officeart/2008/layout/HorizontalMultiLevelHierarchy"/>
    <dgm:cxn modelId="{3A95736F-0B34-43E0-9F04-DBFC87B7CD0F}" type="presParOf" srcId="{DC8DE536-3F9A-4147-85F6-A93C2520FCE1}" destId="{40B14881-FA8C-4BA7-B201-D3418014A2EB}" srcOrd="0" destOrd="0" presId="urn:microsoft.com/office/officeart/2008/layout/HorizontalMultiLevelHierarchy"/>
    <dgm:cxn modelId="{CCD042AE-F4DE-4FE4-B01E-ED2237335CCF}" type="presParOf" srcId="{40B14881-FA8C-4BA7-B201-D3418014A2EB}" destId="{DCA015A5-88FD-4298-92C2-EFE7B1797467}" srcOrd="0" destOrd="0" presId="urn:microsoft.com/office/officeart/2008/layout/HorizontalMultiLevelHierarchy"/>
    <dgm:cxn modelId="{0F33F2C0-A0FB-4069-BB98-09D52AEAA1E9}" type="presParOf" srcId="{DC8DE536-3F9A-4147-85F6-A93C2520FCE1}" destId="{77A32813-2323-4BB0-B443-707290CF0672}" srcOrd="1" destOrd="0" presId="urn:microsoft.com/office/officeart/2008/layout/HorizontalMultiLevelHierarchy"/>
    <dgm:cxn modelId="{06D73CAF-C718-4E62-8E6D-98B73DDFAA61}" type="presParOf" srcId="{77A32813-2323-4BB0-B443-707290CF0672}" destId="{26AF8125-3BBB-42AE-ADD9-20EC5D864487}" srcOrd="0" destOrd="0" presId="urn:microsoft.com/office/officeart/2008/layout/HorizontalMultiLevelHierarchy"/>
    <dgm:cxn modelId="{185F0AD6-0EEC-437C-9524-0857893DE2A7}" type="presParOf" srcId="{77A32813-2323-4BB0-B443-707290CF0672}" destId="{962AAF40-E58F-4C8E-86DD-5E001FBF53E4}" srcOrd="1" destOrd="0" presId="urn:microsoft.com/office/officeart/2008/layout/HorizontalMultiLevelHierarchy"/>
    <dgm:cxn modelId="{A67ADE93-1577-4313-8CC9-53A98BA68F58}" type="presParOf" srcId="{962AAF40-E58F-4C8E-86DD-5E001FBF53E4}" destId="{C4B7B8A7-C528-4663-9708-9F2F52D0B262}" srcOrd="0" destOrd="0" presId="urn:microsoft.com/office/officeart/2008/layout/HorizontalMultiLevelHierarchy"/>
    <dgm:cxn modelId="{436A4767-F72D-431B-BBF6-B9BB319E193C}" type="presParOf" srcId="{C4B7B8A7-C528-4663-9708-9F2F52D0B262}" destId="{1968C718-80B2-4BA5-A027-6CAA66B6E5F0}" srcOrd="0" destOrd="0" presId="urn:microsoft.com/office/officeart/2008/layout/HorizontalMultiLevelHierarchy"/>
    <dgm:cxn modelId="{D854D074-BF8C-4E3A-8908-9FEF440E38F3}" type="presParOf" srcId="{962AAF40-E58F-4C8E-86DD-5E001FBF53E4}" destId="{7649A23A-8ED3-4737-9D01-7491732E08BB}" srcOrd="1" destOrd="0" presId="urn:microsoft.com/office/officeart/2008/layout/HorizontalMultiLevelHierarchy"/>
    <dgm:cxn modelId="{BE9760C7-20E9-40B4-BA0D-BB495229710A}" type="presParOf" srcId="{7649A23A-8ED3-4737-9D01-7491732E08BB}" destId="{9492858E-4BD6-4B09-8DC3-2D3F071C9EE5}" srcOrd="0" destOrd="0" presId="urn:microsoft.com/office/officeart/2008/layout/HorizontalMultiLevelHierarchy"/>
    <dgm:cxn modelId="{B68C4FF7-809C-41D3-A921-6967A6E75FF4}" type="presParOf" srcId="{7649A23A-8ED3-4737-9D01-7491732E08BB}" destId="{093AAB3E-E0CD-4F2C-AF62-FCB389621D61}" srcOrd="1" destOrd="0" presId="urn:microsoft.com/office/officeart/2008/layout/HorizontalMultiLevelHierarchy"/>
    <dgm:cxn modelId="{CE89412F-6ACD-4751-BE65-0D7C616B6853}" type="presParOf" srcId="{962AAF40-E58F-4C8E-86DD-5E001FBF53E4}" destId="{D5DB8574-ABD8-43B1-81AD-F6D36B4B937C}" srcOrd="2" destOrd="0" presId="urn:microsoft.com/office/officeart/2008/layout/HorizontalMultiLevelHierarchy"/>
    <dgm:cxn modelId="{2ACE40D9-E90F-47E3-9BBB-894EEBE8C7A1}" type="presParOf" srcId="{D5DB8574-ABD8-43B1-81AD-F6D36B4B937C}" destId="{20566B00-938B-4244-985F-332E8FA7F6D9}" srcOrd="0" destOrd="0" presId="urn:microsoft.com/office/officeart/2008/layout/HorizontalMultiLevelHierarchy"/>
    <dgm:cxn modelId="{B11790B3-DC3C-4BB8-916C-1F7EA8015055}" type="presParOf" srcId="{962AAF40-E58F-4C8E-86DD-5E001FBF53E4}" destId="{276D44FF-FC05-4E8A-9BDB-4F4F56C9F795}" srcOrd="3" destOrd="0" presId="urn:microsoft.com/office/officeart/2008/layout/HorizontalMultiLevelHierarchy"/>
    <dgm:cxn modelId="{BCF51767-C229-4FD6-A880-44F3AD9D2631}" type="presParOf" srcId="{276D44FF-FC05-4E8A-9BDB-4F4F56C9F795}" destId="{72292944-A44A-4CE6-967A-2BC8E94DD504}" srcOrd="0" destOrd="0" presId="urn:microsoft.com/office/officeart/2008/layout/HorizontalMultiLevelHierarchy"/>
    <dgm:cxn modelId="{F7AF06EB-3597-4069-8B72-3E9AE2587C1E}" type="presParOf" srcId="{276D44FF-FC05-4E8A-9BDB-4F4F56C9F795}" destId="{C95A39D2-0999-43B3-B5FF-9BA7F24A8F81}" srcOrd="1" destOrd="0" presId="urn:microsoft.com/office/officeart/2008/layout/HorizontalMultiLevelHierarchy"/>
    <dgm:cxn modelId="{B184101D-E32A-4778-9923-CD29E5BC4C6E}" type="presParOf" srcId="{962AAF40-E58F-4C8E-86DD-5E001FBF53E4}" destId="{2FEB316D-5AEC-4F32-9695-30EBD3079571}" srcOrd="4" destOrd="0" presId="urn:microsoft.com/office/officeart/2008/layout/HorizontalMultiLevelHierarchy"/>
    <dgm:cxn modelId="{BD49F08D-5DB9-4F4F-8712-7FED42E1F46D}" type="presParOf" srcId="{2FEB316D-5AEC-4F32-9695-30EBD3079571}" destId="{BE220256-AF78-40B1-8CD5-411AD5888988}" srcOrd="0" destOrd="0" presId="urn:microsoft.com/office/officeart/2008/layout/HorizontalMultiLevelHierarchy"/>
    <dgm:cxn modelId="{3DE58CB6-BDB2-4119-85B7-8D378F8F3C19}" type="presParOf" srcId="{962AAF40-E58F-4C8E-86DD-5E001FBF53E4}" destId="{C9729C0A-B8D0-4A8D-AAE0-21744ABFE129}" srcOrd="5" destOrd="0" presId="urn:microsoft.com/office/officeart/2008/layout/HorizontalMultiLevelHierarchy"/>
    <dgm:cxn modelId="{DAADCB6F-D600-4CD5-98F1-B431AC68D764}" type="presParOf" srcId="{C9729C0A-B8D0-4A8D-AAE0-21744ABFE129}" destId="{35ACE159-6FE9-4583-932D-A4967D718169}" srcOrd="0" destOrd="0" presId="urn:microsoft.com/office/officeart/2008/layout/HorizontalMultiLevelHierarchy"/>
    <dgm:cxn modelId="{7AE4DDA1-9159-417A-872C-853FBDEBA93B}" type="presParOf" srcId="{C9729C0A-B8D0-4A8D-AAE0-21744ABFE129}" destId="{9BA3BCA6-1F5B-4CE4-97BE-3E7953429670}" srcOrd="1" destOrd="0" presId="urn:microsoft.com/office/officeart/2008/layout/HorizontalMultiLevelHierarchy"/>
    <dgm:cxn modelId="{D8060887-4335-42B3-A356-4538888FF3CB}" type="presParOf" srcId="{962AAF40-E58F-4C8E-86DD-5E001FBF53E4}" destId="{69A86FA1-9CE9-4264-8FCF-8CDB7B5A893D}" srcOrd="6" destOrd="0" presId="urn:microsoft.com/office/officeart/2008/layout/HorizontalMultiLevelHierarchy"/>
    <dgm:cxn modelId="{28C28B5E-875E-4CB9-AFFC-616317A216F2}" type="presParOf" srcId="{69A86FA1-9CE9-4264-8FCF-8CDB7B5A893D}" destId="{45409BA0-6414-449A-B57D-970557D22205}" srcOrd="0" destOrd="0" presId="urn:microsoft.com/office/officeart/2008/layout/HorizontalMultiLevelHierarchy"/>
    <dgm:cxn modelId="{739621F3-64A0-4B61-BD68-058B6593580C}" type="presParOf" srcId="{962AAF40-E58F-4C8E-86DD-5E001FBF53E4}" destId="{DF8B0091-0F38-480F-9D64-FD99A9EAA637}" srcOrd="7" destOrd="0" presId="urn:microsoft.com/office/officeart/2008/layout/HorizontalMultiLevelHierarchy"/>
    <dgm:cxn modelId="{BF808AF8-95F3-4B56-97D2-BDC4E63BE681}" type="presParOf" srcId="{DF8B0091-0F38-480F-9D64-FD99A9EAA637}" destId="{EC760EB1-4337-49B9-A37D-F3DC3BEF56F4}" srcOrd="0" destOrd="0" presId="urn:microsoft.com/office/officeart/2008/layout/HorizontalMultiLevelHierarchy"/>
    <dgm:cxn modelId="{47CE5C13-0F40-4BA0-A6AF-760B4D140CAA}" type="presParOf" srcId="{DF8B0091-0F38-480F-9D64-FD99A9EAA637}" destId="{8E770EF2-D47C-4DC8-805F-F46E42C99B44}" srcOrd="1" destOrd="0" presId="urn:microsoft.com/office/officeart/2008/layout/HorizontalMultiLevelHierarchy"/>
    <dgm:cxn modelId="{D923D73C-ADDD-480F-84A3-B975CC5B85AC}" type="presParOf" srcId="{DC8DE536-3F9A-4147-85F6-A93C2520FCE1}" destId="{0590EC80-E739-4B4A-BB4A-013E1BFAD00A}" srcOrd="2" destOrd="0" presId="urn:microsoft.com/office/officeart/2008/layout/HorizontalMultiLevelHierarchy"/>
    <dgm:cxn modelId="{DB342C35-D199-4FA6-9FC3-15318578D4A8}" type="presParOf" srcId="{0590EC80-E739-4B4A-BB4A-013E1BFAD00A}" destId="{E906CC61-379E-4212-8DF9-DB35C89DDF44}" srcOrd="0" destOrd="0" presId="urn:microsoft.com/office/officeart/2008/layout/HorizontalMultiLevelHierarchy"/>
    <dgm:cxn modelId="{3C9EEB4E-E8F6-4114-9072-7A8EAA18F635}" type="presParOf" srcId="{DC8DE536-3F9A-4147-85F6-A93C2520FCE1}" destId="{97839E9B-D629-4C93-A6AD-4A459C2F7FF7}" srcOrd="3" destOrd="0" presId="urn:microsoft.com/office/officeart/2008/layout/HorizontalMultiLevelHierarchy"/>
    <dgm:cxn modelId="{D76B94EA-5EB9-4BB6-BAD9-FA76A183673C}" type="presParOf" srcId="{97839E9B-D629-4C93-A6AD-4A459C2F7FF7}" destId="{E8690B6B-BA7D-46EC-A39B-1212BAFFDC00}" srcOrd="0" destOrd="0" presId="urn:microsoft.com/office/officeart/2008/layout/HorizontalMultiLevelHierarchy"/>
    <dgm:cxn modelId="{F374E67B-37FE-4299-B992-037A6989A3B3}" type="presParOf" srcId="{97839E9B-D629-4C93-A6AD-4A459C2F7FF7}" destId="{C10D4AF2-8990-41CE-86C1-775B9E04EBF0}" srcOrd="1" destOrd="0" presId="urn:microsoft.com/office/officeart/2008/layout/HorizontalMultiLevelHierarchy"/>
    <dgm:cxn modelId="{679CA183-01CB-4AB6-BE03-E056CEAFCFDA}" type="presParOf" srcId="{C10D4AF2-8990-41CE-86C1-775B9E04EBF0}" destId="{82B08277-858F-4E72-86A2-46FA4A34ED0C}" srcOrd="0" destOrd="0" presId="urn:microsoft.com/office/officeart/2008/layout/HorizontalMultiLevelHierarchy"/>
    <dgm:cxn modelId="{A6BF8E25-B968-491A-9900-3834AFD7F230}" type="presParOf" srcId="{82B08277-858F-4E72-86A2-46FA4A34ED0C}" destId="{AB97C8FF-F8C1-46AE-8184-1906706E6788}" srcOrd="0" destOrd="0" presId="urn:microsoft.com/office/officeart/2008/layout/HorizontalMultiLevelHierarchy"/>
    <dgm:cxn modelId="{60D737FC-8839-4B5E-A4BC-7FEE120D4B96}" type="presParOf" srcId="{C10D4AF2-8990-41CE-86C1-775B9E04EBF0}" destId="{3E4A4B2B-0876-41A4-B846-9944E207E708}" srcOrd="1" destOrd="0" presId="urn:microsoft.com/office/officeart/2008/layout/HorizontalMultiLevelHierarchy"/>
    <dgm:cxn modelId="{5F441AB0-E117-4BC6-9112-20ADC0A067CD}" type="presParOf" srcId="{3E4A4B2B-0876-41A4-B846-9944E207E708}" destId="{A0BA0998-52CD-462F-899A-5FEDFB20C8E7}" srcOrd="0" destOrd="0" presId="urn:microsoft.com/office/officeart/2008/layout/HorizontalMultiLevelHierarchy"/>
    <dgm:cxn modelId="{18312610-F6CA-47EE-AA82-F4938BA9DD3D}" type="presParOf" srcId="{3E4A4B2B-0876-41A4-B846-9944E207E708}" destId="{E8393C2A-C93D-406A-82D2-A7F2EBCD931F}" srcOrd="1" destOrd="0" presId="urn:microsoft.com/office/officeart/2008/layout/HorizontalMultiLevelHierarchy"/>
    <dgm:cxn modelId="{28D60C0F-2449-43A3-B056-92B54C399D4A}" type="presParOf" srcId="{C10D4AF2-8990-41CE-86C1-775B9E04EBF0}" destId="{36E8E83F-EF22-49C9-8F32-90F8281DF060}" srcOrd="2" destOrd="0" presId="urn:microsoft.com/office/officeart/2008/layout/HorizontalMultiLevelHierarchy"/>
    <dgm:cxn modelId="{B7D6C770-F0C8-4092-8B93-DB4E6EDCA3FE}" type="presParOf" srcId="{36E8E83F-EF22-49C9-8F32-90F8281DF060}" destId="{8FDCCF1D-CD22-4730-8678-BCD48D45EC77}" srcOrd="0" destOrd="0" presId="urn:microsoft.com/office/officeart/2008/layout/HorizontalMultiLevelHierarchy"/>
    <dgm:cxn modelId="{8DE259D4-FACE-4334-A58D-AC8CCCC9122C}" type="presParOf" srcId="{C10D4AF2-8990-41CE-86C1-775B9E04EBF0}" destId="{659079C7-FB65-4D24-9532-F19E70CB0155}" srcOrd="3" destOrd="0" presId="urn:microsoft.com/office/officeart/2008/layout/HorizontalMultiLevelHierarchy"/>
    <dgm:cxn modelId="{EDDBBB0B-8B2B-4F35-8422-F2E8B45F4AD2}" type="presParOf" srcId="{659079C7-FB65-4D24-9532-F19E70CB0155}" destId="{C609D948-F5A3-44E3-9BF1-B12040407A29}" srcOrd="0" destOrd="0" presId="urn:microsoft.com/office/officeart/2008/layout/HorizontalMultiLevelHierarchy"/>
    <dgm:cxn modelId="{46A38E55-1DB2-4E67-A47B-424773C0C91A}" type="presParOf" srcId="{659079C7-FB65-4D24-9532-F19E70CB0155}" destId="{76EF46D5-D1B2-4704-B033-35C9BB6903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F5FCCD-0880-4D31-9A90-46D9D077C5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B4EAFF6-EDF9-4B0E-A183-D39EB1DC6E0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(типи) юридичної аргументації </a:t>
          </a:r>
        </a:p>
        <a:p>
          <a:r>
            <a:rPr lang="uk-UA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(продовження)</a:t>
          </a:r>
          <a:endParaRPr lang="uk-UA" sz="2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D0AA9-BA0A-4104-B892-2FBCA1648B8A}" type="parTrans" cxnId="{D62B83EB-1998-43F8-9FD2-B152759BAF6E}">
      <dgm:prSet/>
      <dgm:spPr/>
      <dgm:t>
        <a:bodyPr/>
        <a:lstStyle/>
        <a:p>
          <a:endParaRPr lang="uk-UA"/>
        </a:p>
      </dgm:t>
    </dgm:pt>
    <dgm:pt modelId="{6F91E60C-2BAC-460B-B93B-57D9F95B3213}" type="sibTrans" cxnId="{D62B83EB-1998-43F8-9FD2-B152759BAF6E}">
      <dgm:prSet/>
      <dgm:spPr/>
      <dgm:t>
        <a:bodyPr/>
        <a:lstStyle/>
        <a:p>
          <a:endParaRPr lang="uk-UA"/>
        </a:p>
      </dgm:t>
    </dgm:pt>
    <dgm:pt modelId="{229591DD-9A14-4947-9E15-144342EBFA1C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 за способом зовнішньої об’єктивації: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A1128-8AF5-4EAB-AA3E-7C5DE9DBE13A}" type="parTrans" cxnId="{35B4BE8D-C2B0-4030-A27C-BE7C8B9BEA3C}">
      <dgm:prSet/>
      <dgm:spPr/>
      <dgm:t>
        <a:bodyPr/>
        <a:lstStyle/>
        <a:p>
          <a:endParaRPr lang="uk-UA"/>
        </a:p>
      </dgm:t>
    </dgm:pt>
    <dgm:pt modelId="{1B8C966F-D9A2-4E0A-BFBA-7B3370F5D515}" type="sibTrans" cxnId="{35B4BE8D-C2B0-4030-A27C-BE7C8B9BEA3C}">
      <dgm:prSet/>
      <dgm:spPr/>
      <dgm:t>
        <a:bodyPr/>
        <a:lstStyle/>
        <a:p>
          <a:endParaRPr lang="uk-UA"/>
        </a:p>
      </dgm:t>
    </dgm:pt>
    <dgm:pt modelId="{5303473D-8E89-4836-8430-BD673E249F12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70670-14F1-42EF-88E8-DF65A20A0E19}" type="parTrans" cxnId="{B4B4A186-E34B-4201-BB12-0DDCDB61F7AE}">
      <dgm:prSet/>
      <dgm:spPr/>
      <dgm:t>
        <a:bodyPr/>
        <a:lstStyle/>
        <a:p>
          <a:endParaRPr lang="uk-UA"/>
        </a:p>
      </dgm:t>
    </dgm:pt>
    <dgm:pt modelId="{5C47282B-83F7-45A1-9B82-C13746855A34}" type="sibTrans" cxnId="{B4B4A186-E34B-4201-BB12-0DDCDB61F7AE}">
      <dgm:prSet/>
      <dgm:spPr/>
      <dgm:t>
        <a:bodyPr/>
        <a:lstStyle/>
        <a:p>
          <a:endParaRPr lang="uk-UA"/>
        </a:p>
      </dgm:t>
    </dgm:pt>
    <dgm:pt modelId="{AE2EE156-4BDA-4E19-963A-9AF0617F7E87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письмова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92862-431A-430A-9568-BB1F29335EFB}" type="parTrans" cxnId="{AE540ED0-291F-46B8-A5DF-3060F0177CA6}">
      <dgm:prSet/>
      <dgm:spPr/>
      <dgm:t>
        <a:bodyPr/>
        <a:lstStyle/>
        <a:p>
          <a:endParaRPr lang="uk-UA"/>
        </a:p>
      </dgm:t>
    </dgm:pt>
    <dgm:pt modelId="{C51D35E1-8B5A-4112-8E4B-45F9A6510A35}" type="sibTrans" cxnId="{AE540ED0-291F-46B8-A5DF-3060F0177CA6}">
      <dgm:prSet/>
      <dgm:spPr/>
      <dgm:t>
        <a:bodyPr/>
        <a:lstStyle/>
        <a:p>
          <a:endParaRPr lang="uk-UA"/>
        </a:p>
      </dgm:t>
    </dgm:pt>
    <dgm:pt modelId="{F297B483-2D34-45E7-A4EE-85591B716DF3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діяльнісна (завдяки мові жестів, поведінкових зразків)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E3CB0-5773-488D-8C41-95732D283400}" type="parTrans" cxnId="{2393E3CF-4EE1-4C16-9A17-36B12EB583CF}">
      <dgm:prSet/>
      <dgm:spPr/>
      <dgm:t>
        <a:bodyPr/>
        <a:lstStyle/>
        <a:p>
          <a:endParaRPr lang="uk-UA"/>
        </a:p>
      </dgm:t>
    </dgm:pt>
    <dgm:pt modelId="{36711AD3-C507-4206-A4AC-FD73ACAD2EA6}" type="sibTrans" cxnId="{2393E3CF-4EE1-4C16-9A17-36B12EB583CF}">
      <dgm:prSet/>
      <dgm:spPr/>
      <dgm:t>
        <a:bodyPr/>
        <a:lstStyle/>
        <a:p>
          <a:endParaRPr lang="uk-UA"/>
        </a:p>
      </dgm:t>
    </dgm:pt>
    <dgm:pt modelId="{83F01B1F-0CB0-4731-9E8F-00AEE85FE1A9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 за змістом засобів і прийомів (стилю) юридичного дискурсу (міркування)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7DB74-8ED4-44E1-B251-B9011D6EE2C4}" type="parTrans" cxnId="{E5915EBF-ABB4-4135-A167-7DC51933172E}">
      <dgm:prSet/>
      <dgm:spPr/>
      <dgm:t>
        <a:bodyPr/>
        <a:lstStyle/>
        <a:p>
          <a:endParaRPr lang="uk-UA"/>
        </a:p>
      </dgm:t>
    </dgm:pt>
    <dgm:pt modelId="{1E4E3C95-144D-4F75-8691-98C3CF46B434}" type="sibTrans" cxnId="{E5915EBF-ABB4-4135-A167-7DC51933172E}">
      <dgm:prSet/>
      <dgm:spPr/>
      <dgm:t>
        <a:bodyPr/>
        <a:lstStyle/>
        <a:p>
          <a:endParaRPr lang="uk-UA"/>
        </a:p>
      </dgm:t>
    </dgm:pt>
    <dgm:pt modelId="{889618B7-FC9C-4268-ACF4-43F2D4931929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індуктивна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A40D1-7486-42F0-9180-01F656D4B074}" type="parTrans" cxnId="{B6847287-668A-4F0D-BD65-7A4577F0B1CF}">
      <dgm:prSet/>
      <dgm:spPr/>
      <dgm:t>
        <a:bodyPr/>
        <a:lstStyle/>
        <a:p>
          <a:endParaRPr lang="uk-UA"/>
        </a:p>
      </dgm:t>
    </dgm:pt>
    <dgm:pt modelId="{7E94B037-8C64-40C8-B35B-68771B9F59C8}" type="sibTrans" cxnId="{B6847287-668A-4F0D-BD65-7A4577F0B1CF}">
      <dgm:prSet/>
      <dgm:spPr/>
      <dgm:t>
        <a:bodyPr/>
        <a:lstStyle/>
        <a:p>
          <a:endParaRPr lang="uk-UA"/>
        </a:p>
      </dgm:t>
    </dgm:pt>
    <dgm:pt modelId="{E4207513-4760-4976-9A3F-7DE15A3ACC4B}">
      <dgm:prSet custT="1"/>
      <dgm:spPr/>
      <dgm:t>
        <a:bodyPr/>
        <a:lstStyle/>
        <a:p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герменевтична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5A873-FC66-4A61-B450-571795E7FF9A}" type="parTrans" cxnId="{B1D23B6F-B78E-409A-969D-35FC6F768D6C}">
      <dgm:prSet/>
      <dgm:spPr/>
      <dgm:t>
        <a:bodyPr/>
        <a:lstStyle/>
        <a:p>
          <a:endParaRPr lang="uk-UA"/>
        </a:p>
      </dgm:t>
    </dgm:pt>
    <dgm:pt modelId="{FC94D575-873A-4F53-AC43-5B01FD8AC199}" type="sibTrans" cxnId="{B1D23B6F-B78E-409A-969D-35FC6F768D6C}">
      <dgm:prSet/>
      <dgm:spPr/>
      <dgm:t>
        <a:bodyPr/>
        <a:lstStyle/>
        <a:p>
          <a:endParaRPr lang="uk-UA"/>
        </a:p>
      </dgm:t>
    </dgm:pt>
    <dgm:pt modelId="{CF564C58-693D-4F6F-978C-83F4044A6255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цілісна (когерентна)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391AB-D9A7-490D-A436-22E71C8E5FE1}" type="parTrans" cxnId="{03F981D1-4A83-415E-8514-79B049705818}">
      <dgm:prSet/>
      <dgm:spPr/>
      <dgm:t>
        <a:bodyPr/>
        <a:lstStyle/>
        <a:p>
          <a:endParaRPr lang="uk-UA"/>
        </a:p>
      </dgm:t>
    </dgm:pt>
    <dgm:pt modelId="{A908C617-A684-43C7-A03A-A65B5EAAF337}" type="sibTrans" cxnId="{03F981D1-4A83-415E-8514-79B049705818}">
      <dgm:prSet/>
      <dgm:spPr/>
      <dgm:t>
        <a:bodyPr/>
        <a:lstStyle/>
        <a:p>
          <a:endParaRPr lang="uk-UA"/>
        </a:p>
      </dgm:t>
    </dgm:pt>
    <dgm:pt modelId="{0108ED2B-58FA-4EAE-95B0-0D1A4D21546D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дедуктивна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B4859-B15B-4166-89EB-D2B49922BBF9}" type="parTrans" cxnId="{F94C2B77-7E21-4837-9B20-7224A578406C}">
      <dgm:prSet/>
      <dgm:spPr/>
      <dgm:t>
        <a:bodyPr/>
        <a:lstStyle/>
        <a:p>
          <a:endParaRPr lang="uk-UA"/>
        </a:p>
      </dgm:t>
    </dgm:pt>
    <dgm:pt modelId="{AB95DCCD-098E-4061-AC4B-7D9BAAB594A6}" type="sibTrans" cxnId="{F94C2B77-7E21-4837-9B20-7224A578406C}">
      <dgm:prSet/>
      <dgm:spPr/>
      <dgm:t>
        <a:bodyPr/>
        <a:lstStyle/>
        <a:p>
          <a:endParaRPr lang="uk-UA"/>
        </a:p>
      </dgm:t>
    </dgm:pt>
    <dgm:pt modelId="{E2CED00C-53C4-4589-9F90-ADBF9A4740F4}" type="pres">
      <dgm:prSet presAssocID="{86F5FCCD-0880-4D31-9A90-46D9D077C5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10A16-EF2C-4217-BC36-3C370A7D9804}" type="pres">
      <dgm:prSet presAssocID="{7B4EAFF6-EDF9-4B0E-A183-D39EB1DC6E06}" presName="root1" presStyleCnt="0"/>
      <dgm:spPr/>
    </dgm:pt>
    <dgm:pt modelId="{679617B6-F682-4C88-A9ED-B88807D8754E}" type="pres">
      <dgm:prSet presAssocID="{7B4EAFF6-EDF9-4B0E-A183-D39EB1DC6E06}" presName="LevelOneTextNode" presStyleLbl="node0" presStyleIdx="0" presStyleCnt="1" custScaleX="305698" custScaleY="921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8DE536-3F9A-4147-85F6-A93C2520FCE1}" type="pres">
      <dgm:prSet presAssocID="{7B4EAFF6-EDF9-4B0E-A183-D39EB1DC6E06}" presName="level2hierChild" presStyleCnt="0"/>
      <dgm:spPr/>
    </dgm:pt>
    <dgm:pt modelId="{74C3EC9F-76BC-489C-A375-7635CD33DDE2}" type="pres">
      <dgm:prSet presAssocID="{42DA1128-8AF5-4EAB-AA3E-7C5DE9DBE13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75A1CD-75C0-4A13-A96A-F8ECB593ECB0}" type="pres">
      <dgm:prSet presAssocID="{42DA1128-8AF5-4EAB-AA3E-7C5DE9DBE13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8D1FB9F-E93D-4DB5-8ED2-97544CCECE61}" type="pres">
      <dgm:prSet presAssocID="{229591DD-9A14-4947-9E15-144342EBFA1C}" presName="root2" presStyleCnt="0"/>
      <dgm:spPr/>
    </dgm:pt>
    <dgm:pt modelId="{6622AAE8-2F9C-4802-8A12-E2C8E525FD1E}" type="pres">
      <dgm:prSet presAssocID="{229591DD-9A14-4947-9E15-144342EBFA1C}" presName="LevelTwoTextNode" presStyleLbl="node2" presStyleIdx="0" presStyleCnt="2" custScaleY="350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B1CCA-BA0F-465E-B97B-D34CE1910576}" type="pres">
      <dgm:prSet presAssocID="{229591DD-9A14-4947-9E15-144342EBFA1C}" presName="level3hierChild" presStyleCnt="0"/>
      <dgm:spPr/>
    </dgm:pt>
    <dgm:pt modelId="{E4440438-D9A0-45F2-B97A-6D6A049BFF1E}" type="pres">
      <dgm:prSet presAssocID="{0EC70670-14F1-42EF-88E8-DF65A20A0E19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E8CD1103-8A13-4BDE-981C-4940355C367D}" type="pres">
      <dgm:prSet presAssocID="{0EC70670-14F1-42EF-88E8-DF65A20A0E19}" presName="connTx" presStyleLbl="parChTrans1D3" presStyleIdx="0" presStyleCnt="7"/>
      <dgm:spPr/>
      <dgm:t>
        <a:bodyPr/>
        <a:lstStyle/>
        <a:p>
          <a:endParaRPr lang="ru-RU"/>
        </a:p>
      </dgm:t>
    </dgm:pt>
    <dgm:pt modelId="{D708BD3F-461D-4269-B778-E4ACC6B68753}" type="pres">
      <dgm:prSet presAssocID="{5303473D-8E89-4836-8430-BD673E249F12}" presName="root2" presStyleCnt="0"/>
      <dgm:spPr/>
    </dgm:pt>
    <dgm:pt modelId="{D0EDFE8B-1274-4831-B050-2EBDE757C64C}" type="pres">
      <dgm:prSet presAssocID="{5303473D-8E89-4836-8430-BD673E249F12}" presName="LevelTwoTextNode" presStyleLbl="node3" presStyleIdx="0" presStyleCnt="7" custScaleX="18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72E9B7-F546-4918-9C8B-2AAFC65BBCF1}" type="pres">
      <dgm:prSet presAssocID="{5303473D-8E89-4836-8430-BD673E249F12}" presName="level3hierChild" presStyleCnt="0"/>
      <dgm:spPr/>
    </dgm:pt>
    <dgm:pt modelId="{87389050-E907-4737-B541-820589EE2A0B}" type="pres">
      <dgm:prSet presAssocID="{24892862-431A-430A-9568-BB1F29335EFB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61D53A27-4EA9-4EC9-A6CB-95E51C6AFFE3}" type="pres">
      <dgm:prSet presAssocID="{24892862-431A-430A-9568-BB1F29335EFB}" presName="connTx" presStyleLbl="parChTrans1D3" presStyleIdx="1" presStyleCnt="7"/>
      <dgm:spPr/>
      <dgm:t>
        <a:bodyPr/>
        <a:lstStyle/>
        <a:p>
          <a:endParaRPr lang="ru-RU"/>
        </a:p>
      </dgm:t>
    </dgm:pt>
    <dgm:pt modelId="{27263D2D-67AF-4377-A3DF-029057231F97}" type="pres">
      <dgm:prSet presAssocID="{AE2EE156-4BDA-4E19-963A-9AF0617F7E87}" presName="root2" presStyleCnt="0"/>
      <dgm:spPr/>
    </dgm:pt>
    <dgm:pt modelId="{A5A0271F-FA8D-4FA0-BF61-FF8CFB905250}" type="pres">
      <dgm:prSet presAssocID="{AE2EE156-4BDA-4E19-963A-9AF0617F7E87}" presName="LevelTwoTextNode" presStyleLbl="node3" presStyleIdx="1" presStyleCnt="7" custScaleX="18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97DC86-4F5B-4C13-826E-2DA44ABD2F7A}" type="pres">
      <dgm:prSet presAssocID="{AE2EE156-4BDA-4E19-963A-9AF0617F7E87}" presName="level3hierChild" presStyleCnt="0"/>
      <dgm:spPr/>
    </dgm:pt>
    <dgm:pt modelId="{D307C31E-2837-4291-8EA8-BF96979B789F}" type="pres">
      <dgm:prSet presAssocID="{5D7E3CB0-5773-488D-8C41-95732D283400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19B34A91-92CE-4E6F-A46C-BF06DFFD6699}" type="pres">
      <dgm:prSet presAssocID="{5D7E3CB0-5773-488D-8C41-95732D283400}" presName="connTx" presStyleLbl="parChTrans1D3" presStyleIdx="2" presStyleCnt="7"/>
      <dgm:spPr/>
      <dgm:t>
        <a:bodyPr/>
        <a:lstStyle/>
        <a:p>
          <a:endParaRPr lang="ru-RU"/>
        </a:p>
      </dgm:t>
    </dgm:pt>
    <dgm:pt modelId="{2D0D6F5F-39EF-4414-9CA5-02E2035D34D8}" type="pres">
      <dgm:prSet presAssocID="{F297B483-2D34-45E7-A4EE-85591B716DF3}" presName="root2" presStyleCnt="0"/>
      <dgm:spPr/>
    </dgm:pt>
    <dgm:pt modelId="{26431942-48F8-409A-9316-708BD837539A}" type="pres">
      <dgm:prSet presAssocID="{F297B483-2D34-45E7-A4EE-85591B716DF3}" presName="LevelTwoTextNode" presStyleLbl="node3" presStyleIdx="2" presStyleCnt="7" custScaleX="242725" custScaleY="1493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BFA0F8-FC68-4674-911E-CEF4F33F1D68}" type="pres">
      <dgm:prSet presAssocID="{F297B483-2D34-45E7-A4EE-85591B716DF3}" presName="level3hierChild" presStyleCnt="0"/>
      <dgm:spPr/>
    </dgm:pt>
    <dgm:pt modelId="{A96459FB-A581-439C-A142-43D98ABC9D15}" type="pres">
      <dgm:prSet presAssocID="{6FD7DB74-8ED4-44E1-B251-B9011D6EE2C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D654FC6-EDF5-46CC-9EA9-34A476887CCD}" type="pres">
      <dgm:prSet presAssocID="{6FD7DB74-8ED4-44E1-B251-B9011D6EE2C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7EAA96D-2740-4F25-9CF6-A6EC00A106C0}" type="pres">
      <dgm:prSet presAssocID="{83F01B1F-0CB0-4731-9E8F-00AEE85FE1A9}" presName="root2" presStyleCnt="0"/>
      <dgm:spPr/>
    </dgm:pt>
    <dgm:pt modelId="{E64FEF84-54C4-4AF2-A397-7222D9FE946B}" type="pres">
      <dgm:prSet presAssocID="{83F01B1F-0CB0-4731-9E8F-00AEE85FE1A9}" presName="LevelTwoTextNode" presStyleLbl="node2" presStyleIdx="1" presStyleCnt="2" custScaleX="132183" custScaleY="41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A853C-CE98-42B9-9F78-52E2EC20675E}" type="pres">
      <dgm:prSet presAssocID="{83F01B1F-0CB0-4731-9E8F-00AEE85FE1A9}" presName="level3hierChild" presStyleCnt="0"/>
      <dgm:spPr/>
    </dgm:pt>
    <dgm:pt modelId="{36D5796B-4A09-4E83-A41C-B2FECE371E50}" type="pres">
      <dgm:prSet presAssocID="{074B4859-B15B-4166-89EB-D2B49922BBF9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788E6F9F-E8AE-4629-A0AD-30CCDB616BB1}" type="pres">
      <dgm:prSet presAssocID="{074B4859-B15B-4166-89EB-D2B49922BBF9}" presName="connTx" presStyleLbl="parChTrans1D3" presStyleIdx="3" presStyleCnt="7"/>
      <dgm:spPr/>
      <dgm:t>
        <a:bodyPr/>
        <a:lstStyle/>
        <a:p>
          <a:endParaRPr lang="ru-RU"/>
        </a:p>
      </dgm:t>
    </dgm:pt>
    <dgm:pt modelId="{26A46C01-3D54-43DE-B0F7-052527EFAD8A}" type="pres">
      <dgm:prSet presAssocID="{0108ED2B-58FA-4EAE-95B0-0D1A4D21546D}" presName="root2" presStyleCnt="0"/>
      <dgm:spPr/>
    </dgm:pt>
    <dgm:pt modelId="{C0CAD4A2-3096-4EA4-9ADF-7D21FD5D7B84}" type="pres">
      <dgm:prSet presAssocID="{0108ED2B-58FA-4EAE-95B0-0D1A4D21546D}" presName="LevelTwoTextNode" presStyleLbl="node3" presStyleIdx="3" presStyleCnt="7" custScaleX="1906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A9ECC8-A9DA-4CF9-A777-28EC1ECFD056}" type="pres">
      <dgm:prSet presAssocID="{0108ED2B-58FA-4EAE-95B0-0D1A4D21546D}" presName="level3hierChild" presStyleCnt="0"/>
      <dgm:spPr/>
    </dgm:pt>
    <dgm:pt modelId="{529D21D2-7659-4E69-93F1-0D9ACEC0DB53}" type="pres">
      <dgm:prSet presAssocID="{E15A40D1-7486-42F0-9180-01F656D4B074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F9FB1561-B493-482B-B14C-9A727F35B584}" type="pres">
      <dgm:prSet presAssocID="{E15A40D1-7486-42F0-9180-01F656D4B074}" presName="connTx" presStyleLbl="parChTrans1D3" presStyleIdx="4" presStyleCnt="7"/>
      <dgm:spPr/>
      <dgm:t>
        <a:bodyPr/>
        <a:lstStyle/>
        <a:p>
          <a:endParaRPr lang="ru-RU"/>
        </a:p>
      </dgm:t>
    </dgm:pt>
    <dgm:pt modelId="{2E1604D8-0629-4A8F-800D-AC169B04AC31}" type="pres">
      <dgm:prSet presAssocID="{889618B7-FC9C-4268-ACF4-43F2D4931929}" presName="root2" presStyleCnt="0"/>
      <dgm:spPr/>
    </dgm:pt>
    <dgm:pt modelId="{500F67E9-235D-49F3-8CCB-D896767EE481}" type="pres">
      <dgm:prSet presAssocID="{889618B7-FC9C-4268-ACF4-43F2D4931929}" presName="LevelTwoTextNode" presStyleLbl="node3" presStyleIdx="4" presStyleCnt="7" custScaleX="18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1E3FC7-4906-4713-89E1-28A5DA34CE3C}" type="pres">
      <dgm:prSet presAssocID="{889618B7-FC9C-4268-ACF4-43F2D4931929}" presName="level3hierChild" presStyleCnt="0"/>
      <dgm:spPr/>
    </dgm:pt>
    <dgm:pt modelId="{FF1113C0-56C8-4284-B060-55012D1877F5}" type="pres">
      <dgm:prSet presAssocID="{1565A873-FC66-4A61-B450-571795E7FF9A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D7D9E667-06DE-4C50-B47A-FF60BC49C62B}" type="pres">
      <dgm:prSet presAssocID="{1565A873-FC66-4A61-B450-571795E7FF9A}" presName="connTx" presStyleLbl="parChTrans1D3" presStyleIdx="5" presStyleCnt="7"/>
      <dgm:spPr/>
      <dgm:t>
        <a:bodyPr/>
        <a:lstStyle/>
        <a:p>
          <a:endParaRPr lang="ru-RU"/>
        </a:p>
      </dgm:t>
    </dgm:pt>
    <dgm:pt modelId="{0945563D-A517-45A8-9175-26F778129AA8}" type="pres">
      <dgm:prSet presAssocID="{E4207513-4760-4976-9A3F-7DE15A3ACC4B}" presName="root2" presStyleCnt="0"/>
      <dgm:spPr/>
    </dgm:pt>
    <dgm:pt modelId="{21286F52-938D-4F06-B15F-401E146E3072}" type="pres">
      <dgm:prSet presAssocID="{E4207513-4760-4976-9A3F-7DE15A3ACC4B}" presName="LevelTwoTextNode" presStyleLbl="node3" presStyleIdx="5" presStyleCnt="7" custScaleX="18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9D40B1-EA37-426F-AFB0-C1E984437122}" type="pres">
      <dgm:prSet presAssocID="{E4207513-4760-4976-9A3F-7DE15A3ACC4B}" presName="level3hierChild" presStyleCnt="0"/>
      <dgm:spPr/>
    </dgm:pt>
    <dgm:pt modelId="{F09236BF-E907-4EA9-A397-57671CB1BF92}" type="pres">
      <dgm:prSet presAssocID="{54D391AB-D9A7-490D-A436-22E71C8E5FE1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6111541A-E698-49C4-8AEE-11438AEF0185}" type="pres">
      <dgm:prSet presAssocID="{54D391AB-D9A7-490D-A436-22E71C8E5FE1}" presName="connTx" presStyleLbl="parChTrans1D3" presStyleIdx="6" presStyleCnt="7"/>
      <dgm:spPr/>
      <dgm:t>
        <a:bodyPr/>
        <a:lstStyle/>
        <a:p>
          <a:endParaRPr lang="ru-RU"/>
        </a:p>
      </dgm:t>
    </dgm:pt>
    <dgm:pt modelId="{B9E03295-6AE0-4B8C-8C00-8EB07A9349D5}" type="pres">
      <dgm:prSet presAssocID="{CF564C58-693D-4F6F-978C-83F4044A6255}" presName="root2" presStyleCnt="0"/>
      <dgm:spPr/>
    </dgm:pt>
    <dgm:pt modelId="{4EC52450-503D-4E3C-ACD7-26F2D2615D97}" type="pres">
      <dgm:prSet presAssocID="{CF564C58-693D-4F6F-978C-83F4044A6255}" presName="LevelTwoTextNode" presStyleLbl="node3" presStyleIdx="6" presStyleCnt="7" custScaleX="188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158A5F-F510-457B-9A8A-5A3C9C30A3C9}" type="pres">
      <dgm:prSet presAssocID="{CF564C58-693D-4F6F-978C-83F4044A6255}" presName="level3hierChild" presStyleCnt="0"/>
      <dgm:spPr/>
    </dgm:pt>
  </dgm:ptLst>
  <dgm:cxnLst>
    <dgm:cxn modelId="{B6847287-668A-4F0D-BD65-7A4577F0B1CF}" srcId="{83F01B1F-0CB0-4731-9E8F-00AEE85FE1A9}" destId="{889618B7-FC9C-4268-ACF4-43F2D4931929}" srcOrd="1" destOrd="0" parTransId="{E15A40D1-7486-42F0-9180-01F656D4B074}" sibTransId="{7E94B037-8C64-40C8-B35B-68771B9F59C8}"/>
    <dgm:cxn modelId="{B1D23B6F-B78E-409A-969D-35FC6F768D6C}" srcId="{83F01B1F-0CB0-4731-9E8F-00AEE85FE1A9}" destId="{E4207513-4760-4976-9A3F-7DE15A3ACC4B}" srcOrd="2" destOrd="0" parTransId="{1565A873-FC66-4A61-B450-571795E7FF9A}" sibTransId="{FC94D575-873A-4F53-AC43-5B01FD8AC199}"/>
    <dgm:cxn modelId="{E84BCA62-56A3-4237-A64D-FFA19E16CD8C}" type="presOf" srcId="{AE2EE156-4BDA-4E19-963A-9AF0617F7E87}" destId="{A5A0271F-FA8D-4FA0-BF61-FF8CFB905250}" srcOrd="0" destOrd="0" presId="urn:microsoft.com/office/officeart/2008/layout/HorizontalMultiLevelHierarchy"/>
    <dgm:cxn modelId="{761C8C05-175E-43CE-A8A3-7E9420E4CA04}" type="presOf" srcId="{E4207513-4760-4976-9A3F-7DE15A3ACC4B}" destId="{21286F52-938D-4F06-B15F-401E146E3072}" srcOrd="0" destOrd="0" presId="urn:microsoft.com/office/officeart/2008/layout/HorizontalMultiLevelHierarchy"/>
    <dgm:cxn modelId="{35B4BE8D-C2B0-4030-A27C-BE7C8B9BEA3C}" srcId="{7B4EAFF6-EDF9-4B0E-A183-D39EB1DC6E06}" destId="{229591DD-9A14-4947-9E15-144342EBFA1C}" srcOrd="0" destOrd="0" parTransId="{42DA1128-8AF5-4EAB-AA3E-7C5DE9DBE13A}" sibTransId="{1B8C966F-D9A2-4E0A-BFBA-7B3370F5D515}"/>
    <dgm:cxn modelId="{7BC495C9-55F7-4E07-8069-36B7C3F660FE}" type="presOf" srcId="{54D391AB-D9A7-490D-A436-22E71C8E5FE1}" destId="{F09236BF-E907-4EA9-A397-57671CB1BF92}" srcOrd="0" destOrd="0" presId="urn:microsoft.com/office/officeart/2008/layout/HorizontalMultiLevelHierarchy"/>
    <dgm:cxn modelId="{0D16FF08-EB12-4D07-83D2-4B79F22CBA2B}" type="presOf" srcId="{5D7E3CB0-5773-488D-8C41-95732D283400}" destId="{19B34A91-92CE-4E6F-A46C-BF06DFFD6699}" srcOrd="1" destOrd="0" presId="urn:microsoft.com/office/officeart/2008/layout/HorizontalMultiLevelHierarchy"/>
    <dgm:cxn modelId="{DBB07BFE-1B14-4111-B081-07DCE7C88153}" type="presOf" srcId="{24892862-431A-430A-9568-BB1F29335EFB}" destId="{61D53A27-4EA9-4EC9-A6CB-95E51C6AFFE3}" srcOrd="1" destOrd="0" presId="urn:microsoft.com/office/officeart/2008/layout/HorizontalMultiLevelHierarchy"/>
    <dgm:cxn modelId="{DE40DD0C-BA39-4A41-B21E-CE92CA4B2D64}" type="presOf" srcId="{F297B483-2D34-45E7-A4EE-85591B716DF3}" destId="{26431942-48F8-409A-9316-708BD837539A}" srcOrd="0" destOrd="0" presId="urn:microsoft.com/office/officeart/2008/layout/HorizontalMultiLevelHierarchy"/>
    <dgm:cxn modelId="{4FF9CA39-3B1E-443B-BEB4-48091BA5E03B}" type="presOf" srcId="{42DA1128-8AF5-4EAB-AA3E-7C5DE9DBE13A}" destId="{74C3EC9F-76BC-489C-A375-7635CD33DDE2}" srcOrd="0" destOrd="0" presId="urn:microsoft.com/office/officeart/2008/layout/HorizontalMultiLevelHierarchy"/>
    <dgm:cxn modelId="{E5915EBF-ABB4-4135-A167-7DC51933172E}" srcId="{7B4EAFF6-EDF9-4B0E-A183-D39EB1DC6E06}" destId="{83F01B1F-0CB0-4731-9E8F-00AEE85FE1A9}" srcOrd="1" destOrd="0" parTransId="{6FD7DB74-8ED4-44E1-B251-B9011D6EE2C4}" sibTransId="{1E4E3C95-144D-4F75-8691-98C3CF46B434}"/>
    <dgm:cxn modelId="{0FDC3F36-9F4E-4304-BC74-8030371035CC}" type="presOf" srcId="{24892862-431A-430A-9568-BB1F29335EFB}" destId="{87389050-E907-4737-B541-820589EE2A0B}" srcOrd="0" destOrd="0" presId="urn:microsoft.com/office/officeart/2008/layout/HorizontalMultiLevelHierarchy"/>
    <dgm:cxn modelId="{F94C2B77-7E21-4837-9B20-7224A578406C}" srcId="{83F01B1F-0CB0-4731-9E8F-00AEE85FE1A9}" destId="{0108ED2B-58FA-4EAE-95B0-0D1A4D21546D}" srcOrd="0" destOrd="0" parTransId="{074B4859-B15B-4166-89EB-D2B49922BBF9}" sibTransId="{AB95DCCD-098E-4061-AC4B-7D9BAAB594A6}"/>
    <dgm:cxn modelId="{78749D76-70F8-486D-9996-7915FFC842D3}" type="presOf" srcId="{42DA1128-8AF5-4EAB-AA3E-7C5DE9DBE13A}" destId="{F375A1CD-75C0-4A13-A96A-F8ECB593ECB0}" srcOrd="1" destOrd="0" presId="urn:microsoft.com/office/officeart/2008/layout/HorizontalMultiLevelHierarchy"/>
    <dgm:cxn modelId="{F5E751B1-2206-42BB-91AE-6C050ECD4D9E}" type="presOf" srcId="{5D7E3CB0-5773-488D-8C41-95732D283400}" destId="{D307C31E-2837-4291-8EA8-BF96979B789F}" srcOrd="0" destOrd="0" presId="urn:microsoft.com/office/officeart/2008/layout/HorizontalMultiLevelHierarchy"/>
    <dgm:cxn modelId="{CC85ADDC-B3E2-4C0A-85BB-9AAECDF8CF88}" type="presOf" srcId="{83F01B1F-0CB0-4731-9E8F-00AEE85FE1A9}" destId="{E64FEF84-54C4-4AF2-A397-7222D9FE946B}" srcOrd="0" destOrd="0" presId="urn:microsoft.com/office/officeart/2008/layout/HorizontalMultiLevelHierarchy"/>
    <dgm:cxn modelId="{60AB6BCD-95F2-493A-98B6-38E96E8D928A}" type="presOf" srcId="{0EC70670-14F1-42EF-88E8-DF65A20A0E19}" destId="{E4440438-D9A0-45F2-B97A-6D6A049BFF1E}" srcOrd="0" destOrd="0" presId="urn:microsoft.com/office/officeart/2008/layout/HorizontalMultiLevelHierarchy"/>
    <dgm:cxn modelId="{D62B83EB-1998-43F8-9FD2-B152759BAF6E}" srcId="{86F5FCCD-0880-4D31-9A90-46D9D077C5B4}" destId="{7B4EAFF6-EDF9-4B0E-A183-D39EB1DC6E06}" srcOrd="0" destOrd="0" parTransId="{507D0AA9-BA0A-4104-B892-2FBCA1648B8A}" sibTransId="{6F91E60C-2BAC-460B-B93B-57D9F95B3213}"/>
    <dgm:cxn modelId="{5950F350-9689-4FF9-9DAA-B2F5F1794E4D}" type="presOf" srcId="{E15A40D1-7486-42F0-9180-01F656D4B074}" destId="{529D21D2-7659-4E69-93F1-0D9ACEC0DB53}" srcOrd="0" destOrd="0" presId="urn:microsoft.com/office/officeart/2008/layout/HorizontalMultiLevelHierarchy"/>
    <dgm:cxn modelId="{BECD6443-1022-496B-BF95-7B01FDF9C9B0}" type="presOf" srcId="{7B4EAFF6-EDF9-4B0E-A183-D39EB1DC6E06}" destId="{679617B6-F682-4C88-A9ED-B88807D8754E}" srcOrd="0" destOrd="0" presId="urn:microsoft.com/office/officeart/2008/layout/HorizontalMultiLevelHierarchy"/>
    <dgm:cxn modelId="{76EEB52D-0087-479A-835A-FE91F519E4D6}" type="presOf" srcId="{5303473D-8E89-4836-8430-BD673E249F12}" destId="{D0EDFE8B-1274-4831-B050-2EBDE757C64C}" srcOrd="0" destOrd="0" presId="urn:microsoft.com/office/officeart/2008/layout/HorizontalMultiLevelHierarchy"/>
    <dgm:cxn modelId="{D72B40F0-9ECA-44E3-8569-828807C26F02}" type="presOf" srcId="{0108ED2B-58FA-4EAE-95B0-0D1A4D21546D}" destId="{C0CAD4A2-3096-4EA4-9ADF-7D21FD5D7B84}" srcOrd="0" destOrd="0" presId="urn:microsoft.com/office/officeart/2008/layout/HorizontalMultiLevelHierarchy"/>
    <dgm:cxn modelId="{7E790A79-443E-4574-9299-BFE5C81940FF}" type="presOf" srcId="{86F5FCCD-0880-4D31-9A90-46D9D077C5B4}" destId="{E2CED00C-53C4-4589-9F90-ADBF9A4740F4}" srcOrd="0" destOrd="0" presId="urn:microsoft.com/office/officeart/2008/layout/HorizontalMultiLevelHierarchy"/>
    <dgm:cxn modelId="{9813DE55-09FC-4E39-AEA5-4E373ED69897}" type="presOf" srcId="{074B4859-B15B-4166-89EB-D2B49922BBF9}" destId="{788E6F9F-E8AE-4629-A0AD-30CCDB616BB1}" srcOrd="1" destOrd="0" presId="urn:microsoft.com/office/officeart/2008/layout/HorizontalMultiLevelHierarchy"/>
    <dgm:cxn modelId="{F1CF4779-8591-4BE9-9670-544EEAA1EB12}" type="presOf" srcId="{E15A40D1-7486-42F0-9180-01F656D4B074}" destId="{F9FB1561-B493-482B-B14C-9A727F35B584}" srcOrd="1" destOrd="0" presId="urn:microsoft.com/office/officeart/2008/layout/HorizontalMultiLevelHierarchy"/>
    <dgm:cxn modelId="{CB6C9EBD-7B0F-403D-AF20-6238107C62D6}" type="presOf" srcId="{0EC70670-14F1-42EF-88E8-DF65A20A0E19}" destId="{E8CD1103-8A13-4BDE-981C-4940355C367D}" srcOrd="1" destOrd="0" presId="urn:microsoft.com/office/officeart/2008/layout/HorizontalMultiLevelHierarchy"/>
    <dgm:cxn modelId="{683744AB-E00E-45C6-8879-C336DCC67D67}" type="presOf" srcId="{1565A873-FC66-4A61-B450-571795E7FF9A}" destId="{D7D9E667-06DE-4C50-B47A-FF60BC49C62B}" srcOrd="1" destOrd="0" presId="urn:microsoft.com/office/officeart/2008/layout/HorizontalMultiLevelHierarchy"/>
    <dgm:cxn modelId="{9CDAC2A7-5C6B-4A7B-AE81-B97E3CD328C2}" type="presOf" srcId="{229591DD-9A14-4947-9E15-144342EBFA1C}" destId="{6622AAE8-2F9C-4802-8A12-E2C8E525FD1E}" srcOrd="0" destOrd="0" presId="urn:microsoft.com/office/officeart/2008/layout/HorizontalMultiLevelHierarchy"/>
    <dgm:cxn modelId="{AE540ED0-291F-46B8-A5DF-3060F0177CA6}" srcId="{229591DD-9A14-4947-9E15-144342EBFA1C}" destId="{AE2EE156-4BDA-4E19-963A-9AF0617F7E87}" srcOrd="1" destOrd="0" parTransId="{24892862-431A-430A-9568-BB1F29335EFB}" sibTransId="{C51D35E1-8B5A-4112-8E4B-45F9A6510A35}"/>
    <dgm:cxn modelId="{3D565327-460E-483C-98EF-B8C150604BA7}" type="presOf" srcId="{1565A873-FC66-4A61-B450-571795E7FF9A}" destId="{FF1113C0-56C8-4284-B060-55012D1877F5}" srcOrd="0" destOrd="0" presId="urn:microsoft.com/office/officeart/2008/layout/HorizontalMultiLevelHierarchy"/>
    <dgm:cxn modelId="{7F95E309-BFA3-4185-A497-5C8EC0D12CAE}" type="presOf" srcId="{CF564C58-693D-4F6F-978C-83F4044A6255}" destId="{4EC52450-503D-4E3C-ACD7-26F2D2615D97}" srcOrd="0" destOrd="0" presId="urn:microsoft.com/office/officeart/2008/layout/HorizontalMultiLevelHierarchy"/>
    <dgm:cxn modelId="{0ED888B7-DFE7-4E6B-BFC8-73F14E4F5400}" type="presOf" srcId="{074B4859-B15B-4166-89EB-D2B49922BBF9}" destId="{36D5796B-4A09-4E83-A41C-B2FECE371E50}" srcOrd="0" destOrd="0" presId="urn:microsoft.com/office/officeart/2008/layout/HorizontalMultiLevelHierarchy"/>
    <dgm:cxn modelId="{03F981D1-4A83-415E-8514-79B049705818}" srcId="{83F01B1F-0CB0-4731-9E8F-00AEE85FE1A9}" destId="{CF564C58-693D-4F6F-978C-83F4044A6255}" srcOrd="3" destOrd="0" parTransId="{54D391AB-D9A7-490D-A436-22E71C8E5FE1}" sibTransId="{A908C617-A684-43C7-A03A-A65B5EAAF337}"/>
    <dgm:cxn modelId="{B238220B-1785-4AD7-8007-E98B5CA3FAE9}" type="presOf" srcId="{6FD7DB74-8ED4-44E1-B251-B9011D6EE2C4}" destId="{A96459FB-A581-439C-A142-43D98ABC9D15}" srcOrd="0" destOrd="0" presId="urn:microsoft.com/office/officeart/2008/layout/HorizontalMultiLevelHierarchy"/>
    <dgm:cxn modelId="{2393E3CF-4EE1-4C16-9A17-36B12EB583CF}" srcId="{229591DD-9A14-4947-9E15-144342EBFA1C}" destId="{F297B483-2D34-45E7-A4EE-85591B716DF3}" srcOrd="2" destOrd="0" parTransId="{5D7E3CB0-5773-488D-8C41-95732D283400}" sibTransId="{36711AD3-C507-4206-A4AC-FD73ACAD2EA6}"/>
    <dgm:cxn modelId="{3B5BFD0F-2B19-416C-ADDA-67BD15CFDBA6}" type="presOf" srcId="{6FD7DB74-8ED4-44E1-B251-B9011D6EE2C4}" destId="{3D654FC6-EDF5-46CC-9EA9-34A476887CCD}" srcOrd="1" destOrd="0" presId="urn:microsoft.com/office/officeart/2008/layout/HorizontalMultiLevelHierarchy"/>
    <dgm:cxn modelId="{B4B4A186-E34B-4201-BB12-0DDCDB61F7AE}" srcId="{229591DD-9A14-4947-9E15-144342EBFA1C}" destId="{5303473D-8E89-4836-8430-BD673E249F12}" srcOrd="0" destOrd="0" parTransId="{0EC70670-14F1-42EF-88E8-DF65A20A0E19}" sibTransId="{5C47282B-83F7-45A1-9B82-C13746855A34}"/>
    <dgm:cxn modelId="{DA4F1046-9C8F-44D0-85F3-FFC069D3C597}" type="presOf" srcId="{889618B7-FC9C-4268-ACF4-43F2D4931929}" destId="{500F67E9-235D-49F3-8CCB-D896767EE481}" srcOrd="0" destOrd="0" presId="urn:microsoft.com/office/officeart/2008/layout/HorizontalMultiLevelHierarchy"/>
    <dgm:cxn modelId="{17910721-512C-4D0A-AE6A-F47B64A299F9}" type="presOf" srcId="{54D391AB-D9A7-490D-A436-22E71C8E5FE1}" destId="{6111541A-E698-49C4-8AEE-11438AEF0185}" srcOrd="1" destOrd="0" presId="urn:microsoft.com/office/officeart/2008/layout/HorizontalMultiLevelHierarchy"/>
    <dgm:cxn modelId="{5BD7080B-77FC-4952-94FB-2837004A2C83}" type="presParOf" srcId="{E2CED00C-53C4-4589-9F90-ADBF9A4740F4}" destId="{AFE10A16-EF2C-4217-BC36-3C370A7D9804}" srcOrd="0" destOrd="0" presId="urn:microsoft.com/office/officeart/2008/layout/HorizontalMultiLevelHierarchy"/>
    <dgm:cxn modelId="{E848A2C2-AFD7-46FA-B908-A81EC3F96C5A}" type="presParOf" srcId="{AFE10A16-EF2C-4217-BC36-3C370A7D9804}" destId="{679617B6-F682-4C88-A9ED-B88807D8754E}" srcOrd="0" destOrd="0" presId="urn:microsoft.com/office/officeart/2008/layout/HorizontalMultiLevelHierarchy"/>
    <dgm:cxn modelId="{9BCF7034-BFA8-4360-96BC-2F0F01216057}" type="presParOf" srcId="{AFE10A16-EF2C-4217-BC36-3C370A7D9804}" destId="{DC8DE536-3F9A-4147-85F6-A93C2520FCE1}" srcOrd="1" destOrd="0" presId="urn:microsoft.com/office/officeart/2008/layout/HorizontalMultiLevelHierarchy"/>
    <dgm:cxn modelId="{EA4A4BC1-6B77-4199-B6DF-E15ED75D3BB6}" type="presParOf" srcId="{DC8DE536-3F9A-4147-85F6-A93C2520FCE1}" destId="{74C3EC9F-76BC-489C-A375-7635CD33DDE2}" srcOrd="0" destOrd="0" presId="urn:microsoft.com/office/officeart/2008/layout/HorizontalMultiLevelHierarchy"/>
    <dgm:cxn modelId="{135CDAF0-C053-4772-834E-A0D8E377C373}" type="presParOf" srcId="{74C3EC9F-76BC-489C-A375-7635CD33DDE2}" destId="{F375A1CD-75C0-4A13-A96A-F8ECB593ECB0}" srcOrd="0" destOrd="0" presId="urn:microsoft.com/office/officeart/2008/layout/HorizontalMultiLevelHierarchy"/>
    <dgm:cxn modelId="{E5919C8A-BEC5-4C23-9F4D-55D9259C0241}" type="presParOf" srcId="{DC8DE536-3F9A-4147-85F6-A93C2520FCE1}" destId="{28D1FB9F-E93D-4DB5-8ED2-97544CCECE61}" srcOrd="1" destOrd="0" presId="urn:microsoft.com/office/officeart/2008/layout/HorizontalMultiLevelHierarchy"/>
    <dgm:cxn modelId="{EB70FF94-589C-4759-9E4D-DCB2DB28BD40}" type="presParOf" srcId="{28D1FB9F-E93D-4DB5-8ED2-97544CCECE61}" destId="{6622AAE8-2F9C-4802-8A12-E2C8E525FD1E}" srcOrd="0" destOrd="0" presId="urn:microsoft.com/office/officeart/2008/layout/HorizontalMultiLevelHierarchy"/>
    <dgm:cxn modelId="{AD1CEAD0-9E8C-4853-8CBE-2535DB087B4B}" type="presParOf" srcId="{28D1FB9F-E93D-4DB5-8ED2-97544CCECE61}" destId="{12FB1CCA-BA0F-465E-B97B-D34CE1910576}" srcOrd="1" destOrd="0" presId="urn:microsoft.com/office/officeart/2008/layout/HorizontalMultiLevelHierarchy"/>
    <dgm:cxn modelId="{C9EA00CF-0886-4A97-9E22-BC4FF4A3CE18}" type="presParOf" srcId="{12FB1CCA-BA0F-465E-B97B-D34CE1910576}" destId="{E4440438-D9A0-45F2-B97A-6D6A049BFF1E}" srcOrd="0" destOrd="0" presId="urn:microsoft.com/office/officeart/2008/layout/HorizontalMultiLevelHierarchy"/>
    <dgm:cxn modelId="{29518AFD-CF0E-417F-A468-0CA8E3AD4E51}" type="presParOf" srcId="{E4440438-D9A0-45F2-B97A-6D6A049BFF1E}" destId="{E8CD1103-8A13-4BDE-981C-4940355C367D}" srcOrd="0" destOrd="0" presId="urn:microsoft.com/office/officeart/2008/layout/HorizontalMultiLevelHierarchy"/>
    <dgm:cxn modelId="{2D20EE94-12F8-4945-B7F2-5C752EE0F392}" type="presParOf" srcId="{12FB1CCA-BA0F-465E-B97B-D34CE1910576}" destId="{D708BD3F-461D-4269-B778-E4ACC6B68753}" srcOrd="1" destOrd="0" presId="urn:microsoft.com/office/officeart/2008/layout/HorizontalMultiLevelHierarchy"/>
    <dgm:cxn modelId="{9E70AE89-C336-4F2C-8E14-E44FF9572E8C}" type="presParOf" srcId="{D708BD3F-461D-4269-B778-E4ACC6B68753}" destId="{D0EDFE8B-1274-4831-B050-2EBDE757C64C}" srcOrd="0" destOrd="0" presId="urn:microsoft.com/office/officeart/2008/layout/HorizontalMultiLevelHierarchy"/>
    <dgm:cxn modelId="{3EAD659D-A9DA-46BE-BE77-F5E3E3750D97}" type="presParOf" srcId="{D708BD3F-461D-4269-B778-E4ACC6B68753}" destId="{FB72E9B7-F546-4918-9C8B-2AAFC65BBCF1}" srcOrd="1" destOrd="0" presId="urn:microsoft.com/office/officeart/2008/layout/HorizontalMultiLevelHierarchy"/>
    <dgm:cxn modelId="{5D0CCBB9-CB73-4FF6-B77F-6D729D397CA2}" type="presParOf" srcId="{12FB1CCA-BA0F-465E-B97B-D34CE1910576}" destId="{87389050-E907-4737-B541-820589EE2A0B}" srcOrd="2" destOrd="0" presId="urn:microsoft.com/office/officeart/2008/layout/HorizontalMultiLevelHierarchy"/>
    <dgm:cxn modelId="{C5CDEEFC-7256-4750-910B-0ABC5D8AA820}" type="presParOf" srcId="{87389050-E907-4737-B541-820589EE2A0B}" destId="{61D53A27-4EA9-4EC9-A6CB-95E51C6AFFE3}" srcOrd="0" destOrd="0" presId="urn:microsoft.com/office/officeart/2008/layout/HorizontalMultiLevelHierarchy"/>
    <dgm:cxn modelId="{43F609CF-26FC-4A8D-A403-7ACABB1C4EF2}" type="presParOf" srcId="{12FB1CCA-BA0F-465E-B97B-D34CE1910576}" destId="{27263D2D-67AF-4377-A3DF-029057231F97}" srcOrd="3" destOrd="0" presId="urn:microsoft.com/office/officeart/2008/layout/HorizontalMultiLevelHierarchy"/>
    <dgm:cxn modelId="{6E9F843F-4930-43EC-A07F-707B7BB81FE9}" type="presParOf" srcId="{27263D2D-67AF-4377-A3DF-029057231F97}" destId="{A5A0271F-FA8D-4FA0-BF61-FF8CFB905250}" srcOrd="0" destOrd="0" presId="urn:microsoft.com/office/officeart/2008/layout/HorizontalMultiLevelHierarchy"/>
    <dgm:cxn modelId="{E4E1ECB2-33A0-4BFA-84A2-A18B4B03D7A8}" type="presParOf" srcId="{27263D2D-67AF-4377-A3DF-029057231F97}" destId="{F697DC86-4F5B-4C13-826E-2DA44ABD2F7A}" srcOrd="1" destOrd="0" presId="urn:microsoft.com/office/officeart/2008/layout/HorizontalMultiLevelHierarchy"/>
    <dgm:cxn modelId="{FE828455-A50E-4DAD-BCDE-4DDFEE79B8AC}" type="presParOf" srcId="{12FB1CCA-BA0F-465E-B97B-D34CE1910576}" destId="{D307C31E-2837-4291-8EA8-BF96979B789F}" srcOrd="4" destOrd="0" presId="urn:microsoft.com/office/officeart/2008/layout/HorizontalMultiLevelHierarchy"/>
    <dgm:cxn modelId="{886F3509-7F42-4A8D-945F-0E597032562B}" type="presParOf" srcId="{D307C31E-2837-4291-8EA8-BF96979B789F}" destId="{19B34A91-92CE-4E6F-A46C-BF06DFFD6699}" srcOrd="0" destOrd="0" presId="urn:microsoft.com/office/officeart/2008/layout/HorizontalMultiLevelHierarchy"/>
    <dgm:cxn modelId="{8349C21A-FC33-40F0-ABE7-4E539358C43B}" type="presParOf" srcId="{12FB1CCA-BA0F-465E-B97B-D34CE1910576}" destId="{2D0D6F5F-39EF-4414-9CA5-02E2035D34D8}" srcOrd="5" destOrd="0" presId="urn:microsoft.com/office/officeart/2008/layout/HorizontalMultiLevelHierarchy"/>
    <dgm:cxn modelId="{A842926D-5C48-4262-9CDD-9121BCC3950E}" type="presParOf" srcId="{2D0D6F5F-39EF-4414-9CA5-02E2035D34D8}" destId="{26431942-48F8-409A-9316-708BD837539A}" srcOrd="0" destOrd="0" presId="urn:microsoft.com/office/officeart/2008/layout/HorizontalMultiLevelHierarchy"/>
    <dgm:cxn modelId="{E90F8DF4-9B70-4CE6-BF3E-AC69053FAEDD}" type="presParOf" srcId="{2D0D6F5F-39EF-4414-9CA5-02E2035D34D8}" destId="{24BFA0F8-FC68-4674-911E-CEF4F33F1D68}" srcOrd="1" destOrd="0" presId="urn:microsoft.com/office/officeart/2008/layout/HorizontalMultiLevelHierarchy"/>
    <dgm:cxn modelId="{054CA975-5BC7-41AC-B3DD-A5AD81DFD6BA}" type="presParOf" srcId="{DC8DE536-3F9A-4147-85F6-A93C2520FCE1}" destId="{A96459FB-A581-439C-A142-43D98ABC9D15}" srcOrd="2" destOrd="0" presId="urn:microsoft.com/office/officeart/2008/layout/HorizontalMultiLevelHierarchy"/>
    <dgm:cxn modelId="{D0634DD5-A744-4780-8CB6-93E1B86662B3}" type="presParOf" srcId="{A96459FB-A581-439C-A142-43D98ABC9D15}" destId="{3D654FC6-EDF5-46CC-9EA9-34A476887CCD}" srcOrd="0" destOrd="0" presId="urn:microsoft.com/office/officeart/2008/layout/HorizontalMultiLevelHierarchy"/>
    <dgm:cxn modelId="{838B9C63-4256-4C5E-B6CD-0E9A49791347}" type="presParOf" srcId="{DC8DE536-3F9A-4147-85F6-A93C2520FCE1}" destId="{17EAA96D-2740-4F25-9CF6-A6EC00A106C0}" srcOrd="3" destOrd="0" presId="urn:microsoft.com/office/officeart/2008/layout/HorizontalMultiLevelHierarchy"/>
    <dgm:cxn modelId="{5D311B97-FAFC-4625-A158-3303FDCB76D7}" type="presParOf" srcId="{17EAA96D-2740-4F25-9CF6-A6EC00A106C0}" destId="{E64FEF84-54C4-4AF2-A397-7222D9FE946B}" srcOrd="0" destOrd="0" presId="urn:microsoft.com/office/officeart/2008/layout/HorizontalMultiLevelHierarchy"/>
    <dgm:cxn modelId="{9733E96F-D1C6-4D30-91AE-40C1A4108E5D}" type="presParOf" srcId="{17EAA96D-2740-4F25-9CF6-A6EC00A106C0}" destId="{BB1A853C-CE98-42B9-9F78-52E2EC20675E}" srcOrd="1" destOrd="0" presId="urn:microsoft.com/office/officeart/2008/layout/HorizontalMultiLevelHierarchy"/>
    <dgm:cxn modelId="{82AA3D55-7B6F-4591-AD6E-004D3FF6EE70}" type="presParOf" srcId="{BB1A853C-CE98-42B9-9F78-52E2EC20675E}" destId="{36D5796B-4A09-4E83-A41C-B2FECE371E50}" srcOrd="0" destOrd="0" presId="urn:microsoft.com/office/officeart/2008/layout/HorizontalMultiLevelHierarchy"/>
    <dgm:cxn modelId="{77E008E2-FCD8-46BB-B044-4EE7C81F0BF2}" type="presParOf" srcId="{36D5796B-4A09-4E83-A41C-B2FECE371E50}" destId="{788E6F9F-E8AE-4629-A0AD-30CCDB616BB1}" srcOrd="0" destOrd="0" presId="urn:microsoft.com/office/officeart/2008/layout/HorizontalMultiLevelHierarchy"/>
    <dgm:cxn modelId="{3EF6CC78-2128-4EDD-8EA9-27766AA5F356}" type="presParOf" srcId="{BB1A853C-CE98-42B9-9F78-52E2EC20675E}" destId="{26A46C01-3D54-43DE-B0F7-052527EFAD8A}" srcOrd="1" destOrd="0" presId="urn:microsoft.com/office/officeart/2008/layout/HorizontalMultiLevelHierarchy"/>
    <dgm:cxn modelId="{D97D8F02-4AFE-40F2-B18B-60ACF56B224A}" type="presParOf" srcId="{26A46C01-3D54-43DE-B0F7-052527EFAD8A}" destId="{C0CAD4A2-3096-4EA4-9ADF-7D21FD5D7B84}" srcOrd="0" destOrd="0" presId="urn:microsoft.com/office/officeart/2008/layout/HorizontalMultiLevelHierarchy"/>
    <dgm:cxn modelId="{1F5F03A3-9DFF-4272-9C68-F423CBE91C95}" type="presParOf" srcId="{26A46C01-3D54-43DE-B0F7-052527EFAD8A}" destId="{ABA9ECC8-A9DA-4CF9-A777-28EC1ECFD056}" srcOrd="1" destOrd="0" presId="urn:microsoft.com/office/officeart/2008/layout/HorizontalMultiLevelHierarchy"/>
    <dgm:cxn modelId="{479B7F74-704A-4FF0-BDEC-C480C853D8F0}" type="presParOf" srcId="{BB1A853C-CE98-42B9-9F78-52E2EC20675E}" destId="{529D21D2-7659-4E69-93F1-0D9ACEC0DB53}" srcOrd="2" destOrd="0" presId="urn:microsoft.com/office/officeart/2008/layout/HorizontalMultiLevelHierarchy"/>
    <dgm:cxn modelId="{57FAC9C4-48AA-42B8-8677-9D71090E4713}" type="presParOf" srcId="{529D21D2-7659-4E69-93F1-0D9ACEC0DB53}" destId="{F9FB1561-B493-482B-B14C-9A727F35B584}" srcOrd="0" destOrd="0" presId="urn:microsoft.com/office/officeart/2008/layout/HorizontalMultiLevelHierarchy"/>
    <dgm:cxn modelId="{63375845-8124-4E02-93BB-B6F2B5A0FAA8}" type="presParOf" srcId="{BB1A853C-CE98-42B9-9F78-52E2EC20675E}" destId="{2E1604D8-0629-4A8F-800D-AC169B04AC31}" srcOrd="3" destOrd="0" presId="urn:microsoft.com/office/officeart/2008/layout/HorizontalMultiLevelHierarchy"/>
    <dgm:cxn modelId="{9BCDEB26-1BFA-4DDF-9E26-AC76AC95F2A7}" type="presParOf" srcId="{2E1604D8-0629-4A8F-800D-AC169B04AC31}" destId="{500F67E9-235D-49F3-8CCB-D896767EE481}" srcOrd="0" destOrd="0" presId="urn:microsoft.com/office/officeart/2008/layout/HorizontalMultiLevelHierarchy"/>
    <dgm:cxn modelId="{29B30AEA-7184-48B2-AEF1-884DC5ED05DB}" type="presParOf" srcId="{2E1604D8-0629-4A8F-800D-AC169B04AC31}" destId="{D61E3FC7-4906-4713-89E1-28A5DA34CE3C}" srcOrd="1" destOrd="0" presId="urn:microsoft.com/office/officeart/2008/layout/HorizontalMultiLevelHierarchy"/>
    <dgm:cxn modelId="{C64672CC-4E1E-4CC9-AD67-03157B3BD65C}" type="presParOf" srcId="{BB1A853C-CE98-42B9-9F78-52E2EC20675E}" destId="{FF1113C0-56C8-4284-B060-55012D1877F5}" srcOrd="4" destOrd="0" presId="urn:microsoft.com/office/officeart/2008/layout/HorizontalMultiLevelHierarchy"/>
    <dgm:cxn modelId="{4E990131-4346-4378-8211-C97A357D80CE}" type="presParOf" srcId="{FF1113C0-56C8-4284-B060-55012D1877F5}" destId="{D7D9E667-06DE-4C50-B47A-FF60BC49C62B}" srcOrd="0" destOrd="0" presId="urn:microsoft.com/office/officeart/2008/layout/HorizontalMultiLevelHierarchy"/>
    <dgm:cxn modelId="{F65A54B3-4CA8-4658-B04E-75F9A6D2DC99}" type="presParOf" srcId="{BB1A853C-CE98-42B9-9F78-52E2EC20675E}" destId="{0945563D-A517-45A8-9175-26F778129AA8}" srcOrd="5" destOrd="0" presId="urn:microsoft.com/office/officeart/2008/layout/HorizontalMultiLevelHierarchy"/>
    <dgm:cxn modelId="{E44C734C-7D8B-4C7B-B74F-439E261CA632}" type="presParOf" srcId="{0945563D-A517-45A8-9175-26F778129AA8}" destId="{21286F52-938D-4F06-B15F-401E146E3072}" srcOrd="0" destOrd="0" presId="urn:microsoft.com/office/officeart/2008/layout/HorizontalMultiLevelHierarchy"/>
    <dgm:cxn modelId="{48873C23-C16B-43C8-A17F-FBC455E8CEC0}" type="presParOf" srcId="{0945563D-A517-45A8-9175-26F778129AA8}" destId="{EA9D40B1-EA37-426F-AFB0-C1E984437122}" srcOrd="1" destOrd="0" presId="urn:microsoft.com/office/officeart/2008/layout/HorizontalMultiLevelHierarchy"/>
    <dgm:cxn modelId="{83A2402B-7CFB-4D77-A3F5-003643C35900}" type="presParOf" srcId="{BB1A853C-CE98-42B9-9F78-52E2EC20675E}" destId="{F09236BF-E907-4EA9-A397-57671CB1BF92}" srcOrd="6" destOrd="0" presId="urn:microsoft.com/office/officeart/2008/layout/HorizontalMultiLevelHierarchy"/>
    <dgm:cxn modelId="{BBA8CE4D-8746-4480-A2DA-A35862606F91}" type="presParOf" srcId="{F09236BF-E907-4EA9-A397-57671CB1BF92}" destId="{6111541A-E698-49C4-8AEE-11438AEF0185}" srcOrd="0" destOrd="0" presId="urn:microsoft.com/office/officeart/2008/layout/HorizontalMultiLevelHierarchy"/>
    <dgm:cxn modelId="{690399F1-43B7-44A4-868A-01427F274C93}" type="presParOf" srcId="{BB1A853C-CE98-42B9-9F78-52E2EC20675E}" destId="{B9E03295-6AE0-4B8C-8C00-8EB07A9349D5}" srcOrd="7" destOrd="0" presId="urn:microsoft.com/office/officeart/2008/layout/HorizontalMultiLevelHierarchy"/>
    <dgm:cxn modelId="{A33C5894-9618-4D74-BDB6-54EF9420795F}" type="presParOf" srcId="{B9E03295-6AE0-4B8C-8C00-8EB07A9349D5}" destId="{4EC52450-503D-4E3C-ACD7-26F2D2615D97}" srcOrd="0" destOrd="0" presId="urn:microsoft.com/office/officeart/2008/layout/HorizontalMultiLevelHierarchy"/>
    <dgm:cxn modelId="{2A85B45A-4431-4600-BF5C-457EE357B545}" type="presParOf" srcId="{B9E03295-6AE0-4B8C-8C00-8EB07A9349D5}" destId="{AD158A5F-F510-457B-9A8A-5A3C9C30A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B83D93-047C-4B85-B72C-4ACA0A07F073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</dgm:pt>
    <dgm:pt modelId="{DAA94146-ED26-4DD1-B0DF-31DD3B156840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Дедуктивний тип юридичної аргументації</a:t>
          </a:r>
          <a:endParaRPr lang="uk-UA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5120C-D9C3-4D91-BA44-2F8F591079FC}" type="parTrans" cxnId="{A5C86F23-F1F5-4F24-9454-5CAF850C5531}">
      <dgm:prSet/>
      <dgm:spPr/>
      <dgm:t>
        <a:bodyPr/>
        <a:lstStyle/>
        <a:p>
          <a:endParaRPr lang="uk-UA"/>
        </a:p>
      </dgm:t>
    </dgm:pt>
    <dgm:pt modelId="{E315EC99-023F-40BE-B0BB-14EA85B7B0AC}" type="sibTrans" cxnId="{A5C86F23-F1F5-4F24-9454-5CAF850C5531}">
      <dgm:prSet/>
      <dgm:spPr/>
      <dgm:t>
        <a:bodyPr/>
        <a:lstStyle/>
        <a:p>
          <a:endParaRPr lang="uk-UA"/>
        </a:p>
      </dgm:t>
    </dgm:pt>
    <dgm:pt modelId="{230A328E-E880-4186-9490-494C0E82952A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ґрунтується на правилах логічного силогізму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CA071-CC8B-47A2-B755-198332087C58}" type="parTrans" cxnId="{98EB4247-25EC-47B9-A040-1F7CADC73EA8}">
      <dgm:prSet/>
      <dgm:spPr/>
      <dgm:t>
        <a:bodyPr/>
        <a:lstStyle/>
        <a:p>
          <a:endParaRPr lang="uk-UA"/>
        </a:p>
      </dgm:t>
    </dgm:pt>
    <dgm:pt modelId="{3281395A-B96B-4F84-A954-35A3467F1D35}" type="sibTrans" cxnId="{98EB4247-25EC-47B9-A040-1F7CADC73EA8}">
      <dgm:prSet/>
      <dgm:spPr/>
      <dgm:t>
        <a:bodyPr/>
        <a:lstStyle/>
        <a:p>
          <a:endParaRPr lang="uk-UA"/>
        </a:p>
      </dgm:t>
    </dgm:pt>
    <dgm:pt modelId="{0C546378-AAB4-4D4B-A7B6-A51434DD331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властивий переважно для юридичного позитивізму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D8F58-29D0-4A86-BD20-8A66E87AB992}" type="parTrans" cxnId="{61259DA5-C743-4465-A5F6-0FDC8D847318}">
      <dgm:prSet/>
      <dgm:spPr/>
      <dgm:t>
        <a:bodyPr/>
        <a:lstStyle/>
        <a:p>
          <a:endParaRPr lang="uk-UA"/>
        </a:p>
      </dgm:t>
    </dgm:pt>
    <dgm:pt modelId="{2AAC1152-EFEE-4680-9E64-7E8929437619}" type="sibTrans" cxnId="{61259DA5-C743-4465-A5F6-0FDC8D847318}">
      <dgm:prSet/>
      <dgm:spPr/>
      <dgm:t>
        <a:bodyPr/>
        <a:lstStyle/>
        <a:p>
          <a:endParaRPr lang="uk-UA"/>
        </a:p>
      </dgm:t>
    </dgm:pt>
    <dgm:pt modelId="{43CBFC47-A193-42C2-840C-13AF799881E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враховує наявності колізій між нормами права, можливості формулювання правозастосовних рішень усупереч дослівному тексту норм права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17848-72C4-475B-948C-64B01875D6FB}" type="parTrans" cxnId="{A4EFC74B-AB7C-4DE7-B8D8-2D208A1BDA55}">
      <dgm:prSet/>
      <dgm:spPr/>
      <dgm:t>
        <a:bodyPr/>
        <a:lstStyle/>
        <a:p>
          <a:endParaRPr lang="uk-UA"/>
        </a:p>
      </dgm:t>
    </dgm:pt>
    <dgm:pt modelId="{EE0388BC-2B92-4F33-9B9B-C4107066CA3B}" type="sibTrans" cxnId="{A4EFC74B-AB7C-4DE7-B8D8-2D208A1BDA55}">
      <dgm:prSet/>
      <dgm:spPr/>
      <dgm:t>
        <a:bodyPr/>
        <a:lstStyle/>
        <a:p>
          <a:endParaRPr lang="uk-UA"/>
        </a:p>
      </dgm:t>
    </dgm:pt>
    <dgm:pt modelId="{9C6A9BAA-676F-4953-A2ED-E43CE2D95D28}" type="pres">
      <dgm:prSet presAssocID="{37B83D93-047C-4B85-B72C-4ACA0A07F0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29B5E0-C5A9-4AA7-A5A0-44FE80D2FAAC}" type="pres">
      <dgm:prSet presAssocID="{DAA94146-ED26-4DD1-B0DF-31DD3B156840}" presName="vertOne" presStyleCnt="0"/>
      <dgm:spPr/>
    </dgm:pt>
    <dgm:pt modelId="{1048AABE-1405-4015-AE84-0CDC59BBEDE6}" type="pres">
      <dgm:prSet presAssocID="{DAA94146-ED26-4DD1-B0DF-31DD3B156840}" presName="txOne" presStyleLbl="node0" presStyleIdx="0" presStyleCnt="1" custScaleY="27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464D37-8E50-4EF0-84FD-F2CC06BE6DFA}" type="pres">
      <dgm:prSet presAssocID="{DAA94146-ED26-4DD1-B0DF-31DD3B156840}" presName="parTransOne" presStyleCnt="0"/>
      <dgm:spPr/>
    </dgm:pt>
    <dgm:pt modelId="{B3DC5B71-BA89-47AD-A048-D3A9F40CBA6E}" type="pres">
      <dgm:prSet presAssocID="{DAA94146-ED26-4DD1-B0DF-31DD3B156840}" presName="horzOne" presStyleCnt="0"/>
      <dgm:spPr/>
    </dgm:pt>
    <dgm:pt modelId="{CFE3D05D-3259-4777-BC78-FC302EBA5DB4}" type="pres">
      <dgm:prSet presAssocID="{230A328E-E880-4186-9490-494C0E82952A}" presName="vertTwo" presStyleCnt="0"/>
      <dgm:spPr/>
    </dgm:pt>
    <dgm:pt modelId="{9C1ED515-AABF-4119-B76B-2C670D49B04D}" type="pres">
      <dgm:prSet presAssocID="{230A328E-E880-4186-9490-494C0E82952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056786-B6B0-4DF0-BA97-B3C0CF11D1FD}" type="pres">
      <dgm:prSet presAssocID="{230A328E-E880-4186-9490-494C0E82952A}" presName="horzTwo" presStyleCnt="0"/>
      <dgm:spPr/>
    </dgm:pt>
    <dgm:pt modelId="{962D552B-F41C-4968-9B96-181F3BE0EAB1}" type="pres">
      <dgm:prSet presAssocID="{3281395A-B96B-4F84-A954-35A3467F1D35}" presName="sibSpaceTwo" presStyleCnt="0"/>
      <dgm:spPr/>
    </dgm:pt>
    <dgm:pt modelId="{6EF7CF9E-A1DF-4DA8-8DED-E1548CFE6384}" type="pres">
      <dgm:prSet presAssocID="{0C546378-AAB4-4D4B-A7B6-A51434DD3311}" presName="vertTwo" presStyleCnt="0"/>
      <dgm:spPr/>
    </dgm:pt>
    <dgm:pt modelId="{3954BB18-A28C-4111-B3A5-AA5D3182A67C}" type="pres">
      <dgm:prSet presAssocID="{0C546378-AAB4-4D4B-A7B6-A51434DD331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87D5A-3CCE-4021-AA70-C05F3DCC1CDF}" type="pres">
      <dgm:prSet presAssocID="{0C546378-AAB4-4D4B-A7B6-A51434DD3311}" presName="horzTwo" presStyleCnt="0"/>
      <dgm:spPr/>
    </dgm:pt>
    <dgm:pt modelId="{1719C507-1C01-44C5-A08D-4A20AF6C176D}" type="pres">
      <dgm:prSet presAssocID="{2AAC1152-EFEE-4680-9E64-7E8929437619}" presName="sibSpaceTwo" presStyleCnt="0"/>
      <dgm:spPr/>
    </dgm:pt>
    <dgm:pt modelId="{FA73DEEB-CCAD-410E-A41F-17C0CD170D5A}" type="pres">
      <dgm:prSet presAssocID="{43CBFC47-A193-42C2-840C-13AF799881EE}" presName="vertTwo" presStyleCnt="0"/>
      <dgm:spPr/>
    </dgm:pt>
    <dgm:pt modelId="{28D701B3-F18D-420F-8A01-19C0C243F19B}" type="pres">
      <dgm:prSet presAssocID="{43CBFC47-A193-42C2-840C-13AF799881EE}" presName="txTwo" presStyleLbl="node2" presStyleIdx="2" presStyleCnt="3" custScaleX="134311" custScaleY="120284" custLinFactNeighborX="1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0191A-5F6D-4F3E-9855-1C0176AD9F9D}" type="pres">
      <dgm:prSet presAssocID="{43CBFC47-A193-42C2-840C-13AF799881EE}" presName="horzTwo" presStyleCnt="0"/>
      <dgm:spPr/>
    </dgm:pt>
  </dgm:ptLst>
  <dgm:cxnLst>
    <dgm:cxn modelId="{5ECE23B0-0CBB-4594-82F5-A209AB735A78}" type="presOf" srcId="{43CBFC47-A193-42C2-840C-13AF799881EE}" destId="{28D701B3-F18D-420F-8A01-19C0C243F19B}" srcOrd="0" destOrd="0" presId="urn:microsoft.com/office/officeart/2005/8/layout/hierarchy4"/>
    <dgm:cxn modelId="{98EB4247-25EC-47B9-A040-1F7CADC73EA8}" srcId="{DAA94146-ED26-4DD1-B0DF-31DD3B156840}" destId="{230A328E-E880-4186-9490-494C0E82952A}" srcOrd="0" destOrd="0" parTransId="{956CA071-CC8B-47A2-B755-198332087C58}" sibTransId="{3281395A-B96B-4F84-A954-35A3467F1D35}"/>
    <dgm:cxn modelId="{A4EFC74B-AB7C-4DE7-B8D8-2D208A1BDA55}" srcId="{DAA94146-ED26-4DD1-B0DF-31DD3B156840}" destId="{43CBFC47-A193-42C2-840C-13AF799881EE}" srcOrd="2" destOrd="0" parTransId="{21917848-72C4-475B-948C-64B01875D6FB}" sibTransId="{EE0388BC-2B92-4F33-9B9B-C4107066CA3B}"/>
    <dgm:cxn modelId="{C74ACC5A-67E5-4BF1-A38C-CCFC9B3A56C3}" type="presOf" srcId="{DAA94146-ED26-4DD1-B0DF-31DD3B156840}" destId="{1048AABE-1405-4015-AE84-0CDC59BBEDE6}" srcOrd="0" destOrd="0" presId="urn:microsoft.com/office/officeart/2005/8/layout/hierarchy4"/>
    <dgm:cxn modelId="{9E503930-20EB-46B6-AB32-04D17EE904EC}" type="presOf" srcId="{0C546378-AAB4-4D4B-A7B6-A51434DD3311}" destId="{3954BB18-A28C-4111-B3A5-AA5D3182A67C}" srcOrd="0" destOrd="0" presId="urn:microsoft.com/office/officeart/2005/8/layout/hierarchy4"/>
    <dgm:cxn modelId="{A5C86F23-F1F5-4F24-9454-5CAF850C5531}" srcId="{37B83D93-047C-4B85-B72C-4ACA0A07F073}" destId="{DAA94146-ED26-4DD1-B0DF-31DD3B156840}" srcOrd="0" destOrd="0" parTransId="{66E5120C-D9C3-4D91-BA44-2F8F591079FC}" sibTransId="{E315EC99-023F-40BE-B0BB-14EA85B7B0AC}"/>
    <dgm:cxn modelId="{B41A1CAB-F241-4B09-ABD9-A24ED66A50A3}" type="presOf" srcId="{37B83D93-047C-4B85-B72C-4ACA0A07F073}" destId="{9C6A9BAA-676F-4953-A2ED-E43CE2D95D28}" srcOrd="0" destOrd="0" presId="urn:microsoft.com/office/officeart/2005/8/layout/hierarchy4"/>
    <dgm:cxn modelId="{C88FC5A9-0DC0-4D12-AEA7-D9FD535BD411}" type="presOf" srcId="{230A328E-E880-4186-9490-494C0E82952A}" destId="{9C1ED515-AABF-4119-B76B-2C670D49B04D}" srcOrd="0" destOrd="0" presId="urn:microsoft.com/office/officeart/2005/8/layout/hierarchy4"/>
    <dgm:cxn modelId="{61259DA5-C743-4465-A5F6-0FDC8D847318}" srcId="{DAA94146-ED26-4DD1-B0DF-31DD3B156840}" destId="{0C546378-AAB4-4D4B-A7B6-A51434DD3311}" srcOrd="1" destOrd="0" parTransId="{175D8F58-29D0-4A86-BD20-8A66E87AB992}" sibTransId="{2AAC1152-EFEE-4680-9E64-7E8929437619}"/>
    <dgm:cxn modelId="{05B15061-EBF1-4ED7-90C8-E5F2463C9904}" type="presParOf" srcId="{9C6A9BAA-676F-4953-A2ED-E43CE2D95D28}" destId="{D329B5E0-C5A9-4AA7-A5A0-44FE80D2FAAC}" srcOrd="0" destOrd="0" presId="urn:microsoft.com/office/officeart/2005/8/layout/hierarchy4"/>
    <dgm:cxn modelId="{2450752E-7443-44A9-8CF8-49487F4A2188}" type="presParOf" srcId="{D329B5E0-C5A9-4AA7-A5A0-44FE80D2FAAC}" destId="{1048AABE-1405-4015-AE84-0CDC59BBEDE6}" srcOrd="0" destOrd="0" presId="urn:microsoft.com/office/officeart/2005/8/layout/hierarchy4"/>
    <dgm:cxn modelId="{D4503FD7-7EDD-489C-905E-A8D610DAD229}" type="presParOf" srcId="{D329B5E0-C5A9-4AA7-A5A0-44FE80D2FAAC}" destId="{9B464D37-8E50-4EF0-84FD-F2CC06BE6DFA}" srcOrd="1" destOrd="0" presId="urn:microsoft.com/office/officeart/2005/8/layout/hierarchy4"/>
    <dgm:cxn modelId="{E12D51DA-814E-467E-917E-349D5F1124A3}" type="presParOf" srcId="{D329B5E0-C5A9-4AA7-A5A0-44FE80D2FAAC}" destId="{B3DC5B71-BA89-47AD-A048-D3A9F40CBA6E}" srcOrd="2" destOrd="0" presId="urn:microsoft.com/office/officeart/2005/8/layout/hierarchy4"/>
    <dgm:cxn modelId="{569012A7-5E4A-412D-B404-25C0C0AF3BCB}" type="presParOf" srcId="{B3DC5B71-BA89-47AD-A048-D3A9F40CBA6E}" destId="{CFE3D05D-3259-4777-BC78-FC302EBA5DB4}" srcOrd="0" destOrd="0" presId="urn:microsoft.com/office/officeart/2005/8/layout/hierarchy4"/>
    <dgm:cxn modelId="{453B822A-361F-4020-97D0-9FD4569E4BA0}" type="presParOf" srcId="{CFE3D05D-3259-4777-BC78-FC302EBA5DB4}" destId="{9C1ED515-AABF-4119-B76B-2C670D49B04D}" srcOrd="0" destOrd="0" presId="urn:microsoft.com/office/officeart/2005/8/layout/hierarchy4"/>
    <dgm:cxn modelId="{E110068F-D18A-4D76-BCD3-315B0112ADF4}" type="presParOf" srcId="{CFE3D05D-3259-4777-BC78-FC302EBA5DB4}" destId="{0F056786-B6B0-4DF0-BA97-B3C0CF11D1FD}" srcOrd="1" destOrd="0" presId="urn:microsoft.com/office/officeart/2005/8/layout/hierarchy4"/>
    <dgm:cxn modelId="{C7DFB54A-1F63-4661-A494-31F172FA61CE}" type="presParOf" srcId="{B3DC5B71-BA89-47AD-A048-D3A9F40CBA6E}" destId="{962D552B-F41C-4968-9B96-181F3BE0EAB1}" srcOrd="1" destOrd="0" presId="urn:microsoft.com/office/officeart/2005/8/layout/hierarchy4"/>
    <dgm:cxn modelId="{CEDC467B-E82C-44AA-8D3A-BE9288AA23AD}" type="presParOf" srcId="{B3DC5B71-BA89-47AD-A048-D3A9F40CBA6E}" destId="{6EF7CF9E-A1DF-4DA8-8DED-E1548CFE6384}" srcOrd="2" destOrd="0" presId="urn:microsoft.com/office/officeart/2005/8/layout/hierarchy4"/>
    <dgm:cxn modelId="{67F845F9-D909-4681-95FF-E43BE875EC9A}" type="presParOf" srcId="{6EF7CF9E-A1DF-4DA8-8DED-E1548CFE6384}" destId="{3954BB18-A28C-4111-B3A5-AA5D3182A67C}" srcOrd="0" destOrd="0" presId="urn:microsoft.com/office/officeart/2005/8/layout/hierarchy4"/>
    <dgm:cxn modelId="{B94B3F75-FE0F-4084-BC94-95EEBCA1EED3}" type="presParOf" srcId="{6EF7CF9E-A1DF-4DA8-8DED-E1548CFE6384}" destId="{7ED87D5A-3CCE-4021-AA70-C05F3DCC1CDF}" srcOrd="1" destOrd="0" presId="urn:microsoft.com/office/officeart/2005/8/layout/hierarchy4"/>
    <dgm:cxn modelId="{910AEF7F-90CB-4681-BAC1-6975340D4B95}" type="presParOf" srcId="{B3DC5B71-BA89-47AD-A048-D3A9F40CBA6E}" destId="{1719C507-1C01-44C5-A08D-4A20AF6C176D}" srcOrd="3" destOrd="0" presId="urn:microsoft.com/office/officeart/2005/8/layout/hierarchy4"/>
    <dgm:cxn modelId="{30968383-F3EC-45C8-940A-19652DE46EF1}" type="presParOf" srcId="{B3DC5B71-BA89-47AD-A048-D3A9F40CBA6E}" destId="{FA73DEEB-CCAD-410E-A41F-17C0CD170D5A}" srcOrd="4" destOrd="0" presId="urn:microsoft.com/office/officeart/2005/8/layout/hierarchy4"/>
    <dgm:cxn modelId="{30A873FA-63C2-4C4E-998B-B5180F4F4165}" type="presParOf" srcId="{FA73DEEB-CCAD-410E-A41F-17C0CD170D5A}" destId="{28D701B3-F18D-420F-8A01-19C0C243F19B}" srcOrd="0" destOrd="0" presId="urn:microsoft.com/office/officeart/2005/8/layout/hierarchy4"/>
    <dgm:cxn modelId="{7277E8C6-1977-4542-AB5B-30B991E75FAA}" type="presParOf" srcId="{FA73DEEB-CCAD-410E-A41F-17C0CD170D5A}" destId="{90F0191A-5F6D-4F3E-9855-1C0176AD9F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B83D93-047C-4B85-B72C-4ACA0A07F073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</dgm:pt>
    <dgm:pt modelId="{DAA94146-ED26-4DD1-B0DF-31DD3B156840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Індуктивний тип юридичної аргументації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5120C-D9C3-4D91-BA44-2F8F591079FC}" type="parTrans" cxnId="{A5C86F23-F1F5-4F24-9454-5CAF850C5531}">
      <dgm:prSet/>
      <dgm:spPr/>
      <dgm:t>
        <a:bodyPr/>
        <a:lstStyle/>
        <a:p>
          <a:endParaRPr lang="uk-UA"/>
        </a:p>
      </dgm:t>
    </dgm:pt>
    <dgm:pt modelId="{E315EC99-023F-40BE-B0BB-14EA85B7B0AC}" type="sibTrans" cxnId="{A5C86F23-F1F5-4F24-9454-5CAF850C5531}">
      <dgm:prSet/>
      <dgm:spPr/>
      <dgm:t>
        <a:bodyPr/>
        <a:lstStyle/>
        <a:p>
          <a:endParaRPr lang="uk-UA"/>
        </a:p>
      </dgm:t>
    </dgm:pt>
    <dgm:pt modelId="{F2B1F37E-B4C3-4690-A7B1-A55C195B5214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пов’язаний з соціологічним підходом до розуміння права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AD075-C998-4B24-A398-3A4E7A07C7EE}" type="parTrans" cxnId="{81DD6CCA-E464-4BAD-9BCE-84580EA3E295}">
      <dgm:prSet/>
      <dgm:spPr/>
      <dgm:t>
        <a:bodyPr/>
        <a:lstStyle/>
        <a:p>
          <a:endParaRPr lang="uk-UA"/>
        </a:p>
      </dgm:t>
    </dgm:pt>
    <dgm:pt modelId="{C4A30DBD-8579-4F69-B538-261200844963}" type="sibTrans" cxnId="{81DD6CCA-E464-4BAD-9BCE-84580EA3E295}">
      <dgm:prSet/>
      <dgm:spPr/>
      <dgm:t>
        <a:bodyPr/>
        <a:lstStyle/>
        <a:p>
          <a:endParaRPr lang="uk-UA"/>
        </a:p>
      </dgm:t>
    </dgm:pt>
    <dgm:pt modelId="{690FC9D1-0E3D-47F2-AD99-786E20A335D8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судді при прийнятті рішень не обмежуються суто логічними операціями, а мають враховувати чинники, що перебувають за межами позитивного права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0C3CD-DFE8-49B1-9631-4F94B9FCFC22}" type="parTrans" cxnId="{D2A644DE-F6F1-4122-B340-6AD85081558A}">
      <dgm:prSet/>
      <dgm:spPr/>
      <dgm:t>
        <a:bodyPr/>
        <a:lstStyle/>
        <a:p>
          <a:endParaRPr lang="uk-UA"/>
        </a:p>
      </dgm:t>
    </dgm:pt>
    <dgm:pt modelId="{4D0F2A57-055B-4B0B-8F83-AF334EE128F2}" type="sibTrans" cxnId="{D2A644DE-F6F1-4122-B340-6AD85081558A}">
      <dgm:prSet/>
      <dgm:spPr/>
      <dgm:t>
        <a:bodyPr/>
        <a:lstStyle/>
        <a:p>
          <a:endParaRPr lang="uk-UA"/>
        </a:p>
      </dgm:t>
    </dgm:pt>
    <dgm:pt modelId="{D85CF303-FEC2-4AFD-9CCB-1C28F1F5C4B2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не є єдиною і виключною підставою для прийняття рішення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79581-74A3-4F98-BEBA-A8A981F211F4}" type="parTrans" cxnId="{88283193-5333-4295-A717-2CB847B0C39C}">
      <dgm:prSet/>
      <dgm:spPr/>
      <dgm:t>
        <a:bodyPr/>
        <a:lstStyle/>
        <a:p>
          <a:endParaRPr lang="uk-UA"/>
        </a:p>
      </dgm:t>
    </dgm:pt>
    <dgm:pt modelId="{AE8A6AC8-5464-4A01-B268-88C281E28F11}" type="sibTrans" cxnId="{88283193-5333-4295-A717-2CB847B0C39C}">
      <dgm:prSet/>
      <dgm:spPr/>
      <dgm:t>
        <a:bodyPr/>
        <a:lstStyle/>
        <a:p>
          <a:endParaRPr lang="uk-UA"/>
        </a:p>
      </dgm:t>
    </dgm:pt>
    <dgm:pt modelId="{9B9090DA-10B8-4888-BF22-BA69D005627E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необхідна адаптація тексту закону до потреб часу шляхом його тлумачення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1A28C-41E0-4AFB-95E7-FF607FD0DD70}" type="parTrans" cxnId="{47ADC6D7-912E-4A69-80AB-FB0916AEFDD5}">
      <dgm:prSet/>
      <dgm:spPr/>
      <dgm:t>
        <a:bodyPr/>
        <a:lstStyle/>
        <a:p>
          <a:endParaRPr lang="uk-UA"/>
        </a:p>
      </dgm:t>
    </dgm:pt>
    <dgm:pt modelId="{8478C4E0-3C27-46C3-A67D-78B0345F1864}" type="sibTrans" cxnId="{47ADC6D7-912E-4A69-80AB-FB0916AEFDD5}">
      <dgm:prSet/>
      <dgm:spPr/>
      <dgm:t>
        <a:bodyPr/>
        <a:lstStyle/>
        <a:p>
          <a:endParaRPr lang="uk-UA"/>
        </a:p>
      </dgm:t>
    </dgm:pt>
    <dgm:pt modelId="{10712A16-4D3A-4FC0-B587-F975C3378662}" type="pres">
      <dgm:prSet presAssocID="{37B83D93-047C-4B85-B72C-4ACA0A07F073}" presName="vert0" presStyleCnt="0">
        <dgm:presLayoutVars>
          <dgm:dir/>
          <dgm:animOne val="branch"/>
          <dgm:animLvl val="lvl"/>
        </dgm:presLayoutVars>
      </dgm:prSet>
      <dgm:spPr/>
    </dgm:pt>
    <dgm:pt modelId="{C246CCDB-9984-440C-95AF-C88CC545AFFA}" type="pres">
      <dgm:prSet presAssocID="{DAA94146-ED26-4DD1-B0DF-31DD3B156840}" presName="thickLine" presStyleLbl="alignNode1" presStyleIdx="0" presStyleCnt="1"/>
      <dgm:spPr/>
    </dgm:pt>
    <dgm:pt modelId="{1C3D09ED-7E38-433A-91FA-AE54022B25BF}" type="pres">
      <dgm:prSet presAssocID="{DAA94146-ED26-4DD1-B0DF-31DD3B156840}" presName="horz1" presStyleCnt="0"/>
      <dgm:spPr/>
    </dgm:pt>
    <dgm:pt modelId="{0A4CA184-4B79-4048-8243-3A57CA76CC4F}" type="pres">
      <dgm:prSet presAssocID="{DAA94146-ED26-4DD1-B0DF-31DD3B156840}" presName="tx1" presStyleLbl="revTx" presStyleIdx="0" presStyleCnt="5" custScaleX="122691"/>
      <dgm:spPr/>
      <dgm:t>
        <a:bodyPr/>
        <a:lstStyle/>
        <a:p>
          <a:endParaRPr lang="ru-RU"/>
        </a:p>
      </dgm:t>
    </dgm:pt>
    <dgm:pt modelId="{81EDB7C2-2A8C-4863-912F-70CC91026BCA}" type="pres">
      <dgm:prSet presAssocID="{DAA94146-ED26-4DD1-B0DF-31DD3B156840}" presName="vert1" presStyleCnt="0"/>
      <dgm:spPr/>
    </dgm:pt>
    <dgm:pt modelId="{98374005-A3F7-4E54-8BA5-71D576CF14D4}" type="pres">
      <dgm:prSet presAssocID="{F2B1F37E-B4C3-4690-A7B1-A55C195B5214}" presName="vertSpace2a" presStyleCnt="0"/>
      <dgm:spPr/>
    </dgm:pt>
    <dgm:pt modelId="{0F2E683A-7DD1-4380-9AA3-9A574DC06335}" type="pres">
      <dgm:prSet presAssocID="{F2B1F37E-B4C3-4690-A7B1-A55C195B5214}" presName="horz2" presStyleCnt="0"/>
      <dgm:spPr/>
    </dgm:pt>
    <dgm:pt modelId="{2941E429-1443-4428-9087-442BA5FA84E2}" type="pres">
      <dgm:prSet presAssocID="{F2B1F37E-B4C3-4690-A7B1-A55C195B5214}" presName="horzSpace2" presStyleCnt="0"/>
      <dgm:spPr/>
    </dgm:pt>
    <dgm:pt modelId="{11DB9870-0B52-483E-A10A-393675CED1DD}" type="pres">
      <dgm:prSet presAssocID="{F2B1F37E-B4C3-4690-A7B1-A55C195B5214}" presName="tx2" presStyleLbl="revTx" presStyleIdx="1" presStyleCnt="5"/>
      <dgm:spPr/>
      <dgm:t>
        <a:bodyPr/>
        <a:lstStyle/>
        <a:p>
          <a:endParaRPr lang="ru-RU"/>
        </a:p>
      </dgm:t>
    </dgm:pt>
    <dgm:pt modelId="{EFE7388D-2F83-4280-908E-B9658DE9BAA9}" type="pres">
      <dgm:prSet presAssocID="{F2B1F37E-B4C3-4690-A7B1-A55C195B5214}" presName="vert2" presStyleCnt="0"/>
      <dgm:spPr/>
    </dgm:pt>
    <dgm:pt modelId="{E16EB09E-BCA8-49A5-94D6-29E63E6E8CB1}" type="pres">
      <dgm:prSet presAssocID="{F2B1F37E-B4C3-4690-A7B1-A55C195B5214}" presName="thinLine2b" presStyleLbl="callout" presStyleIdx="0" presStyleCnt="4"/>
      <dgm:spPr/>
    </dgm:pt>
    <dgm:pt modelId="{0B6904D3-9C18-4A38-A481-7DB57ADFB3E1}" type="pres">
      <dgm:prSet presAssocID="{F2B1F37E-B4C3-4690-A7B1-A55C195B5214}" presName="vertSpace2b" presStyleCnt="0"/>
      <dgm:spPr/>
    </dgm:pt>
    <dgm:pt modelId="{E8263407-BF58-430E-A226-3C17D2AACB33}" type="pres">
      <dgm:prSet presAssocID="{690FC9D1-0E3D-47F2-AD99-786E20A335D8}" presName="horz2" presStyleCnt="0"/>
      <dgm:spPr/>
    </dgm:pt>
    <dgm:pt modelId="{DF4746CC-70C1-45A8-BDA9-C64ABF39D3CF}" type="pres">
      <dgm:prSet presAssocID="{690FC9D1-0E3D-47F2-AD99-786E20A335D8}" presName="horzSpace2" presStyleCnt="0"/>
      <dgm:spPr/>
    </dgm:pt>
    <dgm:pt modelId="{45AC557A-E575-4624-BE4F-3F09E7C582E2}" type="pres">
      <dgm:prSet presAssocID="{690FC9D1-0E3D-47F2-AD99-786E20A335D8}" presName="tx2" presStyleLbl="revTx" presStyleIdx="2" presStyleCnt="5" custScaleY="167697"/>
      <dgm:spPr/>
      <dgm:t>
        <a:bodyPr/>
        <a:lstStyle/>
        <a:p>
          <a:endParaRPr lang="ru-RU"/>
        </a:p>
      </dgm:t>
    </dgm:pt>
    <dgm:pt modelId="{9272F0EB-407E-4765-9F6D-C45D2D439D78}" type="pres">
      <dgm:prSet presAssocID="{690FC9D1-0E3D-47F2-AD99-786E20A335D8}" presName="vert2" presStyleCnt="0"/>
      <dgm:spPr/>
    </dgm:pt>
    <dgm:pt modelId="{8C4395AE-66EE-433F-9255-3A6C1FCDE54F}" type="pres">
      <dgm:prSet presAssocID="{690FC9D1-0E3D-47F2-AD99-786E20A335D8}" presName="thinLine2b" presStyleLbl="callout" presStyleIdx="1" presStyleCnt="4"/>
      <dgm:spPr/>
    </dgm:pt>
    <dgm:pt modelId="{87A5D908-2F7D-4E40-9EDA-6AB48C7F261C}" type="pres">
      <dgm:prSet presAssocID="{690FC9D1-0E3D-47F2-AD99-786E20A335D8}" presName="vertSpace2b" presStyleCnt="0"/>
      <dgm:spPr/>
    </dgm:pt>
    <dgm:pt modelId="{99A5443F-7403-470B-A63B-710D5709E085}" type="pres">
      <dgm:prSet presAssocID="{D85CF303-FEC2-4AFD-9CCB-1C28F1F5C4B2}" presName="horz2" presStyleCnt="0"/>
      <dgm:spPr/>
    </dgm:pt>
    <dgm:pt modelId="{0CE055DD-F58A-4B16-8F82-2D8FF97B7D34}" type="pres">
      <dgm:prSet presAssocID="{D85CF303-FEC2-4AFD-9CCB-1C28F1F5C4B2}" presName="horzSpace2" presStyleCnt="0"/>
      <dgm:spPr/>
    </dgm:pt>
    <dgm:pt modelId="{127B0ECC-C17D-4A31-8941-69110A5A5A05}" type="pres">
      <dgm:prSet presAssocID="{D85CF303-FEC2-4AFD-9CCB-1C28F1F5C4B2}" presName="tx2" presStyleLbl="revTx" presStyleIdx="3" presStyleCnt="5"/>
      <dgm:spPr/>
      <dgm:t>
        <a:bodyPr/>
        <a:lstStyle/>
        <a:p>
          <a:endParaRPr lang="ru-RU"/>
        </a:p>
      </dgm:t>
    </dgm:pt>
    <dgm:pt modelId="{CCE1417C-BE03-457A-9C51-FCEF48036E65}" type="pres">
      <dgm:prSet presAssocID="{D85CF303-FEC2-4AFD-9CCB-1C28F1F5C4B2}" presName="vert2" presStyleCnt="0"/>
      <dgm:spPr/>
    </dgm:pt>
    <dgm:pt modelId="{73AA92D3-B2F6-493A-BC7A-3D02983D9437}" type="pres">
      <dgm:prSet presAssocID="{D85CF303-FEC2-4AFD-9CCB-1C28F1F5C4B2}" presName="thinLine2b" presStyleLbl="callout" presStyleIdx="2" presStyleCnt="4"/>
      <dgm:spPr/>
    </dgm:pt>
    <dgm:pt modelId="{18EAA08B-B225-4533-9234-A3E66C6C1E59}" type="pres">
      <dgm:prSet presAssocID="{D85CF303-FEC2-4AFD-9CCB-1C28F1F5C4B2}" presName="vertSpace2b" presStyleCnt="0"/>
      <dgm:spPr/>
    </dgm:pt>
    <dgm:pt modelId="{9E89605C-363E-4C7B-B102-A51BB7F8458E}" type="pres">
      <dgm:prSet presAssocID="{9B9090DA-10B8-4888-BF22-BA69D005627E}" presName="horz2" presStyleCnt="0"/>
      <dgm:spPr/>
    </dgm:pt>
    <dgm:pt modelId="{57B7A2C0-E41E-4D45-B899-F8272A37B040}" type="pres">
      <dgm:prSet presAssocID="{9B9090DA-10B8-4888-BF22-BA69D005627E}" presName="horzSpace2" presStyleCnt="0"/>
      <dgm:spPr/>
    </dgm:pt>
    <dgm:pt modelId="{088A1107-0CE5-4B1C-AC17-363744CB73B4}" type="pres">
      <dgm:prSet presAssocID="{9B9090DA-10B8-4888-BF22-BA69D005627E}" presName="tx2" presStyleLbl="revTx" presStyleIdx="4" presStyleCnt="5"/>
      <dgm:spPr/>
      <dgm:t>
        <a:bodyPr/>
        <a:lstStyle/>
        <a:p>
          <a:endParaRPr lang="ru-RU"/>
        </a:p>
      </dgm:t>
    </dgm:pt>
    <dgm:pt modelId="{1CADCCDF-5B18-4DC1-9EDF-4429048DB57F}" type="pres">
      <dgm:prSet presAssocID="{9B9090DA-10B8-4888-BF22-BA69D005627E}" presName="vert2" presStyleCnt="0"/>
      <dgm:spPr/>
    </dgm:pt>
    <dgm:pt modelId="{A789D785-0F55-4A9F-B8E7-3FF22EA07850}" type="pres">
      <dgm:prSet presAssocID="{9B9090DA-10B8-4888-BF22-BA69D005627E}" presName="thinLine2b" presStyleLbl="callout" presStyleIdx="3" presStyleCnt="4"/>
      <dgm:spPr/>
    </dgm:pt>
    <dgm:pt modelId="{765C7F9B-08FA-4050-BA99-5F08C9EBAD1A}" type="pres">
      <dgm:prSet presAssocID="{9B9090DA-10B8-4888-BF22-BA69D005627E}" presName="vertSpace2b" presStyleCnt="0"/>
      <dgm:spPr/>
    </dgm:pt>
  </dgm:ptLst>
  <dgm:cxnLst>
    <dgm:cxn modelId="{E00DE2C2-2E22-412D-8349-BE9FD035E1BB}" type="presOf" srcId="{F2B1F37E-B4C3-4690-A7B1-A55C195B5214}" destId="{11DB9870-0B52-483E-A10A-393675CED1DD}" srcOrd="0" destOrd="0" presId="urn:microsoft.com/office/officeart/2008/layout/LinedList"/>
    <dgm:cxn modelId="{47ADC6D7-912E-4A69-80AB-FB0916AEFDD5}" srcId="{DAA94146-ED26-4DD1-B0DF-31DD3B156840}" destId="{9B9090DA-10B8-4888-BF22-BA69D005627E}" srcOrd="3" destOrd="0" parTransId="{B291A28C-41E0-4AFB-95E7-FF607FD0DD70}" sibTransId="{8478C4E0-3C27-46C3-A67D-78B0345F1864}"/>
    <dgm:cxn modelId="{A8F006EB-60B0-4F81-B921-7E7A78E0E169}" type="presOf" srcId="{9B9090DA-10B8-4888-BF22-BA69D005627E}" destId="{088A1107-0CE5-4B1C-AC17-363744CB73B4}" srcOrd="0" destOrd="0" presId="urn:microsoft.com/office/officeart/2008/layout/LinedList"/>
    <dgm:cxn modelId="{38E28072-44AE-4AB7-92A0-25795AFAC9E8}" type="presOf" srcId="{DAA94146-ED26-4DD1-B0DF-31DD3B156840}" destId="{0A4CA184-4B79-4048-8243-3A57CA76CC4F}" srcOrd="0" destOrd="0" presId="urn:microsoft.com/office/officeart/2008/layout/LinedList"/>
    <dgm:cxn modelId="{1F45D176-1435-433F-9E73-F0064532AAF1}" type="presOf" srcId="{37B83D93-047C-4B85-B72C-4ACA0A07F073}" destId="{10712A16-4D3A-4FC0-B587-F975C3378662}" srcOrd="0" destOrd="0" presId="urn:microsoft.com/office/officeart/2008/layout/LinedList"/>
    <dgm:cxn modelId="{0160B854-0B57-49B2-B119-6D005884A8C7}" type="presOf" srcId="{690FC9D1-0E3D-47F2-AD99-786E20A335D8}" destId="{45AC557A-E575-4624-BE4F-3F09E7C582E2}" srcOrd="0" destOrd="0" presId="urn:microsoft.com/office/officeart/2008/layout/LinedList"/>
    <dgm:cxn modelId="{88283193-5333-4295-A717-2CB847B0C39C}" srcId="{DAA94146-ED26-4DD1-B0DF-31DD3B156840}" destId="{D85CF303-FEC2-4AFD-9CCB-1C28F1F5C4B2}" srcOrd="2" destOrd="0" parTransId="{2BB79581-74A3-4F98-BEBA-A8A981F211F4}" sibTransId="{AE8A6AC8-5464-4A01-B268-88C281E28F11}"/>
    <dgm:cxn modelId="{CAD46838-FD98-40CE-99AD-7282FB9C78FF}" type="presOf" srcId="{D85CF303-FEC2-4AFD-9CCB-1C28F1F5C4B2}" destId="{127B0ECC-C17D-4A31-8941-69110A5A5A05}" srcOrd="0" destOrd="0" presId="urn:microsoft.com/office/officeart/2008/layout/LinedList"/>
    <dgm:cxn modelId="{D2A644DE-F6F1-4122-B340-6AD85081558A}" srcId="{DAA94146-ED26-4DD1-B0DF-31DD3B156840}" destId="{690FC9D1-0E3D-47F2-AD99-786E20A335D8}" srcOrd="1" destOrd="0" parTransId="{B400C3CD-DFE8-49B1-9631-4F94B9FCFC22}" sibTransId="{4D0F2A57-055B-4B0B-8F83-AF334EE128F2}"/>
    <dgm:cxn modelId="{A5C86F23-F1F5-4F24-9454-5CAF850C5531}" srcId="{37B83D93-047C-4B85-B72C-4ACA0A07F073}" destId="{DAA94146-ED26-4DD1-B0DF-31DD3B156840}" srcOrd="0" destOrd="0" parTransId="{66E5120C-D9C3-4D91-BA44-2F8F591079FC}" sibTransId="{E315EC99-023F-40BE-B0BB-14EA85B7B0AC}"/>
    <dgm:cxn modelId="{81DD6CCA-E464-4BAD-9BCE-84580EA3E295}" srcId="{DAA94146-ED26-4DD1-B0DF-31DD3B156840}" destId="{F2B1F37E-B4C3-4690-A7B1-A55C195B5214}" srcOrd="0" destOrd="0" parTransId="{5FBAD075-C998-4B24-A398-3A4E7A07C7EE}" sibTransId="{C4A30DBD-8579-4F69-B538-261200844963}"/>
    <dgm:cxn modelId="{28A3923F-1B7F-4A9D-9E09-FDA5E34A79B0}" type="presParOf" srcId="{10712A16-4D3A-4FC0-B587-F975C3378662}" destId="{C246CCDB-9984-440C-95AF-C88CC545AFFA}" srcOrd="0" destOrd="0" presId="urn:microsoft.com/office/officeart/2008/layout/LinedList"/>
    <dgm:cxn modelId="{8778F357-D711-44F7-83F7-8009E3016B17}" type="presParOf" srcId="{10712A16-4D3A-4FC0-B587-F975C3378662}" destId="{1C3D09ED-7E38-433A-91FA-AE54022B25BF}" srcOrd="1" destOrd="0" presId="urn:microsoft.com/office/officeart/2008/layout/LinedList"/>
    <dgm:cxn modelId="{A2AC3E8D-1A62-4E86-8E5B-7B8208767830}" type="presParOf" srcId="{1C3D09ED-7E38-433A-91FA-AE54022B25BF}" destId="{0A4CA184-4B79-4048-8243-3A57CA76CC4F}" srcOrd="0" destOrd="0" presId="urn:microsoft.com/office/officeart/2008/layout/LinedList"/>
    <dgm:cxn modelId="{1DCCE110-E7B1-4DF2-9F11-DE9099F3BCB6}" type="presParOf" srcId="{1C3D09ED-7E38-433A-91FA-AE54022B25BF}" destId="{81EDB7C2-2A8C-4863-912F-70CC91026BCA}" srcOrd="1" destOrd="0" presId="urn:microsoft.com/office/officeart/2008/layout/LinedList"/>
    <dgm:cxn modelId="{B7C1C47C-5821-43DB-BF19-C4442C2BC922}" type="presParOf" srcId="{81EDB7C2-2A8C-4863-912F-70CC91026BCA}" destId="{98374005-A3F7-4E54-8BA5-71D576CF14D4}" srcOrd="0" destOrd="0" presId="urn:microsoft.com/office/officeart/2008/layout/LinedList"/>
    <dgm:cxn modelId="{EE3BAE57-303E-45B3-956B-59EB0A7E4C8E}" type="presParOf" srcId="{81EDB7C2-2A8C-4863-912F-70CC91026BCA}" destId="{0F2E683A-7DD1-4380-9AA3-9A574DC06335}" srcOrd="1" destOrd="0" presId="urn:microsoft.com/office/officeart/2008/layout/LinedList"/>
    <dgm:cxn modelId="{C25691F8-FF34-45BF-BA28-BD103033E929}" type="presParOf" srcId="{0F2E683A-7DD1-4380-9AA3-9A574DC06335}" destId="{2941E429-1443-4428-9087-442BA5FA84E2}" srcOrd="0" destOrd="0" presId="urn:microsoft.com/office/officeart/2008/layout/LinedList"/>
    <dgm:cxn modelId="{2ECDD9A4-92B1-423B-8878-0C6E1AC9DD13}" type="presParOf" srcId="{0F2E683A-7DD1-4380-9AA3-9A574DC06335}" destId="{11DB9870-0B52-483E-A10A-393675CED1DD}" srcOrd="1" destOrd="0" presId="urn:microsoft.com/office/officeart/2008/layout/LinedList"/>
    <dgm:cxn modelId="{9138AF0D-C8B3-4EFD-ACC3-D2769A767294}" type="presParOf" srcId="{0F2E683A-7DD1-4380-9AA3-9A574DC06335}" destId="{EFE7388D-2F83-4280-908E-B9658DE9BAA9}" srcOrd="2" destOrd="0" presId="urn:microsoft.com/office/officeart/2008/layout/LinedList"/>
    <dgm:cxn modelId="{D09F8DA4-C7FF-4635-8791-4FF3C0A48FAE}" type="presParOf" srcId="{81EDB7C2-2A8C-4863-912F-70CC91026BCA}" destId="{E16EB09E-BCA8-49A5-94D6-29E63E6E8CB1}" srcOrd="2" destOrd="0" presId="urn:microsoft.com/office/officeart/2008/layout/LinedList"/>
    <dgm:cxn modelId="{C063FD8C-4335-4837-A164-B8B72619D61A}" type="presParOf" srcId="{81EDB7C2-2A8C-4863-912F-70CC91026BCA}" destId="{0B6904D3-9C18-4A38-A481-7DB57ADFB3E1}" srcOrd="3" destOrd="0" presId="urn:microsoft.com/office/officeart/2008/layout/LinedList"/>
    <dgm:cxn modelId="{8CCF8F82-050D-49B5-A619-49DC8198CED1}" type="presParOf" srcId="{81EDB7C2-2A8C-4863-912F-70CC91026BCA}" destId="{E8263407-BF58-430E-A226-3C17D2AACB33}" srcOrd="4" destOrd="0" presId="urn:microsoft.com/office/officeart/2008/layout/LinedList"/>
    <dgm:cxn modelId="{7A937958-9556-41AF-BFC0-B8BA88F5C3F5}" type="presParOf" srcId="{E8263407-BF58-430E-A226-3C17D2AACB33}" destId="{DF4746CC-70C1-45A8-BDA9-C64ABF39D3CF}" srcOrd="0" destOrd="0" presId="urn:microsoft.com/office/officeart/2008/layout/LinedList"/>
    <dgm:cxn modelId="{C897B6D7-2DF4-4286-8071-969AADF4801B}" type="presParOf" srcId="{E8263407-BF58-430E-A226-3C17D2AACB33}" destId="{45AC557A-E575-4624-BE4F-3F09E7C582E2}" srcOrd="1" destOrd="0" presId="urn:microsoft.com/office/officeart/2008/layout/LinedList"/>
    <dgm:cxn modelId="{4DDDDBF2-D5EE-40FA-9F2B-146F45D9A9F8}" type="presParOf" srcId="{E8263407-BF58-430E-A226-3C17D2AACB33}" destId="{9272F0EB-407E-4765-9F6D-C45D2D439D78}" srcOrd="2" destOrd="0" presId="urn:microsoft.com/office/officeart/2008/layout/LinedList"/>
    <dgm:cxn modelId="{C3EC4F27-2DB8-4957-9D68-793799C40264}" type="presParOf" srcId="{81EDB7C2-2A8C-4863-912F-70CC91026BCA}" destId="{8C4395AE-66EE-433F-9255-3A6C1FCDE54F}" srcOrd="5" destOrd="0" presId="urn:microsoft.com/office/officeart/2008/layout/LinedList"/>
    <dgm:cxn modelId="{167D1069-D8A6-41E4-9553-B010A4ED3227}" type="presParOf" srcId="{81EDB7C2-2A8C-4863-912F-70CC91026BCA}" destId="{87A5D908-2F7D-4E40-9EDA-6AB48C7F261C}" srcOrd="6" destOrd="0" presId="urn:microsoft.com/office/officeart/2008/layout/LinedList"/>
    <dgm:cxn modelId="{170B5622-5A54-4FF9-9FC9-8FA5DA6CA70A}" type="presParOf" srcId="{81EDB7C2-2A8C-4863-912F-70CC91026BCA}" destId="{99A5443F-7403-470B-A63B-710D5709E085}" srcOrd="7" destOrd="0" presId="urn:microsoft.com/office/officeart/2008/layout/LinedList"/>
    <dgm:cxn modelId="{3F545F7C-FE69-49D7-83AE-A4D6973E2761}" type="presParOf" srcId="{99A5443F-7403-470B-A63B-710D5709E085}" destId="{0CE055DD-F58A-4B16-8F82-2D8FF97B7D34}" srcOrd="0" destOrd="0" presId="urn:microsoft.com/office/officeart/2008/layout/LinedList"/>
    <dgm:cxn modelId="{8D99AA1D-D1ED-400E-936F-1727BA52571B}" type="presParOf" srcId="{99A5443F-7403-470B-A63B-710D5709E085}" destId="{127B0ECC-C17D-4A31-8941-69110A5A5A05}" srcOrd="1" destOrd="0" presId="urn:microsoft.com/office/officeart/2008/layout/LinedList"/>
    <dgm:cxn modelId="{BA415BFE-00EB-4AE8-B625-3FA317A2579F}" type="presParOf" srcId="{99A5443F-7403-470B-A63B-710D5709E085}" destId="{CCE1417C-BE03-457A-9C51-FCEF48036E65}" srcOrd="2" destOrd="0" presId="urn:microsoft.com/office/officeart/2008/layout/LinedList"/>
    <dgm:cxn modelId="{5DECB26A-83CA-4701-9E72-29EF9E167F8B}" type="presParOf" srcId="{81EDB7C2-2A8C-4863-912F-70CC91026BCA}" destId="{73AA92D3-B2F6-493A-BC7A-3D02983D9437}" srcOrd="8" destOrd="0" presId="urn:microsoft.com/office/officeart/2008/layout/LinedList"/>
    <dgm:cxn modelId="{9075C65B-9DEA-4AD0-94DC-2AC5E4705578}" type="presParOf" srcId="{81EDB7C2-2A8C-4863-912F-70CC91026BCA}" destId="{18EAA08B-B225-4533-9234-A3E66C6C1E59}" srcOrd="9" destOrd="0" presId="urn:microsoft.com/office/officeart/2008/layout/LinedList"/>
    <dgm:cxn modelId="{45FB010B-4817-4587-A19B-0D5E262AB4FD}" type="presParOf" srcId="{81EDB7C2-2A8C-4863-912F-70CC91026BCA}" destId="{9E89605C-363E-4C7B-B102-A51BB7F8458E}" srcOrd="10" destOrd="0" presId="urn:microsoft.com/office/officeart/2008/layout/LinedList"/>
    <dgm:cxn modelId="{DE53977A-2B46-4054-8CD6-844ADC9B8FDD}" type="presParOf" srcId="{9E89605C-363E-4C7B-B102-A51BB7F8458E}" destId="{57B7A2C0-E41E-4D45-B899-F8272A37B040}" srcOrd="0" destOrd="0" presId="urn:microsoft.com/office/officeart/2008/layout/LinedList"/>
    <dgm:cxn modelId="{40C82B36-E3F9-4E1E-AA08-5BFD163FA696}" type="presParOf" srcId="{9E89605C-363E-4C7B-B102-A51BB7F8458E}" destId="{088A1107-0CE5-4B1C-AC17-363744CB73B4}" srcOrd="1" destOrd="0" presId="urn:microsoft.com/office/officeart/2008/layout/LinedList"/>
    <dgm:cxn modelId="{52827175-F692-4FBF-8BC1-C4AF500ABFEA}" type="presParOf" srcId="{9E89605C-363E-4C7B-B102-A51BB7F8458E}" destId="{1CADCCDF-5B18-4DC1-9EDF-4429048DB57F}" srcOrd="2" destOrd="0" presId="urn:microsoft.com/office/officeart/2008/layout/LinedList"/>
    <dgm:cxn modelId="{F6F6CBCE-E98B-4B90-B174-20C9C4BAF25A}" type="presParOf" srcId="{81EDB7C2-2A8C-4863-912F-70CC91026BCA}" destId="{A789D785-0F55-4A9F-B8E7-3FF22EA07850}" srcOrd="11" destOrd="0" presId="urn:microsoft.com/office/officeart/2008/layout/LinedList"/>
    <dgm:cxn modelId="{9CAF731E-923E-4CEF-9979-41AFDBE78A6B}" type="presParOf" srcId="{81EDB7C2-2A8C-4863-912F-70CC91026BCA}" destId="{765C7F9B-08FA-4050-BA99-5F08C9EBAD1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74537E-BDC0-4F98-82C5-D83B6132240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084017C-052B-4807-B6EA-B55CB65D928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Герменевтичний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 юридичної аргументації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66E1F-8C65-4EEF-B2A2-8F188F9ADF26}" type="parTrans" cxnId="{A6BA5C10-D084-4A1A-A2D2-C1945C3F2185}">
      <dgm:prSet/>
      <dgm:spPr/>
      <dgm:t>
        <a:bodyPr/>
        <a:lstStyle/>
        <a:p>
          <a:endParaRPr lang="uk-UA"/>
        </a:p>
      </dgm:t>
    </dgm:pt>
    <dgm:pt modelId="{5DE21A22-F95C-4B55-A088-9B47F86B3475}" type="sibTrans" cxnId="{A6BA5C10-D084-4A1A-A2D2-C1945C3F2185}">
      <dgm:prSet/>
      <dgm:spPr/>
      <dgm:t>
        <a:bodyPr/>
        <a:lstStyle/>
        <a:p>
          <a:endParaRPr lang="uk-UA"/>
        </a:p>
      </dgm:t>
    </dgm:pt>
    <dgm:pt modelId="{0297F014-232C-4A34-9B3F-33619796F25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становленням завдячує герменевтиці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9250-AA15-4624-ACFC-C1B8170B2653}" type="parTrans" cxnId="{1BD4AB9E-643F-4742-B384-1369857421A5}">
      <dgm:prSet/>
      <dgm:spPr/>
      <dgm:t>
        <a:bodyPr/>
        <a:lstStyle/>
        <a:p>
          <a:endParaRPr lang="uk-UA"/>
        </a:p>
      </dgm:t>
    </dgm:pt>
    <dgm:pt modelId="{8A5E5B10-88D8-4310-859F-A9459DD3D8F7}" type="sibTrans" cxnId="{1BD4AB9E-643F-4742-B384-1369857421A5}">
      <dgm:prSet/>
      <dgm:spPr/>
      <dgm:t>
        <a:bodyPr/>
        <a:lstStyle/>
        <a:p>
          <a:endParaRPr lang="uk-UA"/>
        </a:p>
      </dgm:t>
    </dgm:pt>
    <dgm:pt modelId="{F69E1729-3ECB-4413-9B3C-34F362A3F2C0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ключовим поняттям є «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герменевтичне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коло»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9AF1A-F269-4F84-8EAB-2B0E6450F719}" type="parTrans" cxnId="{846765FA-5D9E-4718-8256-7D1BFA4EB58F}">
      <dgm:prSet/>
      <dgm:spPr/>
      <dgm:t>
        <a:bodyPr/>
        <a:lstStyle/>
        <a:p>
          <a:endParaRPr lang="uk-UA"/>
        </a:p>
      </dgm:t>
    </dgm:pt>
    <dgm:pt modelId="{B86614B9-141F-48D9-92ED-B891C82534DB}" type="sibTrans" cxnId="{846765FA-5D9E-4718-8256-7D1BFA4EB58F}">
      <dgm:prSet/>
      <dgm:spPr/>
      <dgm:t>
        <a:bodyPr/>
        <a:lstStyle/>
        <a:p>
          <a:endParaRPr lang="uk-UA"/>
        </a:p>
      </dgm:t>
    </dgm:pt>
    <dgm:pt modelId="{072DC5B7-5C3B-4F22-85A2-B1CB7D7F2973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філологічного (граматичного) способу тлумачення норм права з системним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CC093-0BF5-48E6-8EF7-1FEA1E296583}" type="parTrans" cxnId="{D1E01AA4-1283-496A-BABC-A4FC48E6FF26}">
      <dgm:prSet/>
      <dgm:spPr/>
      <dgm:t>
        <a:bodyPr/>
        <a:lstStyle/>
        <a:p>
          <a:endParaRPr lang="uk-UA"/>
        </a:p>
      </dgm:t>
    </dgm:pt>
    <dgm:pt modelId="{7BAB18B2-1CC4-4133-B052-F7132A2D2E79}" type="sibTrans" cxnId="{D1E01AA4-1283-496A-BABC-A4FC48E6FF26}">
      <dgm:prSet/>
      <dgm:spPr/>
      <dgm:t>
        <a:bodyPr/>
        <a:lstStyle/>
        <a:p>
          <a:endParaRPr lang="uk-UA"/>
        </a:p>
      </dgm:t>
    </dgm:pt>
    <dgm:pt modelId="{FE50F482-E7C0-4872-80EB-EFD8808E2585}">
      <dgm:prSet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Цілісний (когерентний) тип юридичної аргументації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6F8E4-D1B0-4669-A078-949B9462D7C8}" type="parTrans" cxnId="{60C892B8-2FA6-4455-8639-2496E3536032}">
      <dgm:prSet/>
      <dgm:spPr/>
      <dgm:t>
        <a:bodyPr/>
        <a:lstStyle/>
        <a:p>
          <a:endParaRPr lang="uk-UA"/>
        </a:p>
      </dgm:t>
    </dgm:pt>
    <dgm:pt modelId="{9835BABD-EBAA-4753-8ECC-DC632A015BDE}" type="sibTrans" cxnId="{60C892B8-2FA6-4455-8639-2496E3536032}">
      <dgm:prSet/>
      <dgm:spPr/>
      <dgm:t>
        <a:bodyPr/>
        <a:lstStyle/>
        <a:p>
          <a:endParaRPr lang="uk-UA"/>
        </a:p>
      </dgm:t>
    </dgm:pt>
    <dgm:pt modelId="{C154B84C-0256-4A86-BB76-EFEBF255746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основі лежить ідея системної єдності, або когерентності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BE6C3-BD7B-4FC5-87C7-B524020AD5A0}" type="parTrans" cxnId="{9883E65F-3943-458E-B743-81D81CAED25B}">
      <dgm:prSet/>
      <dgm:spPr/>
      <dgm:t>
        <a:bodyPr/>
        <a:lstStyle/>
        <a:p>
          <a:endParaRPr lang="uk-UA"/>
        </a:p>
      </dgm:t>
    </dgm:pt>
    <dgm:pt modelId="{DFF7B3AB-5300-4BE5-9613-5ED65BEF7C0F}" type="sibTrans" cxnId="{9883E65F-3943-458E-B743-81D81CAED25B}">
      <dgm:prSet/>
      <dgm:spPr/>
      <dgm:t>
        <a:bodyPr/>
        <a:lstStyle/>
        <a:p>
          <a:endParaRPr lang="uk-UA"/>
        </a:p>
      </dgm:t>
    </dgm:pt>
    <dgm:pt modelId="{590E57D5-4E21-4BC7-90F8-25CD08559B8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ґрунтується на розумінні права як багатоаспектної цілісності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0856A-94B0-40F9-A11F-AC046C96A030}" type="parTrans" cxnId="{8336ECAE-699F-422E-85CE-13CA58C6F88B}">
      <dgm:prSet/>
      <dgm:spPr/>
      <dgm:t>
        <a:bodyPr/>
        <a:lstStyle/>
        <a:p>
          <a:endParaRPr lang="uk-UA"/>
        </a:p>
      </dgm:t>
    </dgm:pt>
    <dgm:pt modelId="{6695B052-83DC-4BF1-AB8E-FEEEF808674F}" type="sibTrans" cxnId="{8336ECAE-699F-422E-85CE-13CA58C6F88B}">
      <dgm:prSet/>
      <dgm:spPr/>
      <dgm:t>
        <a:bodyPr/>
        <a:lstStyle/>
        <a:p>
          <a:endParaRPr lang="uk-UA"/>
        </a:p>
      </dgm:t>
    </dgm:pt>
    <dgm:pt modelId="{FF6892FB-6CC0-4C44-AFD9-039766A38003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висновки в будь-якій справі мають ґрунтуватися на єдності, цілісності доказової бази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B5478-9454-414B-87F7-367CD83DC329}" type="parTrans" cxnId="{58F86DAF-E341-4EB0-AB55-56C2800EACC6}">
      <dgm:prSet/>
      <dgm:spPr/>
      <dgm:t>
        <a:bodyPr/>
        <a:lstStyle/>
        <a:p>
          <a:endParaRPr lang="uk-UA"/>
        </a:p>
      </dgm:t>
    </dgm:pt>
    <dgm:pt modelId="{EA6C05E0-0DE7-4E77-8408-7412B9F3D15D}" type="sibTrans" cxnId="{58F86DAF-E341-4EB0-AB55-56C2800EACC6}">
      <dgm:prSet/>
      <dgm:spPr/>
      <dgm:t>
        <a:bodyPr/>
        <a:lstStyle/>
        <a:p>
          <a:endParaRPr lang="uk-UA"/>
        </a:p>
      </dgm:t>
    </dgm:pt>
    <dgm:pt modelId="{61121B10-B200-43DF-99BC-7ABA82BF223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жодна модель юридичної аргументації не може претендувати на завершеність і когерентність сама по собі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235CA-2C07-4779-AC5A-5B03A4C7FDB1}" type="parTrans" cxnId="{91883411-7BD1-4A66-827F-61778504AF8B}">
      <dgm:prSet/>
      <dgm:spPr/>
      <dgm:t>
        <a:bodyPr/>
        <a:lstStyle/>
        <a:p>
          <a:endParaRPr lang="uk-UA"/>
        </a:p>
      </dgm:t>
    </dgm:pt>
    <dgm:pt modelId="{83FEBC95-DA0C-4E11-BF13-2FA783FCF261}" type="sibTrans" cxnId="{91883411-7BD1-4A66-827F-61778504AF8B}">
      <dgm:prSet/>
      <dgm:spPr/>
      <dgm:t>
        <a:bodyPr/>
        <a:lstStyle/>
        <a:p>
          <a:endParaRPr lang="uk-UA"/>
        </a:p>
      </dgm:t>
    </dgm:pt>
    <dgm:pt modelId="{165F6A90-310C-437C-9486-A0604B7B599C}" type="pres">
      <dgm:prSet presAssocID="{3A74537E-BDC0-4F98-82C5-D83B61322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98B1E4-B37C-4A5C-9CFA-4E19DDAC6F84}" type="pres">
      <dgm:prSet presAssocID="{2084017C-052B-4807-B6EA-B55CB65D9282}" presName="composite" presStyleCnt="0"/>
      <dgm:spPr/>
    </dgm:pt>
    <dgm:pt modelId="{5D80E5B6-7B7E-454F-94F2-6992B82B1119}" type="pres">
      <dgm:prSet presAssocID="{2084017C-052B-4807-B6EA-B55CB65D928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511BA4-1453-4D85-B7A9-72A5EFAF925A}" type="pres">
      <dgm:prSet presAssocID="{2084017C-052B-4807-B6EA-B55CB65D928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A2CEC-5614-439B-8A23-4D9720E7DB82}" type="pres">
      <dgm:prSet presAssocID="{5DE21A22-F95C-4B55-A088-9B47F86B3475}" presName="space" presStyleCnt="0"/>
      <dgm:spPr/>
    </dgm:pt>
    <dgm:pt modelId="{31E83DEF-DC7E-4A0B-A4D4-52EB13A64613}" type="pres">
      <dgm:prSet presAssocID="{FE50F482-E7C0-4872-80EB-EFD8808E2585}" presName="composite" presStyleCnt="0"/>
      <dgm:spPr/>
    </dgm:pt>
    <dgm:pt modelId="{CFC54640-F3CD-43E5-8264-C1EE1F48F1C2}" type="pres">
      <dgm:prSet presAssocID="{FE50F482-E7C0-4872-80EB-EFD8808E2585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E2D37D-B6E4-4093-9595-4C85459A0035}" type="pres">
      <dgm:prSet presAssocID="{FE50F482-E7C0-4872-80EB-EFD8808E258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87585-6504-4DD1-AB60-66E6107C3DAC}" type="presOf" srcId="{61121B10-B200-43DF-99BC-7ABA82BF2236}" destId="{55E2D37D-B6E4-4093-9595-4C85459A0035}" srcOrd="0" destOrd="3" presId="urn:microsoft.com/office/officeart/2005/8/layout/hList1"/>
    <dgm:cxn modelId="{625D06D3-FAE0-44BD-9C8F-F0071F46F0FB}" type="presOf" srcId="{C154B84C-0256-4A86-BB76-EFEBF2557466}" destId="{55E2D37D-B6E4-4093-9595-4C85459A0035}" srcOrd="0" destOrd="0" presId="urn:microsoft.com/office/officeart/2005/8/layout/hList1"/>
    <dgm:cxn modelId="{17CF6982-A0E2-4233-97EE-79CACD8D3F1D}" type="presOf" srcId="{3A74537E-BDC0-4F98-82C5-D83B61322401}" destId="{165F6A90-310C-437C-9486-A0604B7B599C}" srcOrd="0" destOrd="0" presId="urn:microsoft.com/office/officeart/2005/8/layout/hList1"/>
    <dgm:cxn modelId="{846765FA-5D9E-4718-8256-7D1BFA4EB58F}" srcId="{2084017C-052B-4807-B6EA-B55CB65D9282}" destId="{F69E1729-3ECB-4413-9B3C-34F362A3F2C0}" srcOrd="1" destOrd="0" parTransId="{E839AF1A-F269-4F84-8EAB-2B0E6450F719}" sibTransId="{B86614B9-141F-48D9-92ED-B891C82534DB}"/>
    <dgm:cxn modelId="{57548522-28C5-4A0C-8939-6D6BB0D5C9CC}" type="presOf" srcId="{072DC5B7-5C3B-4F22-85A2-B1CB7D7F2973}" destId="{7F511BA4-1453-4D85-B7A9-72A5EFAF925A}" srcOrd="0" destOrd="2" presId="urn:microsoft.com/office/officeart/2005/8/layout/hList1"/>
    <dgm:cxn modelId="{60C892B8-2FA6-4455-8639-2496E3536032}" srcId="{3A74537E-BDC0-4F98-82C5-D83B61322401}" destId="{FE50F482-E7C0-4872-80EB-EFD8808E2585}" srcOrd="1" destOrd="0" parTransId="{0FC6F8E4-D1B0-4669-A078-949B9462D7C8}" sibTransId="{9835BABD-EBAA-4753-8ECC-DC632A015BDE}"/>
    <dgm:cxn modelId="{46EE3EB4-3992-445A-8377-16C5D541E85E}" type="presOf" srcId="{F69E1729-3ECB-4413-9B3C-34F362A3F2C0}" destId="{7F511BA4-1453-4D85-B7A9-72A5EFAF925A}" srcOrd="0" destOrd="1" presId="urn:microsoft.com/office/officeart/2005/8/layout/hList1"/>
    <dgm:cxn modelId="{9883E65F-3943-458E-B743-81D81CAED25B}" srcId="{FE50F482-E7C0-4872-80EB-EFD8808E2585}" destId="{C154B84C-0256-4A86-BB76-EFEBF2557466}" srcOrd="0" destOrd="0" parTransId="{FE9BE6C3-BD7B-4FC5-87C7-B524020AD5A0}" sibTransId="{DFF7B3AB-5300-4BE5-9613-5ED65BEF7C0F}"/>
    <dgm:cxn modelId="{1BD4AB9E-643F-4742-B384-1369857421A5}" srcId="{2084017C-052B-4807-B6EA-B55CB65D9282}" destId="{0297F014-232C-4A34-9B3F-33619796F25E}" srcOrd="0" destOrd="0" parTransId="{60519250-AA15-4624-ACFC-C1B8170B2653}" sibTransId="{8A5E5B10-88D8-4310-859F-A9459DD3D8F7}"/>
    <dgm:cxn modelId="{A6BA5C10-D084-4A1A-A2D2-C1945C3F2185}" srcId="{3A74537E-BDC0-4F98-82C5-D83B61322401}" destId="{2084017C-052B-4807-B6EA-B55CB65D9282}" srcOrd="0" destOrd="0" parTransId="{DB666E1F-8C65-4EEF-B2A2-8F188F9ADF26}" sibTransId="{5DE21A22-F95C-4B55-A088-9B47F86B3475}"/>
    <dgm:cxn modelId="{D1E01AA4-1283-496A-BABC-A4FC48E6FF26}" srcId="{2084017C-052B-4807-B6EA-B55CB65D9282}" destId="{072DC5B7-5C3B-4F22-85A2-B1CB7D7F2973}" srcOrd="2" destOrd="0" parTransId="{4FDCC093-0BF5-48E6-8EF7-1FEA1E296583}" sibTransId="{7BAB18B2-1CC4-4133-B052-F7132A2D2E79}"/>
    <dgm:cxn modelId="{91883411-7BD1-4A66-827F-61778504AF8B}" srcId="{FE50F482-E7C0-4872-80EB-EFD8808E2585}" destId="{61121B10-B200-43DF-99BC-7ABA82BF2236}" srcOrd="3" destOrd="0" parTransId="{221235CA-2C07-4779-AC5A-5B03A4C7FDB1}" sibTransId="{83FEBC95-DA0C-4E11-BF13-2FA783FCF261}"/>
    <dgm:cxn modelId="{58F86DAF-E341-4EB0-AB55-56C2800EACC6}" srcId="{FE50F482-E7C0-4872-80EB-EFD8808E2585}" destId="{FF6892FB-6CC0-4C44-AFD9-039766A38003}" srcOrd="2" destOrd="0" parTransId="{374B5478-9454-414B-87F7-367CD83DC329}" sibTransId="{EA6C05E0-0DE7-4E77-8408-7412B9F3D15D}"/>
    <dgm:cxn modelId="{8336ECAE-699F-422E-85CE-13CA58C6F88B}" srcId="{FE50F482-E7C0-4872-80EB-EFD8808E2585}" destId="{590E57D5-4E21-4BC7-90F8-25CD08559B80}" srcOrd="1" destOrd="0" parTransId="{BF30856A-94B0-40F9-A11F-AC046C96A030}" sibTransId="{6695B052-83DC-4BF1-AB8E-FEEEF808674F}"/>
    <dgm:cxn modelId="{4D9820E8-E706-4089-B47B-3B5BD2B920F6}" type="presOf" srcId="{590E57D5-4E21-4BC7-90F8-25CD08559B80}" destId="{55E2D37D-B6E4-4093-9595-4C85459A0035}" srcOrd="0" destOrd="1" presId="urn:microsoft.com/office/officeart/2005/8/layout/hList1"/>
    <dgm:cxn modelId="{D6EAB9E9-8AB0-4D6E-BCCD-F0E68EC4DD79}" type="presOf" srcId="{FE50F482-E7C0-4872-80EB-EFD8808E2585}" destId="{CFC54640-F3CD-43E5-8264-C1EE1F48F1C2}" srcOrd="0" destOrd="0" presId="urn:microsoft.com/office/officeart/2005/8/layout/hList1"/>
    <dgm:cxn modelId="{073878EC-4D43-49BC-A62D-9E0760DBF29F}" type="presOf" srcId="{FF6892FB-6CC0-4C44-AFD9-039766A38003}" destId="{55E2D37D-B6E4-4093-9595-4C85459A0035}" srcOrd="0" destOrd="2" presId="urn:microsoft.com/office/officeart/2005/8/layout/hList1"/>
    <dgm:cxn modelId="{C92A0517-CD98-4051-A170-E84BD4EB3D9A}" type="presOf" srcId="{0297F014-232C-4A34-9B3F-33619796F25E}" destId="{7F511BA4-1453-4D85-B7A9-72A5EFAF925A}" srcOrd="0" destOrd="0" presId="urn:microsoft.com/office/officeart/2005/8/layout/hList1"/>
    <dgm:cxn modelId="{27BB197E-50AE-464A-96BE-F07FFEC1AE4B}" type="presOf" srcId="{2084017C-052B-4807-B6EA-B55CB65D9282}" destId="{5D80E5B6-7B7E-454F-94F2-6992B82B1119}" srcOrd="0" destOrd="0" presId="urn:microsoft.com/office/officeart/2005/8/layout/hList1"/>
    <dgm:cxn modelId="{2DDEF1BB-A219-4D24-958F-E20D3FD48207}" type="presParOf" srcId="{165F6A90-310C-437C-9486-A0604B7B599C}" destId="{4598B1E4-B37C-4A5C-9CFA-4E19DDAC6F84}" srcOrd="0" destOrd="0" presId="urn:microsoft.com/office/officeart/2005/8/layout/hList1"/>
    <dgm:cxn modelId="{3818BDAF-53D5-44D4-BE31-828A2924B002}" type="presParOf" srcId="{4598B1E4-B37C-4A5C-9CFA-4E19DDAC6F84}" destId="{5D80E5B6-7B7E-454F-94F2-6992B82B1119}" srcOrd="0" destOrd="0" presId="urn:microsoft.com/office/officeart/2005/8/layout/hList1"/>
    <dgm:cxn modelId="{9558E299-CE38-4F1B-BD8D-B46F1886DE99}" type="presParOf" srcId="{4598B1E4-B37C-4A5C-9CFA-4E19DDAC6F84}" destId="{7F511BA4-1453-4D85-B7A9-72A5EFAF925A}" srcOrd="1" destOrd="0" presId="urn:microsoft.com/office/officeart/2005/8/layout/hList1"/>
    <dgm:cxn modelId="{8D68942A-5330-4E75-A03D-A5407EA585C7}" type="presParOf" srcId="{165F6A90-310C-437C-9486-A0604B7B599C}" destId="{72FA2CEC-5614-439B-8A23-4D9720E7DB82}" srcOrd="1" destOrd="0" presId="urn:microsoft.com/office/officeart/2005/8/layout/hList1"/>
    <dgm:cxn modelId="{22438671-38BF-46BC-A66C-A2484F9A5D20}" type="presParOf" srcId="{165F6A90-310C-437C-9486-A0604B7B599C}" destId="{31E83DEF-DC7E-4A0B-A4D4-52EB13A64613}" srcOrd="2" destOrd="0" presId="urn:microsoft.com/office/officeart/2005/8/layout/hList1"/>
    <dgm:cxn modelId="{6A1A015A-8DA4-415F-9ABA-D55D6EAE6206}" type="presParOf" srcId="{31E83DEF-DC7E-4A0B-A4D4-52EB13A64613}" destId="{CFC54640-F3CD-43E5-8264-C1EE1F48F1C2}" srcOrd="0" destOrd="0" presId="urn:microsoft.com/office/officeart/2005/8/layout/hList1"/>
    <dgm:cxn modelId="{09D6B0E1-39C7-4722-85DD-55B830D3B2BD}" type="presParOf" srcId="{31E83DEF-DC7E-4A0B-A4D4-52EB13A64613}" destId="{55E2D37D-B6E4-4093-9595-4C85459A00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220201-6FE0-4E31-B795-F42B9C3369C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8674023D-26A7-454E-84D0-EDF8551D8A2C}">
      <dgm:prSet custT="1"/>
      <dgm:spPr/>
      <dgm:t>
        <a:bodyPr/>
        <a:lstStyle/>
        <a:p>
          <a:r>
            <a:rPr lang="uk-UA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Судова аргументація </a:t>
          </a:r>
          <a:r>
            <a: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комплекс засобів, методів і прийомів, які використовуються учасниками судового процесу під час представлення власної позиції (точки зору), що знаходить своє відображення в певному виді судового рішення; виражений назовні процес судового розгляду стосовно спірних правових питань; спосіб, у який судді публічно ведуть мову про право</a:t>
          </a:r>
          <a:endParaRPr lang="uk-UA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EDCE5-F167-45F0-964D-C6B8456C614F}" type="parTrans" cxnId="{A3BF2066-3F92-485B-8335-5DDA49AC5FE2}">
      <dgm:prSet/>
      <dgm:spPr/>
      <dgm:t>
        <a:bodyPr/>
        <a:lstStyle/>
        <a:p>
          <a:endParaRPr lang="uk-UA"/>
        </a:p>
      </dgm:t>
    </dgm:pt>
    <dgm:pt modelId="{59003AAF-EB4E-4C47-8E8A-CF73211827F7}" type="sibTrans" cxnId="{A3BF2066-3F92-485B-8335-5DDA49AC5FE2}">
      <dgm:prSet/>
      <dgm:spPr/>
      <dgm:t>
        <a:bodyPr/>
        <a:lstStyle/>
        <a:p>
          <a:endParaRPr lang="uk-UA"/>
        </a:p>
      </dgm:t>
    </dgm:pt>
    <dgm:pt modelId="{F70F5AA3-2CFF-43DD-9F29-009D4F85815C}" type="pres">
      <dgm:prSet presAssocID="{60220201-6FE0-4E31-B795-F42B9C3369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5EDB9B-8514-41C8-BB42-CC112D79570C}" type="pres">
      <dgm:prSet presAssocID="{8674023D-26A7-454E-84D0-EDF8551D8A2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BD9D3E-7E98-4095-8A38-97F85D720D9A}" type="presOf" srcId="{8674023D-26A7-454E-84D0-EDF8551D8A2C}" destId="{F65EDB9B-8514-41C8-BB42-CC112D79570C}" srcOrd="0" destOrd="0" presId="urn:microsoft.com/office/officeart/2005/8/layout/default"/>
    <dgm:cxn modelId="{90D2AADE-8BFC-482D-B781-FFA1D9E39143}" type="presOf" srcId="{60220201-6FE0-4E31-B795-F42B9C3369CE}" destId="{F70F5AA3-2CFF-43DD-9F29-009D4F85815C}" srcOrd="0" destOrd="0" presId="urn:microsoft.com/office/officeart/2005/8/layout/default"/>
    <dgm:cxn modelId="{A3BF2066-3F92-485B-8335-5DDA49AC5FE2}" srcId="{60220201-6FE0-4E31-B795-F42B9C3369CE}" destId="{8674023D-26A7-454E-84D0-EDF8551D8A2C}" srcOrd="0" destOrd="0" parTransId="{B56EDCE5-F167-45F0-964D-C6B8456C614F}" sibTransId="{59003AAF-EB4E-4C47-8E8A-CF73211827F7}"/>
    <dgm:cxn modelId="{B60E909E-394C-4264-A9FC-02C5DB629879}" type="presParOf" srcId="{F70F5AA3-2CFF-43DD-9F29-009D4F85815C}" destId="{F65EDB9B-8514-41C8-BB42-CC112D79570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 Генезис теорії юридичної аргументації</a:t>
          </a:r>
          <a:endParaRPr lang="ru-RU" sz="3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D88F3CD5-8F59-4BCD-A1B9-1C3BAFFC93A1}">
      <dgm:prSet custT="1"/>
      <dgm:spPr/>
      <dgm:t>
        <a:bodyPr/>
        <a:lstStyle/>
        <a:p>
          <a:r>
            <a:rPr lang="uk-UA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 Поняття, моделі та види юридичної аргументації</a:t>
          </a:r>
          <a:endParaRPr lang="uk-UA" sz="3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78ACE-5CA5-49BF-9A9E-9671E1C7DAB9}" type="parTrans" cxnId="{DB082042-E3EA-43E2-8A4F-4837B65391A4}">
      <dgm:prSet/>
      <dgm:spPr/>
      <dgm:t>
        <a:bodyPr/>
        <a:lstStyle/>
        <a:p>
          <a:endParaRPr lang="uk-UA"/>
        </a:p>
      </dgm:t>
    </dgm:pt>
    <dgm:pt modelId="{0FC94C44-A8B7-4E8F-9E3F-735C3AA63EE6}" type="sibTrans" cxnId="{DB082042-E3EA-43E2-8A4F-4837B65391A4}">
      <dgm:prSet/>
      <dgm:spPr/>
      <dgm:t>
        <a:bodyPr/>
        <a:lstStyle/>
        <a:p>
          <a:endParaRPr lang="uk-UA"/>
        </a:p>
      </dgm:t>
    </dgm:pt>
    <dgm:pt modelId="{636659E1-D164-48D5-9A88-A45069BAE713}">
      <dgm:prSet custT="1"/>
      <dgm:spPr/>
      <dgm:t>
        <a:bodyPr/>
        <a:lstStyle/>
        <a:p>
          <a:r>
            <a:rPr lang="uk-UA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 Поняття та особливості судової аргументації</a:t>
          </a:r>
          <a:endParaRPr lang="uk-UA" sz="3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4E51D-E4F0-4DF7-841E-FEE0E6294068}" type="parTrans" cxnId="{84BB8D84-9B06-4DC5-973A-77C0475617D6}">
      <dgm:prSet/>
      <dgm:spPr/>
      <dgm:t>
        <a:bodyPr/>
        <a:lstStyle/>
        <a:p>
          <a:endParaRPr lang="uk-UA"/>
        </a:p>
      </dgm:t>
    </dgm:pt>
    <dgm:pt modelId="{C02EFF3B-9B60-436F-95D1-3D6347BDDF68}" type="sibTrans" cxnId="{84BB8D84-9B06-4DC5-973A-77C0475617D6}">
      <dgm:prSet/>
      <dgm:spPr/>
      <dgm:t>
        <a:bodyPr/>
        <a:lstStyle/>
        <a:p>
          <a:endParaRPr lang="uk-UA"/>
        </a:p>
      </dgm:t>
    </dgm:pt>
    <dgm:pt modelId="{13BEBEA5-A12B-4B28-A5AD-145957F307F2}">
      <dgm:prSet custT="1"/>
      <dgm:spPr/>
      <dgm:t>
        <a:bodyPr/>
        <a:lstStyle/>
        <a:p>
          <a:r>
            <a:rPr lang="uk-UA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4.4 Правила юридичної аргументації під час правозастосування</a:t>
          </a:r>
          <a:endParaRPr lang="uk-UA" sz="36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58B26-B26E-417C-B6C3-494783E6439D}" type="parTrans" cxnId="{F5FE0704-065C-400E-853B-80CBFA34DBAC}">
      <dgm:prSet/>
      <dgm:spPr/>
      <dgm:t>
        <a:bodyPr/>
        <a:lstStyle/>
        <a:p>
          <a:endParaRPr lang="uk-UA"/>
        </a:p>
      </dgm:t>
    </dgm:pt>
    <dgm:pt modelId="{A6319C0F-577D-4815-BD77-10AFF65B44F2}" type="sibTrans" cxnId="{F5FE0704-065C-400E-853B-80CBFA34DBAC}">
      <dgm:prSet/>
      <dgm:spPr/>
      <dgm:t>
        <a:bodyPr/>
        <a:lstStyle/>
        <a:p>
          <a:endParaRPr lang="uk-UA"/>
        </a:p>
      </dgm:t>
    </dgm:pt>
    <dgm:pt modelId="{FA594B69-934A-491A-B527-6CA79CBAEB9C}" type="pres">
      <dgm:prSet presAssocID="{B66DDB45-B654-44C3-BC4E-AA01EF7FD5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D1BBC1-A84D-4748-A7CE-6D8E47349871}" type="pres">
      <dgm:prSet presAssocID="{4D1449F5-8AE3-4F61-ADA4-9F6B68F0C1AA}" presName="thickLine" presStyleLbl="alignNode1" presStyleIdx="0" presStyleCnt="4"/>
      <dgm:spPr/>
    </dgm:pt>
    <dgm:pt modelId="{235C27D4-49F4-4101-B53C-3AB8362A6006}" type="pres">
      <dgm:prSet presAssocID="{4D1449F5-8AE3-4F61-ADA4-9F6B68F0C1AA}" presName="horz1" presStyleCnt="0"/>
      <dgm:spPr/>
    </dgm:pt>
    <dgm:pt modelId="{B9437040-39D4-4E18-B173-F7B8AF76520F}" type="pres">
      <dgm:prSet presAssocID="{4D1449F5-8AE3-4F61-ADA4-9F6B68F0C1AA}" presName="tx1" presStyleLbl="revTx" presStyleIdx="0" presStyleCnt="4" custScaleY="88461"/>
      <dgm:spPr/>
      <dgm:t>
        <a:bodyPr/>
        <a:lstStyle/>
        <a:p>
          <a:endParaRPr lang="ru-RU"/>
        </a:p>
      </dgm:t>
    </dgm:pt>
    <dgm:pt modelId="{9865A5F6-D565-41A5-BCFB-A1D091D4A3FC}" type="pres">
      <dgm:prSet presAssocID="{4D1449F5-8AE3-4F61-ADA4-9F6B68F0C1AA}" presName="vert1" presStyleCnt="0"/>
      <dgm:spPr/>
    </dgm:pt>
    <dgm:pt modelId="{599A14EC-E4E7-4AF1-99D8-EC4E42F3B8A5}" type="pres">
      <dgm:prSet presAssocID="{D88F3CD5-8F59-4BCD-A1B9-1C3BAFFC93A1}" presName="thickLine" presStyleLbl="alignNode1" presStyleIdx="1" presStyleCnt="4"/>
      <dgm:spPr/>
    </dgm:pt>
    <dgm:pt modelId="{61592597-EB86-4A3D-A3C8-188D23CBE31A}" type="pres">
      <dgm:prSet presAssocID="{D88F3CD5-8F59-4BCD-A1B9-1C3BAFFC93A1}" presName="horz1" presStyleCnt="0"/>
      <dgm:spPr/>
    </dgm:pt>
    <dgm:pt modelId="{DAF8B2BA-BC06-44D9-99C9-5AB5669476E6}" type="pres">
      <dgm:prSet presAssocID="{D88F3CD5-8F59-4BCD-A1B9-1C3BAFFC93A1}" presName="tx1" presStyleLbl="revTx" presStyleIdx="1" presStyleCnt="4"/>
      <dgm:spPr/>
      <dgm:t>
        <a:bodyPr/>
        <a:lstStyle/>
        <a:p>
          <a:endParaRPr lang="ru-RU"/>
        </a:p>
      </dgm:t>
    </dgm:pt>
    <dgm:pt modelId="{11D84279-DF84-4E45-9264-DCFD34E98772}" type="pres">
      <dgm:prSet presAssocID="{D88F3CD5-8F59-4BCD-A1B9-1C3BAFFC93A1}" presName="vert1" presStyleCnt="0"/>
      <dgm:spPr/>
    </dgm:pt>
    <dgm:pt modelId="{DB767BA7-66A9-4DB7-8E85-55E0619F4F32}" type="pres">
      <dgm:prSet presAssocID="{636659E1-D164-48D5-9A88-A45069BAE713}" presName="thickLine" presStyleLbl="alignNode1" presStyleIdx="2" presStyleCnt="4"/>
      <dgm:spPr/>
    </dgm:pt>
    <dgm:pt modelId="{4C36498A-C16B-46EA-8EB7-45FD98700E5B}" type="pres">
      <dgm:prSet presAssocID="{636659E1-D164-48D5-9A88-A45069BAE713}" presName="horz1" presStyleCnt="0"/>
      <dgm:spPr/>
    </dgm:pt>
    <dgm:pt modelId="{5ED55256-654B-4F9E-899E-F6C74039F599}" type="pres">
      <dgm:prSet presAssocID="{636659E1-D164-48D5-9A88-A45069BAE713}" presName="tx1" presStyleLbl="revTx" presStyleIdx="2" presStyleCnt="4"/>
      <dgm:spPr/>
      <dgm:t>
        <a:bodyPr/>
        <a:lstStyle/>
        <a:p>
          <a:endParaRPr lang="ru-RU"/>
        </a:p>
      </dgm:t>
    </dgm:pt>
    <dgm:pt modelId="{8CACCA32-0FF0-474B-A47F-3AAC3688027B}" type="pres">
      <dgm:prSet presAssocID="{636659E1-D164-48D5-9A88-A45069BAE713}" presName="vert1" presStyleCnt="0"/>
      <dgm:spPr/>
    </dgm:pt>
    <dgm:pt modelId="{4DB40D56-ED3E-43CF-995C-664A9AF2F155}" type="pres">
      <dgm:prSet presAssocID="{13BEBEA5-A12B-4B28-A5AD-145957F307F2}" presName="thickLine" presStyleLbl="alignNode1" presStyleIdx="3" presStyleCnt="4"/>
      <dgm:spPr/>
    </dgm:pt>
    <dgm:pt modelId="{DED4788B-C80B-479D-9321-AD26A7208E48}" type="pres">
      <dgm:prSet presAssocID="{13BEBEA5-A12B-4B28-A5AD-145957F307F2}" presName="horz1" presStyleCnt="0"/>
      <dgm:spPr/>
    </dgm:pt>
    <dgm:pt modelId="{EA2B370F-805C-4CAB-95DE-99174A410EA1}" type="pres">
      <dgm:prSet presAssocID="{13BEBEA5-A12B-4B28-A5AD-145957F307F2}" presName="tx1" presStyleLbl="revTx" presStyleIdx="3" presStyleCnt="4"/>
      <dgm:spPr/>
      <dgm:t>
        <a:bodyPr/>
        <a:lstStyle/>
        <a:p>
          <a:endParaRPr lang="ru-RU"/>
        </a:p>
      </dgm:t>
    </dgm:pt>
    <dgm:pt modelId="{E7016121-59AE-45A1-ACBF-74AD22FAC874}" type="pres">
      <dgm:prSet presAssocID="{13BEBEA5-A12B-4B28-A5AD-145957F307F2}" presName="vert1" presStyleCnt="0"/>
      <dgm:spPr/>
    </dgm:pt>
  </dgm:ptLst>
  <dgm:cxnLst>
    <dgm:cxn modelId="{DB082042-E3EA-43E2-8A4F-4837B65391A4}" srcId="{B66DDB45-B654-44C3-BC4E-AA01EF7FD513}" destId="{D88F3CD5-8F59-4BCD-A1B9-1C3BAFFC93A1}" srcOrd="1" destOrd="0" parTransId="{D4578ACE-5CA5-49BF-9A9E-9671E1C7DAB9}" sibTransId="{0FC94C44-A8B7-4E8F-9E3F-735C3AA63EE6}"/>
    <dgm:cxn modelId="{71859F85-31AC-4239-AD4F-29599778953B}" type="presOf" srcId="{D88F3CD5-8F59-4BCD-A1B9-1C3BAFFC93A1}" destId="{DAF8B2BA-BC06-44D9-99C9-5AB5669476E6}" srcOrd="0" destOrd="0" presId="urn:microsoft.com/office/officeart/2008/layout/LinedList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84BB8D84-9B06-4DC5-973A-77C0475617D6}" srcId="{B66DDB45-B654-44C3-BC4E-AA01EF7FD513}" destId="{636659E1-D164-48D5-9A88-A45069BAE713}" srcOrd="2" destOrd="0" parTransId="{8024E51D-E4F0-4DF7-841E-FEE0E6294068}" sibTransId="{C02EFF3B-9B60-436F-95D1-3D6347BDDF68}"/>
    <dgm:cxn modelId="{2F8DC93A-46E9-4BD1-9486-CA0D8F9B692F}" type="presOf" srcId="{636659E1-D164-48D5-9A88-A45069BAE713}" destId="{5ED55256-654B-4F9E-899E-F6C74039F599}" srcOrd="0" destOrd="0" presId="urn:microsoft.com/office/officeart/2008/layout/LinedList"/>
    <dgm:cxn modelId="{D41380BB-71DB-47A4-9211-5E99C2B284B8}" type="presOf" srcId="{B66DDB45-B654-44C3-BC4E-AA01EF7FD513}" destId="{FA594B69-934A-491A-B527-6CA79CBAEB9C}" srcOrd="0" destOrd="0" presId="urn:microsoft.com/office/officeart/2008/layout/LinedList"/>
    <dgm:cxn modelId="{18184FF4-3DA9-4E30-91B0-6AFEB7DF0EA7}" type="presOf" srcId="{13BEBEA5-A12B-4B28-A5AD-145957F307F2}" destId="{EA2B370F-805C-4CAB-95DE-99174A410EA1}" srcOrd="0" destOrd="0" presId="urn:microsoft.com/office/officeart/2008/layout/LinedList"/>
    <dgm:cxn modelId="{F5FE0704-065C-400E-853B-80CBFA34DBAC}" srcId="{B66DDB45-B654-44C3-BC4E-AA01EF7FD513}" destId="{13BEBEA5-A12B-4B28-A5AD-145957F307F2}" srcOrd="3" destOrd="0" parTransId="{A5D58B26-B26E-417C-B6C3-494783E6439D}" sibTransId="{A6319C0F-577D-4815-BD77-10AFF65B44F2}"/>
    <dgm:cxn modelId="{94452119-78D8-4345-81C4-7995F635F19D}" type="presOf" srcId="{4D1449F5-8AE3-4F61-ADA4-9F6B68F0C1AA}" destId="{B9437040-39D4-4E18-B173-F7B8AF76520F}" srcOrd="0" destOrd="0" presId="urn:microsoft.com/office/officeart/2008/layout/LinedList"/>
    <dgm:cxn modelId="{3164B0F0-DC92-43D6-AF17-987E25B62BB2}" type="presParOf" srcId="{FA594B69-934A-491A-B527-6CA79CBAEB9C}" destId="{52D1BBC1-A84D-4748-A7CE-6D8E47349871}" srcOrd="0" destOrd="0" presId="urn:microsoft.com/office/officeart/2008/layout/LinedList"/>
    <dgm:cxn modelId="{6E897BA2-0BEE-43FB-BF85-4F635732D25D}" type="presParOf" srcId="{FA594B69-934A-491A-B527-6CA79CBAEB9C}" destId="{235C27D4-49F4-4101-B53C-3AB8362A6006}" srcOrd="1" destOrd="0" presId="urn:microsoft.com/office/officeart/2008/layout/LinedList"/>
    <dgm:cxn modelId="{7A0B9CD5-FE39-4EC0-AF1A-1A96468EE435}" type="presParOf" srcId="{235C27D4-49F4-4101-B53C-3AB8362A6006}" destId="{B9437040-39D4-4E18-B173-F7B8AF76520F}" srcOrd="0" destOrd="0" presId="urn:microsoft.com/office/officeart/2008/layout/LinedList"/>
    <dgm:cxn modelId="{DE664A84-CB07-4D99-B73E-880D021B6E82}" type="presParOf" srcId="{235C27D4-49F4-4101-B53C-3AB8362A6006}" destId="{9865A5F6-D565-41A5-BCFB-A1D091D4A3FC}" srcOrd="1" destOrd="0" presId="urn:microsoft.com/office/officeart/2008/layout/LinedList"/>
    <dgm:cxn modelId="{F989F82A-35FD-43D9-9BF7-ECDF53ACAEC6}" type="presParOf" srcId="{FA594B69-934A-491A-B527-6CA79CBAEB9C}" destId="{599A14EC-E4E7-4AF1-99D8-EC4E42F3B8A5}" srcOrd="2" destOrd="0" presId="urn:microsoft.com/office/officeart/2008/layout/LinedList"/>
    <dgm:cxn modelId="{F30783AB-2B75-4FA1-B42D-FFF86E1CD24C}" type="presParOf" srcId="{FA594B69-934A-491A-B527-6CA79CBAEB9C}" destId="{61592597-EB86-4A3D-A3C8-188D23CBE31A}" srcOrd="3" destOrd="0" presId="urn:microsoft.com/office/officeart/2008/layout/LinedList"/>
    <dgm:cxn modelId="{CDF2A29D-EEBF-4CBA-AF6A-F9783D112112}" type="presParOf" srcId="{61592597-EB86-4A3D-A3C8-188D23CBE31A}" destId="{DAF8B2BA-BC06-44D9-99C9-5AB5669476E6}" srcOrd="0" destOrd="0" presId="urn:microsoft.com/office/officeart/2008/layout/LinedList"/>
    <dgm:cxn modelId="{D6E5CA03-32EC-4224-89E7-604EBEA6202B}" type="presParOf" srcId="{61592597-EB86-4A3D-A3C8-188D23CBE31A}" destId="{11D84279-DF84-4E45-9264-DCFD34E98772}" srcOrd="1" destOrd="0" presId="urn:microsoft.com/office/officeart/2008/layout/LinedList"/>
    <dgm:cxn modelId="{7BCFE58A-D270-4E49-B6E2-77E5673F4F6A}" type="presParOf" srcId="{FA594B69-934A-491A-B527-6CA79CBAEB9C}" destId="{DB767BA7-66A9-4DB7-8E85-55E0619F4F32}" srcOrd="4" destOrd="0" presId="urn:microsoft.com/office/officeart/2008/layout/LinedList"/>
    <dgm:cxn modelId="{7C9E3C14-FC00-4958-8DB7-56E451CDBFC7}" type="presParOf" srcId="{FA594B69-934A-491A-B527-6CA79CBAEB9C}" destId="{4C36498A-C16B-46EA-8EB7-45FD98700E5B}" srcOrd="5" destOrd="0" presId="urn:microsoft.com/office/officeart/2008/layout/LinedList"/>
    <dgm:cxn modelId="{EAA71A8A-F22E-401C-9754-969FDB5AE2E5}" type="presParOf" srcId="{4C36498A-C16B-46EA-8EB7-45FD98700E5B}" destId="{5ED55256-654B-4F9E-899E-F6C74039F599}" srcOrd="0" destOrd="0" presId="urn:microsoft.com/office/officeart/2008/layout/LinedList"/>
    <dgm:cxn modelId="{D084765D-F3F3-4282-8D13-6E9DA65DB857}" type="presParOf" srcId="{4C36498A-C16B-46EA-8EB7-45FD98700E5B}" destId="{8CACCA32-0FF0-474B-A47F-3AAC3688027B}" srcOrd="1" destOrd="0" presId="urn:microsoft.com/office/officeart/2008/layout/LinedList"/>
    <dgm:cxn modelId="{501B652E-B875-45BD-9D42-CF81F0B7FB64}" type="presParOf" srcId="{FA594B69-934A-491A-B527-6CA79CBAEB9C}" destId="{4DB40D56-ED3E-43CF-995C-664A9AF2F155}" srcOrd="6" destOrd="0" presId="urn:microsoft.com/office/officeart/2008/layout/LinedList"/>
    <dgm:cxn modelId="{74DCB647-4E06-4578-9D93-B40AB9F38539}" type="presParOf" srcId="{FA594B69-934A-491A-B527-6CA79CBAEB9C}" destId="{DED4788B-C80B-479D-9321-AD26A7208E48}" srcOrd="7" destOrd="0" presId="urn:microsoft.com/office/officeart/2008/layout/LinedList"/>
    <dgm:cxn modelId="{A4652B82-6F2F-419C-AB8F-501FFD29EF70}" type="presParOf" srcId="{DED4788B-C80B-479D-9321-AD26A7208E48}" destId="{EA2B370F-805C-4CAB-95DE-99174A410EA1}" srcOrd="0" destOrd="0" presId="urn:microsoft.com/office/officeart/2008/layout/LinedList"/>
    <dgm:cxn modelId="{AE22E568-932E-4DB9-BF7C-25D36FC61160}" type="presParOf" srcId="{DED4788B-C80B-479D-9321-AD26A7208E48}" destId="{E7016121-59AE-45A1-ACBF-74AD22FAC8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49131E6-E4F7-4541-BF01-D5AA9E8BBAD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736F0A2-7A3E-4D17-B30B-4989F98C12EB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засобів і прийомів судової аргументації має поетапний характер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115A7-F661-483B-AC77-6B0D02635F32}" type="parTrans" cxnId="{1321C5DF-6A03-4953-8A91-C5FCA933B4E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193F634-7F7F-461B-BCDE-B9A52D965993}" type="sibTrans" cxnId="{1321C5DF-6A03-4953-8A91-C5FCA933B4E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7F05403-86BF-44AA-A170-237B7E8A9C49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спирається на ситуацію, в межах якої відбувається боротьба точок зору сторін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4837A-C04C-4647-A189-E736E9CD22EA}" type="parTrans" cxnId="{2D026D73-AD99-498E-967F-26D77DD651F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B0B41F7-34B3-46BC-9668-7A9B6887B4AE}" type="sibTrans" cxnId="{2D026D73-AD99-498E-967F-26D77DD651F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9341807-C69A-4A8E-88B7-DF0D4B9956F4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спір (дискусія, диспут, полеміка та дебати) як форма судової аргументації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99E10-5F05-40AC-92F8-129C00E396B7}" type="parTrans" cxnId="{1CD9B754-053C-4536-8EF1-4A2BD29EAA6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3E2CCCF-D559-45CB-B2FE-D46818EDD569}" type="sibTrans" cxnId="{1CD9B754-053C-4536-8EF1-4A2BD29EAA6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BA471CE-7EFC-441A-84DC-FC646648A2F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базується на елементах риторики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6582B-AC59-4FD1-BC31-A8D0354578F4}" type="parTrans" cxnId="{60383A33-324E-4524-B3B8-807EF1BC5F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5CE55C8-C741-47DF-A0F3-0103761C79BE}" type="sibTrans" cxnId="{60383A33-324E-4524-B3B8-807EF1BC5F05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DD7667A-294A-4512-A103-7CFB9C57B186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діалектичної моделі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CDF03-0585-4B4C-B5B2-5BD3C85B0742}" type="parTrans" cxnId="{AC24B651-50AD-46D7-9070-52569436535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FD337EA-0372-41FE-895E-9BBE30E8F3E9}" type="sibTrans" cxnId="{AC24B651-50AD-46D7-9070-52569436535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15B7E49-0420-450D-83F9-16D2ABF96237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можливе застосування правил раціональної дискусії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FC686-6CE8-42B2-BB0A-186C72A96125}" type="parTrans" cxnId="{604D6929-465D-436C-8A44-78F4E5E2044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1740743-B645-4F33-B4DB-D6CEAAC4A94D}" type="sibTrans" cxnId="{604D6929-465D-436C-8A44-78F4E5E2044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12A72B5-DD86-4E0F-B9DC-1A38CCFAB7D5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залежить від спеціалізації судів і форм судочинства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4F9EE-1294-49DB-AF99-799322432769}" type="parTrans" cxnId="{546990B6-41D3-458E-B602-C45E1E4E30D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11E0EA1-85E4-4491-9566-5CDE6B84D57D}" type="sibTrans" cxnId="{546990B6-41D3-458E-B602-C45E1E4E30D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FAA20AD-0F7B-4B8C-AE41-8240A86F6140}" type="pres">
      <dgm:prSet presAssocID="{F49131E6-E4F7-4541-BF01-D5AA9E8BBA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06BFE-A346-45EF-BDE5-D4F784C489F3}" type="pres">
      <dgm:prSet presAssocID="{9736F0A2-7A3E-4D17-B30B-4989F98C12EB}" presName="node" presStyleLbl="node1" presStyleIdx="0" presStyleCnt="7" custScaleX="180025" custLinFactNeighborX="1642" custLinFactNeighborY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83C3B-F53D-4A0A-B818-7EA6BF374518}" type="pres">
      <dgm:prSet presAssocID="{E193F634-7F7F-461B-BCDE-B9A52D965993}" presName="sibTrans" presStyleCnt="0"/>
      <dgm:spPr/>
    </dgm:pt>
    <dgm:pt modelId="{82EED207-ABBE-49DC-A1F3-8019E28EBFC1}" type="pres">
      <dgm:prSet presAssocID="{37F05403-86BF-44AA-A170-237B7E8A9C49}" presName="node" presStyleLbl="node1" presStyleIdx="1" presStyleCnt="7" custScaleX="180025" custLinFactNeighborX="1642" custLinFactNeighborY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D47C-1FB7-4C1F-A796-ACB99C8A5578}" type="pres">
      <dgm:prSet presAssocID="{5B0B41F7-34B3-46BC-9668-7A9B6887B4AE}" presName="sibTrans" presStyleCnt="0"/>
      <dgm:spPr/>
    </dgm:pt>
    <dgm:pt modelId="{F28A8790-0FB3-407A-BDB7-BCD605A78C25}" type="pres">
      <dgm:prSet presAssocID="{99341807-C69A-4A8E-88B7-DF0D4B9956F4}" presName="node" presStyleLbl="node1" presStyleIdx="2" presStyleCnt="7" custScaleX="18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43DC9-756E-4E27-A9D6-AC617E1B8B3A}" type="pres">
      <dgm:prSet presAssocID="{A3E2CCCF-D559-45CB-B2FE-D46818EDD569}" presName="sibTrans" presStyleCnt="0"/>
      <dgm:spPr/>
    </dgm:pt>
    <dgm:pt modelId="{906AFA09-1664-4177-A86C-70E2AD993E04}" type="pres">
      <dgm:prSet presAssocID="{BBA471CE-7EFC-441A-84DC-FC646648A2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8DB73-0D81-4C1E-9292-6DE2D34BC5FE}" type="pres">
      <dgm:prSet presAssocID="{45CE55C8-C741-47DF-A0F3-0103761C79BE}" presName="sibTrans" presStyleCnt="0"/>
      <dgm:spPr/>
    </dgm:pt>
    <dgm:pt modelId="{C0D66003-BE8E-4641-97DF-2B1DDC334F66}" type="pres">
      <dgm:prSet presAssocID="{FDD7667A-294A-4512-A103-7CFB9C57B18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6C7E-CE6F-453C-82C1-3F603059DB1A}" type="pres">
      <dgm:prSet presAssocID="{DFD337EA-0372-41FE-895E-9BBE30E8F3E9}" presName="sibTrans" presStyleCnt="0"/>
      <dgm:spPr/>
    </dgm:pt>
    <dgm:pt modelId="{8DDD8CC5-93DE-49FD-A302-D90C38EB15D4}" type="pres">
      <dgm:prSet presAssocID="{515B7E49-0420-450D-83F9-16D2ABF96237}" presName="node" presStyleLbl="node1" presStyleIdx="5" presStyleCnt="7" custScaleX="18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D4820-722F-4258-AA2E-B4D9B9AD74BD}" type="pres">
      <dgm:prSet presAssocID="{91740743-B645-4F33-B4DB-D6CEAAC4A94D}" presName="sibTrans" presStyleCnt="0"/>
      <dgm:spPr/>
    </dgm:pt>
    <dgm:pt modelId="{086B50E3-E898-4842-8EA3-3698D1860600}" type="pres">
      <dgm:prSet presAssocID="{A12A72B5-DD86-4E0F-B9DC-1A38CCFAB7D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5D757-60D5-4189-8CAC-D705B6C925D2}" type="presOf" srcId="{A12A72B5-DD86-4E0F-B9DC-1A38CCFAB7D5}" destId="{086B50E3-E898-4842-8EA3-3698D1860600}" srcOrd="0" destOrd="0" presId="urn:microsoft.com/office/officeart/2005/8/layout/default"/>
    <dgm:cxn modelId="{AC206D94-3BD7-4E8C-B740-BEAF1FD1D5DC}" type="presOf" srcId="{FDD7667A-294A-4512-A103-7CFB9C57B186}" destId="{C0D66003-BE8E-4641-97DF-2B1DDC334F66}" srcOrd="0" destOrd="0" presId="urn:microsoft.com/office/officeart/2005/8/layout/default"/>
    <dgm:cxn modelId="{604D6929-465D-436C-8A44-78F4E5E2044C}" srcId="{F49131E6-E4F7-4541-BF01-D5AA9E8BBAD1}" destId="{515B7E49-0420-450D-83F9-16D2ABF96237}" srcOrd="5" destOrd="0" parTransId="{9CBFC686-6CE8-42B2-BB0A-186C72A96125}" sibTransId="{91740743-B645-4F33-B4DB-D6CEAAC4A94D}"/>
    <dgm:cxn modelId="{3BBF57C8-271C-4817-AD1C-E095998E81B3}" type="presOf" srcId="{37F05403-86BF-44AA-A170-237B7E8A9C49}" destId="{82EED207-ABBE-49DC-A1F3-8019E28EBFC1}" srcOrd="0" destOrd="0" presId="urn:microsoft.com/office/officeart/2005/8/layout/default"/>
    <dgm:cxn modelId="{715ACFC9-FF0D-4B75-AB51-41887595F38B}" type="presOf" srcId="{99341807-C69A-4A8E-88B7-DF0D4B9956F4}" destId="{F28A8790-0FB3-407A-BDB7-BCD605A78C25}" srcOrd="0" destOrd="0" presId="urn:microsoft.com/office/officeart/2005/8/layout/default"/>
    <dgm:cxn modelId="{1CD9B754-053C-4536-8EF1-4A2BD29EAA6E}" srcId="{F49131E6-E4F7-4541-BF01-D5AA9E8BBAD1}" destId="{99341807-C69A-4A8E-88B7-DF0D4B9956F4}" srcOrd="2" destOrd="0" parTransId="{B6E99E10-5F05-40AC-92F8-129C00E396B7}" sibTransId="{A3E2CCCF-D559-45CB-B2FE-D46818EDD569}"/>
    <dgm:cxn modelId="{2D026D73-AD99-498E-967F-26D77DD651F0}" srcId="{F49131E6-E4F7-4541-BF01-D5AA9E8BBAD1}" destId="{37F05403-86BF-44AA-A170-237B7E8A9C49}" srcOrd="1" destOrd="0" parTransId="{7944837A-C04C-4647-A189-E736E9CD22EA}" sibTransId="{5B0B41F7-34B3-46BC-9668-7A9B6887B4AE}"/>
    <dgm:cxn modelId="{1849D85D-2D14-4607-875C-171A54C57581}" type="presOf" srcId="{515B7E49-0420-450D-83F9-16D2ABF96237}" destId="{8DDD8CC5-93DE-49FD-A302-D90C38EB15D4}" srcOrd="0" destOrd="0" presId="urn:microsoft.com/office/officeart/2005/8/layout/default"/>
    <dgm:cxn modelId="{1321C5DF-6A03-4953-8A91-C5FCA933B4E4}" srcId="{F49131E6-E4F7-4541-BF01-D5AA9E8BBAD1}" destId="{9736F0A2-7A3E-4D17-B30B-4989F98C12EB}" srcOrd="0" destOrd="0" parTransId="{387115A7-F661-483B-AC77-6B0D02635F32}" sibTransId="{E193F634-7F7F-461B-BCDE-B9A52D965993}"/>
    <dgm:cxn modelId="{546990B6-41D3-458E-B602-C45E1E4E30D3}" srcId="{F49131E6-E4F7-4541-BF01-D5AA9E8BBAD1}" destId="{A12A72B5-DD86-4E0F-B9DC-1A38CCFAB7D5}" srcOrd="6" destOrd="0" parTransId="{D034F9EE-1294-49DB-AF99-799322432769}" sibTransId="{111E0EA1-85E4-4491-9566-5CDE6B84D57D}"/>
    <dgm:cxn modelId="{AC24B651-50AD-46D7-9070-525694365358}" srcId="{F49131E6-E4F7-4541-BF01-D5AA9E8BBAD1}" destId="{FDD7667A-294A-4512-A103-7CFB9C57B186}" srcOrd="4" destOrd="0" parTransId="{3CACDF03-0585-4B4C-B5B2-5BD3C85B0742}" sibTransId="{DFD337EA-0372-41FE-895E-9BBE30E8F3E9}"/>
    <dgm:cxn modelId="{3AF8E65E-80B9-49F2-9A82-CF2D39D945AD}" type="presOf" srcId="{F49131E6-E4F7-4541-BF01-D5AA9E8BBAD1}" destId="{8FAA20AD-0F7B-4B8C-AE41-8240A86F6140}" srcOrd="0" destOrd="0" presId="urn:microsoft.com/office/officeart/2005/8/layout/default"/>
    <dgm:cxn modelId="{37102D46-8F7B-4838-921B-8A79E33A030F}" type="presOf" srcId="{9736F0A2-7A3E-4D17-B30B-4989F98C12EB}" destId="{3E806BFE-A346-45EF-BDE5-D4F784C489F3}" srcOrd="0" destOrd="0" presId="urn:microsoft.com/office/officeart/2005/8/layout/default"/>
    <dgm:cxn modelId="{60383A33-324E-4524-B3B8-807EF1BC5F05}" srcId="{F49131E6-E4F7-4541-BF01-D5AA9E8BBAD1}" destId="{BBA471CE-7EFC-441A-84DC-FC646648A2F6}" srcOrd="3" destOrd="0" parTransId="{D1B6582B-AC59-4FD1-BC31-A8D0354578F4}" sibTransId="{45CE55C8-C741-47DF-A0F3-0103761C79BE}"/>
    <dgm:cxn modelId="{BE0EAE57-2337-45CD-AC22-C91015A9DCD5}" type="presOf" srcId="{BBA471CE-7EFC-441A-84DC-FC646648A2F6}" destId="{906AFA09-1664-4177-A86C-70E2AD993E04}" srcOrd="0" destOrd="0" presId="urn:microsoft.com/office/officeart/2005/8/layout/default"/>
    <dgm:cxn modelId="{B4DA012F-7974-487E-90E3-65ADCB73D601}" type="presParOf" srcId="{8FAA20AD-0F7B-4B8C-AE41-8240A86F6140}" destId="{3E806BFE-A346-45EF-BDE5-D4F784C489F3}" srcOrd="0" destOrd="0" presId="urn:microsoft.com/office/officeart/2005/8/layout/default"/>
    <dgm:cxn modelId="{1C86B42F-ADAD-4ED0-95F2-7CC82DF9A4BA}" type="presParOf" srcId="{8FAA20AD-0F7B-4B8C-AE41-8240A86F6140}" destId="{17383C3B-F53D-4A0A-B818-7EA6BF374518}" srcOrd="1" destOrd="0" presId="urn:microsoft.com/office/officeart/2005/8/layout/default"/>
    <dgm:cxn modelId="{A28AEB4B-0136-4F9C-A50B-A08547B08D6B}" type="presParOf" srcId="{8FAA20AD-0F7B-4B8C-AE41-8240A86F6140}" destId="{82EED207-ABBE-49DC-A1F3-8019E28EBFC1}" srcOrd="2" destOrd="0" presId="urn:microsoft.com/office/officeart/2005/8/layout/default"/>
    <dgm:cxn modelId="{206D3981-255E-4AC7-A7ED-6C8A3CECCFDF}" type="presParOf" srcId="{8FAA20AD-0F7B-4B8C-AE41-8240A86F6140}" destId="{A388D47C-1FB7-4C1F-A796-ACB99C8A5578}" srcOrd="3" destOrd="0" presId="urn:microsoft.com/office/officeart/2005/8/layout/default"/>
    <dgm:cxn modelId="{5E30DE73-EBAA-4CF9-8FAE-D546CB7A9A36}" type="presParOf" srcId="{8FAA20AD-0F7B-4B8C-AE41-8240A86F6140}" destId="{F28A8790-0FB3-407A-BDB7-BCD605A78C25}" srcOrd="4" destOrd="0" presId="urn:microsoft.com/office/officeart/2005/8/layout/default"/>
    <dgm:cxn modelId="{FA194A0C-451F-4EC8-85F8-92694B93C3F3}" type="presParOf" srcId="{8FAA20AD-0F7B-4B8C-AE41-8240A86F6140}" destId="{F3F43DC9-756E-4E27-A9D6-AC617E1B8B3A}" srcOrd="5" destOrd="0" presId="urn:microsoft.com/office/officeart/2005/8/layout/default"/>
    <dgm:cxn modelId="{E9043AE7-8C9B-4154-BBB4-139A43D6AADC}" type="presParOf" srcId="{8FAA20AD-0F7B-4B8C-AE41-8240A86F6140}" destId="{906AFA09-1664-4177-A86C-70E2AD993E04}" srcOrd="6" destOrd="0" presId="urn:microsoft.com/office/officeart/2005/8/layout/default"/>
    <dgm:cxn modelId="{EA4EABBE-F691-42E8-89A9-D59291D3D3EB}" type="presParOf" srcId="{8FAA20AD-0F7B-4B8C-AE41-8240A86F6140}" destId="{3128DB73-0D81-4C1E-9292-6DE2D34BC5FE}" srcOrd="7" destOrd="0" presId="urn:microsoft.com/office/officeart/2005/8/layout/default"/>
    <dgm:cxn modelId="{BADCA0B3-2132-4A69-8DA7-B0C7B51A2FA9}" type="presParOf" srcId="{8FAA20AD-0F7B-4B8C-AE41-8240A86F6140}" destId="{C0D66003-BE8E-4641-97DF-2B1DDC334F66}" srcOrd="8" destOrd="0" presId="urn:microsoft.com/office/officeart/2005/8/layout/default"/>
    <dgm:cxn modelId="{48749701-65A6-40B3-8708-D06CDD398853}" type="presParOf" srcId="{8FAA20AD-0F7B-4B8C-AE41-8240A86F6140}" destId="{9CF96C7E-CE6F-453C-82C1-3F603059DB1A}" srcOrd="9" destOrd="0" presId="urn:microsoft.com/office/officeart/2005/8/layout/default"/>
    <dgm:cxn modelId="{70F4C510-3A22-4EEA-B74D-EA95060CB28C}" type="presParOf" srcId="{8FAA20AD-0F7B-4B8C-AE41-8240A86F6140}" destId="{8DDD8CC5-93DE-49FD-A302-D90C38EB15D4}" srcOrd="10" destOrd="0" presId="urn:microsoft.com/office/officeart/2005/8/layout/default"/>
    <dgm:cxn modelId="{DE1D3461-F5A4-4D1A-AC9F-158B76891FB9}" type="presParOf" srcId="{8FAA20AD-0F7B-4B8C-AE41-8240A86F6140}" destId="{4EBD4820-722F-4258-AA2E-B4D9B9AD74BD}" srcOrd="11" destOrd="0" presId="urn:microsoft.com/office/officeart/2005/8/layout/default"/>
    <dgm:cxn modelId="{BB02574C-D564-45B1-B0B4-3342E4B50E27}" type="presParOf" srcId="{8FAA20AD-0F7B-4B8C-AE41-8240A86F6140}" destId="{086B50E3-E898-4842-8EA3-3698D186060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юридичної аргументації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6F3B5EB4-3832-4A06-BA85-89AA3DE338B7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 (змістові)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C89A4-801E-4F14-A131-B6ACF45AD036}" type="parTrans" cxnId="{C774E9E6-84A7-42A8-BA2E-C4667D3BC757}">
      <dgm:prSet/>
      <dgm:spPr/>
      <dgm:t>
        <a:bodyPr/>
        <a:lstStyle/>
        <a:p>
          <a:endParaRPr lang="uk-UA"/>
        </a:p>
      </dgm:t>
    </dgm:pt>
    <dgm:pt modelId="{5BB3FD59-1D29-443B-AD0C-4C777128A653}" type="sibTrans" cxnId="{C774E9E6-84A7-42A8-BA2E-C4667D3BC757}">
      <dgm:prSet/>
      <dgm:spPr/>
      <dgm:t>
        <a:bodyPr/>
        <a:lstStyle/>
        <a:p>
          <a:endParaRPr lang="uk-UA"/>
        </a:p>
      </dgm:t>
    </dgm:pt>
    <dgm:pt modelId="{0C3E862E-BF54-451E-BA1C-9E8C1D1E408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процедурні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3E1CC-92F8-4FB7-89D2-C1D2A6B2043C}" type="parTrans" cxnId="{0C9CED84-6EEE-4FEA-9A8E-A2D164028988}">
      <dgm:prSet/>
      <dgm:spPr/>
      <dgm:t>
        <a:bodyPr/>
        <a:lstStyle/>
        <a:p>
          <a:endParaRPr lang="uk-UA"/>
        </a:p>
      </dgm:t>
    </dgm:pt>
    <dgm:pt modelId="{26791E22-AF24-4B19-AF11-76FAE3B4843D}" type="sibTrans" cxnId="{0C9CED84-6EEE-4FEA-9A8E-A2D164028988}">
      <dgm:prSet/>
      <dgm:spPr/>
      <dgm:t>
        <a:bodyPr/>
        <a:lstStyle/>
        <a:p>
          <a:endParaRPr lang="uk-UA"/>
        </a:p>
      </dgm:t>
    </dgm:pt>
    <dgm:pt modelId="{F044BD08-0150-4E8F-85BD-0C6EA9928F7C}" type="pres">
      <dgm:prSet presAssocID="{D2E96815-7ACD-42C2-B7A2-189F343ECA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B265846-5AF1-417E-BEEC-40DDD251E960}" type="pres">
      <dgm:prSet presAssocID="{AB1F3B7A-8B83-46CE-9D34-90B85F055F58}" presName="hierRoot1" presStyleCnt="0">
        <dgm:presLayoutVars>
          <dgm:hierBranch val="init"/>
        </dgm:presLayoutVars>
      </dgm:prSet>
      <dgm:spPr/>
    </dgm:pt>
    <dgm:pt modelId="{64147BB8-5DC5-4519-92E9-A73E6A23EEF3}" type="pres">
      <dgm:prSet presAssocID="{AB1F3B7A-8B83-46CE-9D34-90B85F055F58}" presName="rootComposite1" presStyleCnt="0"/>
      <dgm:spPr/>
    </dgm:pt>
    <dgm:pt modelId="{3EF9D478-3F05-49BD-9C5C-0684272FA699}" type="pres">
      <dgm:prSet presAssocID="{AB1F3B7A-8B83-46CE-9D34-90B85F055F58}" presName="rootText1" presStyleLbl="node0" presStyleIdx="0" presStyleCnt="1" custScaleX="163781" custScaleY="600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2776F2-4583-4BC7-B057-6B05013CE299}" type="pres">
      <dgm:prSet presAssocID="{AB1F3B7A-8B83-46CE-9D34-90B85F055F58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510E7DD-1753-48D2-82F5-C2D56E008759}" type="pres">
      <dgm:prSet presAssocID="{AB1F3B7A-8B83-46CE-9D34-90B85F055F58}" presName="hierChild2" presStyleCnt="0"/>
      <dgm:spPr/>
    </dgm:pt>
    <dgm:pt modelId="{2B2E95F0-0BE3-4EF8-87B5-3664B7464660}" type="pres">
      <dgm:prSet presAssocID="{785C89A4-801E-4F14-A131-B6ACF45AD03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24035BE-827E-49FC-912B-BD88C5E3870D}" type="pres">
      <dgm:prSet presAssocID="{6F3B5EB4-3832-4A06-BA85-89AA3DE338B7}" presName="hierRoot2" presStyleCnt="0">
        <dgm:presLayoutVars>
          <dgm:hierBranch val="init"/>
        </dgm:presLayoutVars>
      </dgm:prSet>
      <dgm:spPr/>
    </dgm:pt>
    <dgm:pt modelId="{936227F4-A49F-4B48-88A3-E4254E6CABD6}" type="pres">
      <dgm:prSet presAssocID="{6F3B5EB4-3832-4A06-BA85-89AA3DE338B7}" presName="rootComposite" presStyleCnt="0"/>
      <dgm:spPr/>
    </dgm:pt>
    <dgm:pt modelId="{B2BEFBEF-6C59-4580-9F64-BBF0F1568987}" type="pres">
      <dgm:prSet presAssocID="{6F3B5EB4-3832-4A06-BA85-89AA3DE338B7}" presName="rootText" presStyleLbl="node2" presStyleIdx="0" presStyleCnt="2" custScaleY="60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19042-0A20-4745-BAE2-906D6241232D}" type="pres">
      <dgm:prSet presAssocID="{6F3B5EB4-3832-4A06-BA85-89AA3DE338B7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A5EDAA-4451-40DC-88CB-42AE376089EF}" type="pres">
      <dgm:prSet presAssocID="{6F3B5EB4-3832-4A06-BA85-89AA3DE338B7}" presName="hierChild4" presStyleCnt="0"/>
      <dgm:spPr/>
    </dgm:pt>
    <dgm:pt modelId="{AD81BF83-45C6-4D5D-8D42-FC9F57F13354}" type="pres">
      <dgm:prSet presAssocID="{6F3B5EB4-3832-4A06-BA85-89AA3DE338B7}" presName="hierChild5" presStyleCnt="0"/>
      <dgm:spPr/>
    </dgm:pt>
    <dgm:pt modelId="{A158C013-3DF7-4838-8379-2902FFBD8678}" type="pres">
      <dgm:prSet presAssocID="{0E13E1CC-92F8-4FB7-89D2-C1D2A6B2043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D8ACE2-2F63-46C4-B871-3E6C474633B6}" type="pres">
      <dgm:prSet presAssocID="{0C3E862E-BF54-451E-BA1C-9E8C1D1E4080}" presName="hierRoot2" presStyleCnt="0">
        <dgm:presLayoutVars>
          <dgm:hierBranch val="init"/>
        </dgm:presLayoutVars>
      </dgm:prSet>
      <dgm:spPr/>
    </dgm:pt>
    <dgm:pt modelId="{8A102F20-0D96-446D-B34A-BA9568C15A92}" type="pres">
      <dgm:prSet presAssocID="{0C3E862E-BF54-451E-BA1C-9E8C1D1E4080}" presName="rootComposite" presStyleCnt="0"/>
      <dgm:spPr/>
    </dgm:pt>
    <dgm:pt modelId="{2E2AEE1A-AB91-4D27-9EE4-D705E5007527}" type="pres">
      <dgm:prSet presAssocID="{0C3E862E-BF54-451E-BA1C-9E8C1D1E4080}" presName="rootText" presStyleLbl="node2" presStyleIdx="1" presStyleCnt="2" custScaleY="600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9BD51B-26A7-4E95-BD15-4004C9BA8610}" type="pres">
      <dgm:prSet presAssocID="{0C3E862E-BF54-451E-BA1C-9E8C1D1E4080}" presName="rootConnector" presStyleLbl="node2" presStyleIdx="1" presStyleCnt="2"/>
      <dgm:spPr/>
      <dgm:t>
        <a:bodyPr/>
        <a:lstStyle/>
        <a:p>
          <a:endParaRPr lang="uk-UA"/>
        </a:p>
      </dgm:t>
    </dgm:pt>
    <dgm:pt modelId="{A33DA407-35D5-457A-98A2-D074162526C6}" type="pres">
      <dgm:prSet presAssocID="{0C3E862E-BF54-451E-BA1C-9E8C1D1E4080}" presName="hierChild4" presStyleCnt="0"/>
      <dgm:spPr/>
    </dgm:pt>
    <dgm:pt modelId="{52DCBDC9-42C9-46B5-86E7-2EB803326E58}" type="pres">
      <dgm:prSet presAssocID="{0C3E862E-BF54-451E-BA1C-9E8C1D1E4080}" presName="hierChild5" presStyleCnt="0"/>
      <dgm:spPr/>
    </dgm:pt>
    <dgm:pt modelId="{C20E0E0A-AF12-46DA-B395-74C5D37E4EEF}" type="pres">
      <dgm:prSet presAssocID="{AB1F3B7A-8B83-46CE-9D34-90B85F055F58}" presName="hierChild3" presStyleCnt="0"/>
      <dgm:spPr/>
    </dgm:pt>
  </dgm:ptLst>
  <dgm:cxnLst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C774E9E6-84A7-42A8-BA2E-C4667D3BC757}" srcId="{AB1F3B7A-8B83-46CE-9D34-90B85F055F58}" destId="{6F3B5EB4-3832-4A06-BA85-89AA3DE338B7}" srcOrd="0" destOrd="0" parTransId="{785C89A4-801E-4F14-A131-B6ACF45AD036}" sibTransId="{5BB3FD59-1D29-443B-AD0C-4C777128A653}"/>
    <dgm:cxn modelId="{0C9CED84-6EEE-4FEA-9A8E-A2D164028988}" srcId="{AB1F3B7A-8B83-46CE-9D34-90B85F055F58}" destId="{0C3E862E-BF54-451E-BA1C-9E8C1D1E4080}" srcOrd="1" destOrd="0" parTransId="{0E13E1CC-92F8-4FB7-89D2-C1D2A6B2043C}" sibTransId="{26791E22-AF24-4B19-AF11-76FAE3B4843D}"/>
    <dgm:cxn modelId="{B772B35C-5B0E-4544-A909-0D631B0B3509}" type="presOf" srcId="{AB1F3B7A-8B83-46CE-9D34-90B85F055F58}" destId="{EF2776F2-4583-4BC7-B057-6B05013CE299}" srcOrd="1" destOrd="0" presId="urn:microsoft.com/office/officeart/2005/8/layout/orgChart1"/>
    <dgm:cxn modelId="{87841635-F3D9-4006-88B3-EC76FB5C96D0}" type="presOf" srcId="{D2E96815-7ACD-42C2-B7A2-189F343ECA41}" destId="{F044BD08-0150-4E8F-85BD-0C6EA9928F7C}" srcOrd="0" destOrd="0" presId="urn:microsoft.com/office/officeart/2005/8/layout/orgChart1"/>
    <dgm:cxn modelId="{5DDBDB72-3908-4459-B198-D99CE3889B6B}" type="presOf" srcId="{0C3E862E-BF54-451E-BA1C-9E8C1D1E4080}" destId="{2E2AEE1A-AB91-4D27-9EE4-D705E5007527}" srcOrd="0" destOrd="0" presId="urn:microsoft.com/office/officeart/2005/8/layout/orgChart1"/>
    <dgm:cxn modelId="{36450060-E127-4FD8-92B2-D6E16EB85D5B}" type="presOf" srcId="{0E13E1CC-92F8-4FB7-89D2-C1D2A6B2043C}" destId="{A158C013-3DF7-4838-8379-2902FFBD8678}" srcOrd="0" destOrd="0" presId="urn:microsoft.com/office/officeart/2005/8/layout/orgChart1"/>
    <dgm:cxn modelId="{D7FB8FD3-5E1B-417F-8271-78EBFB2CCA4C}" type="presOf" srcId="{785C89A4-801E-4F14-A131-B6ACF45AD036}" destId="{2B2E95F0-0BE3-4EF8-87B5-3664B7464660}" srcOrd="0" destOrd="0" presId="urn:microsoft.com/office/officeart/2005/8/layout/orgChart1"/>
    <dgm:cxn modelId="{66737C1D-DE52-4033-94CD-C3AE6F9D5FDD}" type="presOf" srcId="{0C3E862E-BF54-451E-BA1C-9E8C1D1E4080}" destId="{A89BD51B-26A7-4E95-BD15-4004C9BA8610}" srcOrd="1" destOrd="0" presId="urn:microsoft.com/office/officeart/2005/8/layout/orgChart1"/>
    <dgm:cxn modelId="{1BD800C4-2A8F-48A7-8213-F320E0DAE519}" type="presOf" srcId="{6F3B5EB4-3832-4A06-BA85-89AA3DE338B7}" destId="{02919042-0A20-4745-BAE2-906D6241232D}" srcOrd="1" destOrd="0" presId="urn:microsoft.com/office/officeart/2005/8/layout/orgChart1"/>
    <dgm:cxn modelId="{9FCCE3A4-4252-4633-8376-DDD3F5388981}" type="presOf" srcId="{AB1F3B7A-8B83-46CE-9D34-90B85F055F58}" destId="{3EF9D478-3F05-49BD-9C5C-0684272FA699}" srcOrd="0" destOrd="0" presId="urn:microsoft.com/office/officeart/2005/8/layout/orgChart1"/>
    <dgm:cxn modelId="{46F5D325-6CE1-468F-A376-3292C0B784B5}" type="presOf" srcId="{6F3B5EB4-3832-4A06-BA85-89AA3DE338B7}" destId="{B2BEFBEF-6C59-4580-9F64-BBF0F1568987}" srcOrd="0" destOrd="0" presId="urn:microsoft.com/office/officeart/2005/8/layout/orgChart1"/>
    <dgm:cxn modelId="{E4824DA4-E7BC-4E38-8F6E-4B0EC1566484}" type="presParOf" srcId="{F044BD08-0150-4E8F-85BD-0C6EA9928F7C}" destId="{8B265846-5AF1-417E-BEEC-40DDD251E960}" srcOrd="0" destOrd="0" presId="urn:microsoft.com/office/officeart/2005/8/layout/orgChart1"/>
    <dgm:cxn modelId="{5F80ACCD-A240-4002-9373-542C88E55D05}" type="presParOf" srcId="{8B265846-5AF1-417E-BEEC-40DDD251E960}" destId="{64147BB8-5DC5-4519-92E9-A73E6A23EEF3}" srcOrd="0" destOrd="0" presId="urn:microsoft.com/office/officeart/2005/8/layout/orgChart1"/>
    <dgm:cxn modelId="{EF5F900C-EF55-42DF-9103-0BCD769C867F}" type="presParOf" srcId="{64147BB8-5DC5-4519-92E9-A73E6A23EEF3}" destId="{3EF9D478-3F05-49BD-9C5C-0684272FA699}" srcOrd="0" destOrd="0" presId="urn:microsoft.com/office/officeart/2005/8/layout/orgChart1"/>
    <dgm:cxn modelId="{4A6EC119-4E06-458C-8FA4-CEAB200F8831}" type="presParOf" srcId="{64147BB8-5DC5-4519-92E9-A73E6A23EEF3}" destId="{EF2776F2-4583-4BC7-B057-6B05013CE299}" srcOrd="1" destOrd="0" presId="urn:microsoft.com/office/officeart/2005/8/layout/orgChart1"/>
    <dgm:cxn modelId="{4D81EFA4-DC82-4315-A098-A3C84AB46E53}" type="presParOf" srcId="{8B265846-5AF1-417E-BEEC-40DDD251E960}" destId="{8510E7DD-1753-48D2-82F5-C2D56E008759}" srcOrd="1" destOrd="0" presId="urn:microsoft.com/office/officeart/2005/8/layout/orgChart1"/>
    <dgm:cxn modelId="{A0532339-44C6-495A-AD51-0232E2352D0B}" type="presParOf" srcId="{8510E7DD-1753-48D2-82F5-C2D56E008759}" destId="{2B2E95F0-0BE3-4EF8-87B5-3664B7464660}" srcOrd="0" destOrd="0" presId="urn:microsoft.com/office/officeart/2005/8/layout/orgChart1"/>
    <dgm:cxn modelId="{4DB406E0-4560-41FB-B1DE-E4C3E6402755}" type="presParOf" srcId="{8510E7DD-1753-48D2-82F5-C2D56E008759}" destId="{124035BE-827E-49FC-912B-BD88C5E3870D}" srcOrd="1" destOrd="0" presId="urn:microsoft.com/office/officeart/2005/8/layout/orgChart1"/>
    <dgm:cxn modelId="{C572C13C-AA32-4F90-9124-A3A70C06A1B9}" type="presParOf" srcId="{124035BE-827E-49FC-912B-BD88C5E3870D}" destId="{936227F4-A49F-4B48-88A3-E4254E6CABD6}" srcOrd="0" destOrd="0" presId="urn:microsoft.com/office/officeart/2005/8/layout/orgChart1"/>
    <dgm:cxn modelId="{74DBFF50-EC7C-4F49-B88E-C88F84CB6117}" type="presParOf" srcId="{936227F4-A49F-4B48-88A3-E4254E6CABD6}" destId="{B2BEFBEF-6C59-4580-9F64-BBF0F1568987}" srcOrd="0" destOrd="0" presId="urn:microsoft.com/office/officeart/2005/8/layout/orgChart1"/>
    <dgm:cxn modelId="{19145D75-3193-4224-9E0F-46AE50D98A1A}" type="presParOf" srcId="{936227F4-A49F-4B48-88A3-E4254E6CABD6}" destId="{02919042-0A20-4745-BAE2-906D6241232D}" srcOrd="1" destOrd="0" presId="urn:microsoft.com/office/officeart/2005/8/layout/orgChart1"/>
    <dgm:cxn modelId="{9171CDC5-1011-48E2-8B48-ED56B6A6F13D}" type="presParOf" srcId="{124035BE-827E-49FC-912B-BD88C5E3870D}" destId="{C8A5EDAA-4451-40DC-88CB-42AE376089EF}" srcOrd="1" destOrd="0" presId="urn:microsoft.com/office/officeart/2005/8/layout/orgChart1"/>
    <dgm:cxn modelId="{2A862A6F-B207-48C0-9180-C9F0740B5224}" type="presParOf" srcId="{124035BE-827E-49FC-912B-BD88C5E3870D}" destId="{AD81BF83-45C6-4D5D-8D42-FC9F57F13354}" srcOrd="2" destOrd="0" presId="urn:microsoft.com/office/officeart/2005/8/layout/orgChart1"/>
    <dgm:cxn modelId="{2C52D0FC-F437-47A6-9F0F-51BBB7209E06}" type="presParOf" srcId="{8510E7DD-1753-48D2-82F5-C2D56E008759}" destId="{A158C013-3DF7-4838-8379-2902FFBD8678}" srcOrd="2" destOrd="0" presId="urn:microsoft.com/office/officeart/2005/8/layout/orgChart1"/>
    <dgm:cxn modelId="{113B2987-3639-4721-87F6-F287CDDFCDB7}" type="presParOf" srcId="{8510E7DD-1753-48D2-82F5-C2D56E008759}" destId="{E0D8ACE2-2F63-46C4-B871-3E6C474633B6}" srcOrd="3" destOrd="0" presId="urn:microsoft.com/office/officeart/2005/8/layout/orgChart1"/>
    <dgm:cxn modelId="{77A8441C-0C98-4215-9D8C-142429694E98}" type="presParOf" srcId="{E0D8ACE2-2F63-46C4-B871-3E6C474633B6}" destId="{8A102F20-0D96-446D-B34A-BA9568C15A92}" srcOrd="0" destOrd="0" presId="urn:microsoft.com/office/officeart/2005/8/layout/orgChart1"/>
    <dgm:cxn modelId="{F553C852-B36D-407F-B7F8-FD7D72A66231}" type="presParOf" srcId="{8A102F20-0D96-446D-B34A-BA9568C15A92}" destId="{2E2AEE1A-AB91-4D27-9EE4-D705E5007527}" srcOrd="0" destOrd="0" presId="urn:microsoft.com/office/officeart/2005/8/layout/orgChart1"/>
    <dgm:cxn modelId="{DAB52FD9-1E67-4C53-9FE6-484EF02A1E86}" type="presParOf" srcId="{8A102F20-0D96-446D-B34A-BA9568C15A92}" destId="{A89BD51B-26A7-4E95-BD15-4004C9BA8610}" srcOrd="1" destOrd="0" presId="urn:microsoft.com/office/officeart/2005/8/layout/orgChart1"/>
    <dgm:cxn modelId="{EFA48A4D-23ED-46DF-8E40-8859F62AF2D5}" type="presParOf" srcId="{E0D8ACE2-2F63-46C4-B871-3E6C474633B6}" destId="{A33DA407-35D5-457A-98A2-D074162526C6}" srcOrd="1" destOrd="0" presId="urn:microsoft.com/office/officeart/2005/8/layout/orgChart1"/>
    <dgm:cxn modelId="{32A2434A-DE04-40D7-BF14-7F122DDEDCDD}" type="presParOf" srcId="{E0D8ACE2-2F63-46C4-B871-3E6C474633B6}" destId="{52DCBDC9-42C9-46B5-86E7-2EB803326E58}" srcOrd="2" destOrd="0" presId="urn:microsoft.com/office/officeart/2005/8/layout/orgChart1"/>
    <dgm:cxn modelId="{8B04BC0D-0309-4358-AEFF-3681C0C8C64B}" type="presParOf" srcId="{8B265846-5AF1-417E-BEEC-40DDD251E960}" destId="{C20E0E0A-AF12-46DA-B395-74C5D37E4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1F71F3-7E4D-4549-9589-AEBAB7628E2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7805FAB-8F4B-498B-8428-D3143C5ADAB9}">
      <dgm:prSet phldrT="[Текст]" custT="1"/>
      <dgm:spPr/>
      <dgm:t>
        <a:bodyPr/>
        <a:lstStyle/>
        <a:p>
          <a:r>
            <a:rPr lang="uk-UA" sz="3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 правила юридичної аргументації</a:t>
          </a:r>
          <a:endParaRPr lang="uk-UA" sz="3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613B7-BFA3-4430-9589-053DB30EE350}" type="parTrans" cxnId="{E921A8ED-6784-4278-BFD9-CB35EBFB80AF}">
      <dgm:prSet/>
      <dgm:spPr/>
      <dgm:t>
        <a:bodyPr/>
        <a:lstStyle/>
        <a:p>
          <a:endParaRPr lang="uk-UA"/>
        </a:p>
      </dgm:t>
    </dgm:pt>
    <dgm:pt modelId="{C9049FFD-F8F3-4B90-A973-5AD0F05494D7}" type="sibTrans" cxnId="{E921A8ED-6784-4278-BFD9-CB35EBFB80AF}">
      <dgm:prSet/>
      <dgm:spPr/>
      <dgm:t>
        <a:bodyPr/>
        <a:lstStyle/>
        <a:p>
          <a:endParaRPr lang="uk-UA"/>
        </a:p>
      </dgm:t>
    </dgm:pt>
    <dgm:pt modelId="{494B8B25-1D45-48E7-89E4-0B99A8BB7E3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несуперечливості застосовуваних аргументів і способів їх оцінки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34D72-CC76-441F-9B5A-2B2F66C76B99}" type="parTrans" cxnId="{98CB019B-DD2D-4FA7-B035-55FBD906716C}">
      <dgm:prSet/>
      <dgm:spPr/>
      <dgm:t>
        <a:bodyPr/>
        <a:lstStyle/>
        <a:p>
          <a:endParaRPr lang="uk-UA"/>
        </a:p>
      </dgm:t>
    </dgm:pt>
    <dgm:pt modelId="{02200A9D-D011-4B05-9F46-7E27941BB253}" type="sibTrans" cxnId="{98CB019B-DD2D-4FA7-B035-55FBD906716C}">
      <dgm:prSet/>
      <dgm:spPr/>
      <dgm:t>
        <a:bodyPr/>
        <a:lstStyle/>
        <a:p>
          <a:endParaRPr lang="uk-UA"/>
        </a:p>
      </dgm:t>
    </dgm:pt>
    <dgm:pt modelId="{ADD2DF9E-15F3-4E4D-86AB-2480751FDD0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термінологічно-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мовної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ясності їх подачі (доведення)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0905F-00EF-482D-8CA8-C2A4713A9EAE}" type="parTrans" cxnId="{A3946C31-55DE-41BA-92BD-2095A96410EB}">
      <dgm:prSet/>
      <dgm:spPr/>
      <dgm:t>
        <a:bodyPr/>
        <a:lstStyle/>
        <a:p>
          <a:endParaRPr lang="uk-UA"/>
        </a:p>
      </dgm:t>
    </dgm:pt>
    <dgm:pt modelId="{03B82F48-AF2F-4DF5-8814-C5390AD7938F}" type="sibTrans" cxnId="{A3946C31-55DE-41BA-92BD-2095A96410EB}">
      <dgm:prSet/>
      <dgm:spPr/>
      <dgm:t>
        <a:bodyPr/>
        <a:lstStyle/>
        <a:p>
          <a:endParaRPr lang="uk-UA"/>
        </a:p>
      </dgm:t>
    </dgm:pt>
    <dgm:pt modelId="{7C597B52-1786-4903-BA7E-5ABE9C01612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достовірності застосовуваних емпіричних передумов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B3278-3EE5-406B-84D3-3DFD691146FB}" type="parTrans" cxnId="{588E4292-28D7-43F2-9A1B-D857EA84EF65}">
      <dgm:prSet/>
      <dgm:spPr/>
      <dgm:t>
        <a:bodyPr/>
        <a:lstStyle/>
        <a:p>
          <a:endParaRPr lang="uk-UA"/>
        </a:p>
      </dgm:t>
    </dgm:pt>
    <dgm:pt modelId="{162A4F36-9A74-41BC-A34D-55EDBD0AB771}" type="sibTrans" cxnId="{588E4292-28D7-43F2-9A1B-D857EA84EF65}">
      <dgm:prSet/>
      <dgm:spPr/>
      <dgm:t>
        <a:bodyPr/>
        <a:lstStyle/>
        <a:p>
          <a:endParaRPr lang="uk-UA"/>
        </a:p>
      </dgm:t>
    </dgm:pt>
    <dgm:pt modelId="{4B964922-5CDB-42D9-99FA-84911FB3F30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виваженості схвалюваних рішень, урахування їх соціальних наслідків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752FC-9637-4760-9D0E-4732A83CB154}" type="parTrans" cxnId="{B0029EF3-CF99-4DBF-8515-4928664C7AED}">
      <dgm:prSet/>
      <dgm:spPr/>
      <dgm:t>
        <a:bodyPr/>
        <a:lstStyle/>
        <a:p>
          <a:endParaRPr lang="uk-UA"/>
        </a:p>
      </dgm:t>
    </dgm:pt>
    <dgm:pt modelId="{0B09E3BF-BE1C-4AB1-836B-0CFA2516030E}" type="sibTrans" cxnId="{B0029EF3-CF99-4DBF-8515-4928664C7AED}">
      <dgm:prSet/>
      <dgm:spPr/>
      <dgm:t>
        <a:bodyPr/>
        <a:lstStyle/>
        <a:p>
          <a:endParaRPr lang="uk-UA"/>
        </a:p>
      </dgm:t>
    </dgm:pt>
    <dgm:pt modelId="{508B276C-9BFE-48CC-87F0-D0C40B3D06CD}">
      <dgm:prSet custT="1"/>
      <dgm:spPr/>
      <dgm:t>
        <a:bodyPr/>
        <a:lstStyle/>
        <a:p>
          <a:r>
            <a: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Процедурні правила юридичного дискурсу</a:t>
          </a:r>
          <a:endParaRPr lang="uk-UA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D5784-61FF-48DD-B8CF-268BF8E2CB45}" type="parTrans" cxnId="{293410EF-14C2-4585-9A6C-E1A0B6EEE5AA}">
      <dgm:prSet/>
      <dgm:spPr/>
      <dgm:t>
        <a:bodyPr/>
        <a:lstStyle/>
        <a:p>
          <a:endParaRPr lang="uk-UA"/>
        </a:p>
      </dgm:t>
    </dgm:pt>
    <dgm:pt modelId="{61267B3D-680E-4587-B806-56E9189231A1}" type="sibTrans" cxnId="{293410EF-14C2-4585-9A6C-E1A0B6EEE5AA}">
      <dgm:prSet/>
      <dgm:spPr/>
      <dgm:t>
        <a:bodyPr/>
        <a:lstStyle/>
        <a:p>
          <a:endParaRPr lang="uk-UA"/>
        </a:p>
      </dgm:t>
    </dgm:pt>
    <dgm:pt modelId="{2E41382E-0F03-4AFD-AE68-19966176246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дискурсі не може бути обмежена, в ньому можуть брати участь усі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E376F-A56D-458E-9FF4-72E2835149C4}" type="parTrans" cxnId="{A3007648-B715-43E0-A1B0-E874EAE46D96}">
      <dgm:prSet/>
      <dgm:spPr/>
      <dgm:t>
        <a:bodyPr/>
        <a:lstStyle/>
        <a:p>
          <a:endParaRPr lang="uk-UA"/>
        </a:p>
      </dgm:t>
    </dgm:pt>
    <dgm:pt modelId="{5C5E967D-5AA3-45D5-B501-7C6EBE983568}" type="sibTrans" cxnId="{A3007648-B715-43E0-A1B0-E874EAE46D96}">
      <dgm:prSet/>
      <dgm:spPr/>
      <dgm:t>
        <a:bodyPr/>
        <a:lstStyle/>
        <a:p>
          <a:endParaRPr lang="uk-UA"/>
        </a:p>
      </dgm:t>
    </dgm:pt>
    <dgm:pt modelId="{B496B24A-FC01-4E03-832A-73E5624EA5E9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може піддавати сумніву будь-яке твердження інших учасників дискурсу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D583E-6373-48D5-ABE1-C2F819E4750A}" type="parTrans" cxnId="{C01CAF95-F58E-45E4-A1B5-F462C269DE15}">
      <dgm:prSet/>
      <dgm:spPr/>
      <dgm:t>
        <a:bodyPr/>
        <a:lstStyle/>
        <a:p>
          <a:endParaRPr lang="uk-UA"/>
        </a:p>
      </dgm:t>
    </dgm:pt>
    <dgm:pt modelId="{6857BBDC-F5E3-4CC3-B0FA-55E936FDCCC2}" type="sibTrans" cxnId="{C01CAF95-F58E-45E4-A1B5-F462C269DE15}">
      <dgm:prSet/>
      <dgm:spPr/>
      <dgm:t>
        <a:bodyPr/>
        <a:lstStyle/>
        <a:p>
          <a:endParaRPr lang="uk-UA"/>
        </a:p>
      </dgm:t>
    </dgm:pt>
    <dgm:pt modelId="{0427E07A-255B-4774-AD1B-CBA1363D965D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кожен може внести в дискурс будь-яке твердження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67D94-54DB-496A-9E5A-46AC6C92757B}" type="parTrans" cxnId="{231C812C-6B0F-4AD0-9AB6-5E9C8340B453}">
      <dgm:prSet/>
      <dgm:spPr/>
      <dgm:t>
        <a:bodyPr/>
        <a:lstStyle/>
        <a:p>
          <a:endParaRPr lang="uk-UA"/>
        </a:p>
      </dgm:t>
    </dgm:pt>
    <dgm:pt modelId="{049F6FB5-ACD8-4EC9-8A21-A39A955BAB87}" type="sibTrans" cxnId="{231C812C-6B0F-4AD0-9AB6-5E9C8340B453}">
      <dgm:prSet/>
      <dgm:spPr/>
      <dgm:t>
        <a:bodyPr/>
        <a:lstStyle/>
        <a:p>
          <a:endParaRPr lang="uk-UA"/>
        </a:p>
      </dgm:t>
    </dgm:pt>
    <dgm:pt modelId="{EBADAE8F-9F92-44C7-BDE8-BC0F94016317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жодному з учасників дискурсу (ораторові) не можна перешкоджати реалізації названих правил шляхом тиску в межах дискурсу чи поза ним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01992-D992-4D3B-8A6D-358B4EC09F23}" type="parTrans" cxnId="{3B49151F-DF2C-499C-8FCD-00CCFCFD42C4}">
      <dgm:prSet/>
      <dgm:spPr/>
      <dgm:t>
        <a:bodyPr/>
        <a:lstStyle/>
        <a:p>
          <a:endParaRPr lang="uk-UA"/>
        </a:p>
      </dgm:t>
    </dgm:pt>
    <dgm:pt modelId="{4333CE63-11A3-4745-ADC1-CDD91D81FF13}" type="sibTrans" cxnId="{3B49151F-DF2C-499C-8FCD-00CCFCFD42C4}">
      <dgm:prSet/>
      <dgm:spPr/>
      <dgm:t>
        <a:bodyPr/>
        <a:lstStyle/>
        <a:p>
          <a:endParaRPr lang="uk-UA"/>
        </a:p>
      </dgm:t>
    </dgm:pt>
    <dgm:pt modelId="{FB623C16-EF17-400F-9673-B07171ED12D8}" type="pres">
      <dgm:prSet presAssocID="{A91F71F3-7E4D-4549-9589-AEBAB7628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E9684-5A7C-4EC2-9F7B-4E4D5EFB7CCF}" type="pres">
      <dgm:prSet presAssocID="{67805FAB-8F4B-498B-8428-D3143C5ADAB9}" presName="linNode" presStyleCnt="0"/>
      <dgm:spPr/>
    </dgm:pt>
    <dgm:pt modelId="{8F69B055-F655-4E9C-B20C-7EF2FCCF9D51}" type="pres">
      <dgm:prSet presAssocID="{67805FAB-8F4B-498B-8428-D3143C5ADAB9}" presName="parentText" presStyleLbl="node1" presStyleIdx="0" presStyleCnt="2" custScaleX="74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6D816-D6DD-482E-9C75-310E9A47EDA7}" type="pres">
      <dgm:prSet presAssocID="{67805FAB-8F4B-498B-8428-D3143C5ADAB9}" presName="descendantText" presStyleLbl="alignAccFollowNode1" presStyleIdx="0" presStyleCnt="2" custScaleX="112997" custScaleY="13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4692B-BBF6-482D-B562-52CB34196C31}" type="pres">
      <dgm:prSet presAssocID="{C9049FFD-F8F3-4B90-A973-5AD0F05494D7}" presName="sp" presStyleCnt="0"/>
      <dgm:spPr/>
    </dgm:pt>
    <dgm:pt modelId="{F9E91DC5-7628-457A-9F5C-81BF66FB1561}" type="pres">
      <dgm:prSet presAssocID="{508B276C-9BFE-48CC-87F0-D0C40B3D06CD}" presName="linNode" presStyleCnt="0"/>
      <dgm:spPr/>
    </dgm:pt>
    <dgm:pt modelId="{C2D96C35-8806-457B-941C-76CBD48EC693}" type="pres">
      <dgm:prSet presAssocID="{508B276C-9BFE-48CC-87F0-D0C40B3D06CD}" presName="parentText" presStyleLbl="node1" presStyleIdx="1" presStyleCnt="2" custScaleX="74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2749F-D776-4890-9186-B9933E6C8EA9}" type="pres">
      <dgm:prSet presAssocID="{508B276C-9BFE-48CC-87F0-D0C40B3D06CD}" presName="descendantText" presStyleLbl="alignAccFollowNode1" presStyleIdx="1" presStyleCnt="2" custScaleX="112030" custScaleY="14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10EF-14C2-4585-9A6C-E1A0B6EEE5AA}" srcId="{A91F71F3-7E4D-4549-9589-AEBAB7628E25}" destId="{508B276C-9BFE-48CC-87F0-D0C40B3D06CD}" srcOrd="1" destOrd="0" parTransId="{4BAD5784-61FF-48DD-B8CF-268BF8E2CB45}" sibTransId="{61267B3D-680E-4587-B806-56E9189231A1}"/>
    <dgm:cxn modelId="{231C812C-6B0F-4AD0-9AB6-5E9C8340B453}" srcId="{508B276C-9BFE-48CC-87F0-D0C40B3D06CD}" destId="{0427E07A-255B-4774-AD1B-CBA1363D965D}" srcOrd="2" destOrd="0" parTransId="{9B867D94-54DB-496A-9E5A-46AC6C92757B}" sibTransId="{049F6FB5-ACD8-4EC9-8A21-A39A955BAB87}"/>
    <dgm:cxn modelId="{98CB019B-DD2D-4FA7-B035-55FBD906716C}" srcId="{67805FAB-8F4B-498B-8428-D3143C5ADAB9}" destId="{494B8B25-1D45-48E7-89E4-0B99A8BB7E30}" srcOrd="0" destOrd="0" parTransId="{F3334D72-CC76-441F-9B5A-2B2F66C76B99}" sibTransId="{02200A9D-D011-4B05-9F46-7E27941BB253}"/>
    <dgm:cxn modelId="{588E4292-28D7-43F2-9A1B-D857EA84EF65}" srcId="{67805FAB-8F4B-498B-8428-D3143C5ADAB9}" destId="{7C597B52-1786-4903-BA7E-5ABE9C016120}" srcOrd="2" destOrd="0" parTransId="{2BDB3278-3EE5-406B-84D3-3DFD691146FB}" sibTransId="{162A4F36-9A74-41BC-A34D-55EDBD0AB771}"/>
    <dgm:cxn modelId="{C01CAF95-F58E-45E4-A1B5-F462C269DE15}" srcId="{508B276C-9BFE-48CC-87F0-D0C40B3D06CD}" destId="{B496B24A-FC01-4E03-832A-73E5624EA5E9}" srcOrd="1" destOrd="0" parTransId="{C46D583E-6373-48D5-ABE1-C2F819E4750A}" sibTransId="{6857BBDC-F5E3-4CC3-B0FA-55E936FDCCC2}"/>
    <dgm:cxn modelId="{87DFB07E-28A6-4B2A-B56B-0F58968A0356}" type="presOf" srcId="{508B276C-9BFE-48CC-87F0-D0C40B3D06CD}" destId="{C2D96C35-8806-457B-941C-76CBD48EC693}" srcOrd="0" destOrd="0" presId="urn:microsoft.com/office/officeart/2005/8/layout/vList5"/>
    <dgm:cxn modelId="{9BAF3338-A42B-4B6F-933B-5736CD65561E}" type="presOf" srcId="{A91F71F3-7E4D-4549-9589-AEBAB7628E25}" destId="{FB623C16-EF17-400F-9673-B07171ED12D8}" srcOrd="0" destOrd="0" presId="urn:microsoft.com/office/officeart/2005/8/layout/vList5"/>
    <dgm:cxn modelId="{E921A8ED-6784-4278-BFD9-CB35EBFB80AF}" srcId="{A91F71F3-7E4D-4549-9589-AEBAB7628E25}" destId="{67805FAB-8F4B-498B-8428-D3143C5ADAB9}" srcOrd="0" destOrd="0" parTransId="{142613B7-BFA3-4430-9589-053DB30EE350}" sibTransId="{C9049FFD-F8F3-4B90-A973-5AD0F05494D7}"/>
    <dgm:cxn modelId="{DFEDA4C1-2CA0-48CF-B09B-618D19A14485}" type="presOf" srcId="{4B964922-5CDB-42D9-99FA-84911FB3F306}" destId="{D0C6D816-D6DD-482E-9C75-310E9A47EDA7}" srcOrd="0" destOrd="3" presId="urn:microsoft.com/office/officeart/2005/8/layout/vList5"/>
    <dgm:cxn modelId="{FF3B8E02-462B-4AFC-8012-84768F4958C8}" type="presOf" srcId="{67805FAB-8F4B-498B-8428-D3143C5ADAB9}" destId="{8F69B055-F655-4E9C-B20C-7EF2FCCF9D51}" srcOrd="0" destOrd="0" presId="urn:microsoft.com/office/officeart/2005/8/layout/vList5"/>
    <dgm:cxn modelId="{A3946C31-55DE-41BA-92BD-2095A96410EB}" srcId="{67805FAB-8F4B-498B-8428-D3143C5ADAB9}" destId="{ADD2DF9E-15F3-4E4D-86AB-2480751FDD0A}" srcOrd="1" destOrd="0" parTransId="{8060905F-00EF-482D-8CA8-C2A4713A9EAE}" sibTransId="{03B82F48-AF2F-4DF5-8814-C5390AD7938F}"/>
    <dgm:cxn modelId="{3B49151F-DF2C-499C-8FCD-00CCFCFD42C4}" srcId="{508B276C-9BFE-48CC-87F0-D0C40B3D06CD}" destId="{EBADAE8F-9F92-44C7-BDE8-BC0F94016317}" srcOrd="3" destOrd="0" parTransId="{FB001992-D992-4D3B-8A6D-358B4EC09F23}" sibTransId="{4333CE63-11A3-4745-ADC1-CDD91D81FF13}"/>
    <dgm:cxn modelId="{166C72AB-CD8C-4F7A-807D-5152B7E178D9}" type="presOf" srcId="{494B8B25-1D45-48E7-89E4-0B99A8BB7E30}" destId="{D0C6D816-D6DD-482E-9C75-310E9A47EDA7}" srcOrd="0" destOrd="0" presId="urn:microsoft.com/office/officeart/2005/8/layout/vList5"/>
    <dgm:cxn modelId="{B0029EF3-CF99-4DBF-8515-4928664C7AED}" srcId="{67805FAB-8F4B-498B-8428-D3143C5ADAB9}" destId="{4B964922-5CDB-42D9-99FA-84911FB3F306}" srcOrd="3" destOrd="0" parTransId="{2A3752FC-9637-4760-9D0E-4732A83CB154}" sibTransId="{0B09E3BF-BE1C-4AB1-836B-0CFA2516030E}"/>
    <dgm:cxn modelId="{5B05AAB3-BAE9-4B4C-A1B9-0C9F5062E1A9}" type="presOf" srcId="{7C597B52-1786-4903-BA7E-5ABE9C016120}" destId="{D0C6D816-D6DD-482E-9C75-310E9A47EDA7}" srcOrd="0" destOrd="2" presId="urn:microsoft.com/office/officeart/2005/8/layout/vList5"/>
    <dgm:cxn modelId="{A3007648-B715-43E0-A1B0-E874EAE46D96}" srcId="{508B276C-9BFE-48CC-87F0-D0C40B3D06CD}" destId="{2E41382E-0F03-4AFD-AE68-199661762461}" srcOrd="0" destOrd="0" parTransId="{6CFE376F-A56D-458E-9FF4-72E2835149C4}" sibTransId="{5C5E967D-5AA3-45D5-B501-7C6EBE983568}"/>
    <dgm:cxn modelId="{0D55505B-5794-49AC-B8F1-450D1700CA22}" type="presOf" srcId="{0427E07A-255B-4774-AD1B-CBA1363D965D}" destId="{3DF2749F-D776-4890-9186-B9933E6C8EA9}" srcOrd="0" destOrd="2" presId="urn:microsoft.com/office/officeart/2005/8/layout/vList5"/>
    <dgm:cxn modelId="{EE4EEF02-4A6B-4694-AB98-5D8017988F2F}" type="presOf" srcId="{B496B24A-FC01-4E03-832A-73E5624EA5E9}" destId="{3DF2749F-D776-4890-9186-B9933E6C8EA9}" srcOrd="0" destOrd="1" presId="urn:microsoft.com/office/officeart/2005/8/layout/vList5"/>
    <dgm:cxn modelId="{94E1DA1D-7907-47B9-83F8-F56B998A0E26}" type="presOf" srcId="{EBADAE8F-9F92-44C7-BDE8-BC0F94016317}" destId="{3DF2749F-D776-4890-9186-B9933E6C8EA9}" srcOrd="0" destOrd="3" presId="urn:microsoft.com/office/officeart/2005/8/layout/vList5"/>
    <dgm:cxn modelId="{31015F3D-A4DF-4D9C-8559-8EA1785B5101}" type="presOf" srcId="{ADD2DF9E-15F3-4E4D-86AB-2480751FDD0A}" destId="{D0C6D816-D6DD-482E-9C75-310E9A47EDA7}" srcOrd="0" destOrd="1" presId="urn:microsoft.com/office/officeart/2005/8/layout/vList5"/>
    <dgm:cxn modelId="{E1472E66-DDAD-44C1-979D-3F1FC9479616}" type="presOf" srcId="{2E41382E-0F03-4AFD-AE68-199661762461}" destId="{3DF2749F-D776-4890-9186-B9933E6C8EA9}" srcOrd="0" destOrd="0" presId="urn:microsoft.com/office/officeart/2005/8/layout/vList5"/>
    <dgm:cxn modelId="{E1D05ECD-2D33-402F-BB17-7BD2E7C9850A}" type="presParOf" srcId="{FB623C16-EF17-400F-9673-B07171ED12D8}" destId="{A03E9684-5A7C-4EC2-9F7B-4E4D5EFB7CCF}" srcOrd="0" destOrd="0" presId="urn:microsoft.com/office/officeart/2005/8/layout/vList5"/>
    <dgm:cxn modelId="{BD99442A-ACDA-4DC9-A722-9EA1312BA5F4}" type="presParOf" srcId="{A03E9684-5A7C-4EC2-9F7B-4E4D5EFB7CCF}" destId="{8F69B055-F655-4E9C-B20C-7EF2FCCF9D51}" srcOrd="0" destOrd="0" presId="urn:microsoft.com/office/officeart/2005/8/layout/vList5"/>
    <dgm:cxn modelId="{1094FB8A-42F5-4FB6-A7F8-087F6CBD5A9A}" type="presParOf" srcId="{A03E9684-5A7C-4EC2-9F7B-4E4D5EFB7CCF}" destId="{D0C6D816-D6DD-482E-9C75-310E9A47EDA7}" srcOrd="1" destOrd="0" presId="urn:microsoft.com/office/officeart/2005/8/layout/vList5"/>
    <dgm:cxn modelId="{55DC4311-C09C-46DC-B99E-C4BFA63470C5}" type="presParOf" srcId="{FB623C16-EF17-400F-9673-B07171ED12D8}" destId="{0524692B-BBF6-482D-B562-52CB34196C31}" srcOrd="1" destOrd="0" presId="urn:microsoft.com/office/officeart/2005/8/layout/vList5"/>
    <dgm:cxn modelId="{901BA964-D7D8-4AC8-ABD6-76620CCAEA17}" type="presParOf" srcId="{FB623C16-EF17-400F-9673-B07171ED12D8}" destId="{F9E91DC5-7628-457A-9F5C-81BF66FB1561}" srcOrd="2" destOrd="0" presId="urn:microsoft.com/office/officeart/2005/8/layout/vList5"/>
    <dgm:cxn modelId="{7C1B3591-444D-4971-83D0-A0CA1F128228}" type="presParOf" srcId="{F9E91DC5-7628-457A-9F5C-81BF66FB1561}" destId="{C2D96C35-8806-457B-941C-76CBD48EC693}" srcOrd="0" destOrd="0" presId="urn:microsoft.com/office/officeart/2005/8/layout/vList5"/>
    <dgm:cxn modelId="{DC5B421B-BB00-482D-929B-E0AF5FE3645B}" type="presParOf" srcId="{F9E91DC5-7628-457A-9F5C-81BF66FB1561}" destId="{3DF2749F-D776-4890-9186-B9933E6C8E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66F3853-E297-4BA7-9699-4FA4F1B2E27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18D42B6-AEDE-42B3-B7FD-2382279827AD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Види аргументів, що використовуються під час правозастосування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CBFC2-8D38-41C7-86D3-F941D3686418}" type="parTrans" cxnId="{5FF9F4C3-6AE6-4878-8F0A-406C883D6962}">
      <dgm:prSet/>
      <dgm:spPr/>
      <dgm:t>
        <a:bodyPr/>
        <a:lstStyle/>
        <a:p>
          <a:endParaRPr lang="uk-UA"/>
        </a:p>
      </dgm:t>
    </dgm:pt>
    <dgm:pt modelId="{9DC8446C-B66E-4EE0-9070-15CF341F0336}" type="sibTrans" cxnId="{5FF9F4C3-6AE6-4878-8F0A-406C883D6962}">
      <dgm:prSet/>
      <dgm:spPr/>
      <dgm:t>
        <a:bodyPr/>
        <a:lstStyle/>
        <a:p>
          <a:endParaRPr lang="uk-UA"/>
        </a:p>
      </dgm:t>
    </dgm:pt>
    <dgm:pt modelId="{BC395101-1D72-4DD0-BDFD-7326B01356EC}">
      <dgm:prSet custT="1"/>
      <dgm:spPr/>
      <dgm:t>
        <a:bodyPr/>
        <a:lstStyle/>
        <a:p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«до речей» (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rem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5AA87-9B24-4E88-B483-609382948036}" type="parTrans" cxnId="{E8AAA58E-7BD4-486C-A25D-4DC29E6447D6}">
      <dgm:prSet/>
      <dgm:spPr/>
      <dgm:t>
        <a:bodyPr/>
        <a:lstStyle/>
        <a:p>
          <a:endParaRPr lang="uk-UA"/>
        </a:p>
      </dgm:t>
    </dgm:pt>
    <dgm:pt modelId="{FAB5C352-95E6-4FA6-BC4C-171B9E838C08}" type="sibTrans" cxnId="{E8AAA58E-7BD4-486C-A25D-4DC29E6447D6}">
      <dgm:prSet/>
      <dgm:spPr/>
      <dgm:t>
        <a:bodyPr/>
        <a:lstStyle/>
        <a:p>
          <a:endParaRPr lang="uk-UA"/>
        </a:p>
      </dgm:t>
    </dgm:pt>
    <dgm:pt modelId="{4B27AA51-5678-4C4A-9231-523D6137C408}">
      <dgm:prSet custT="1"/>
      <dgm:spPr/>
      <dgm:t>
        <a:bodyPr/>
        <a:lstStyle/>
        <a:p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«до людей» (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hominem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C1D25-D64F-4F1A-BE1B-415C266CB936}" type="parTrans" cxnId="{B6205AF1-86AF-49E0-80AB-7D0BCF2CE79B}">
      <dgm:prSet/>
      <dgm:spPr/>
      <dgm:t>
        <a:bodyPr/>
        <a:lstStyle/>
        <a:p>
          <a:endParaRPr lang="uk-UA"/>
        </a:p>
      </dgm:t>
    </dgm:pt>
    <dgm:pt modelId="{D309EB2C-1806-46BA-8602-DA6AD3665FC9}" type="sibTrans" cxnId="{B6205AF1-86AF-49E0-80AB-7D0BCF2CE79B}">
      <dgm:prSet/>
      <dgm:spPr/>
      <dgm:t>
        <a:bodyPr/>
        <a:lstStyle/>
        <a:p>
          <a:endParaRPr lang="uk-UA"/>
        </a:p>
      </dgm:t>
    </dgm:pt>
    <dgm:pt modelId="{A57AA596-6C7C-4645-B0D7-FB817BBC2D46}">
      <dgm:prSet custT="1"/>
      <dgm:spPr/>
      <dgm:t>
        <a:bodyPr/>
        <a:lstStyle/>
        <a:p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«до права» (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ius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8BEC3-0493-4933-8E6D-C5607D9BE553}" type="parTrans" cxnId="{32DB85EA-625A-4D7D-9657-CA1AC412253D}">
      <dgm:prSet/>
      <dgm:spPr/>
      <dgm:t>
        <a:bodyPr/>
        <a:lstStyle/>
        <a:p>
          <a:endParaRPr lang="uk-UA"/>
        </a:p>
      </dgm:t>
    </dgm:pt>
    <dgm:pt modelId="{121A1619-0AB9-4A6D-8A94-BEDBE35481B3}" type="sibTrans" cxnId="{32DB85EA-625A-4D7D-9657-CA1AC412253D}">
      <dgm:prSet/>
      <dgm:spPr/>
      <dgm:t>
        <a:bodyPr/>
        <a:lstStyle/>
        <a:p>
          <a:endParaRPr lang="uk-UA"/>
        </a:p>
      </dgm:t>
    </dgm:pt>
    <dgm:pt modelId="{6D0D6434-186B-4C20-B6C0-2E6E7C3D8678}">
      <dgm:prSet custT="1"/>
      <dgm:spPr/>
      <dgm:t>
        <a:bodyPr/>
        <a:lstStyle/>
        <a:p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аргументи «до закону» (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lex</a:t>
          </a:r>
          <a:r>
            <a: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F5C9C-8216-46D0-AE6B-0C1335E74158}" type="parTrans" cxnId="{DF29EF94-3241-4CBA-85E7-15B360DEB6B4}">
      <dgm:prSet/>
      <dgm:spPr/>
      <dgm:t>
        <a:bodyPr/>
        <a:lstStyle/>
        <a:p>
          <a:endParaRPr lang="uk-UA"/>
        </a:p>
      </dgm:t>
    </dgm:pt>
    <dgm:pt modelId="{4370EFEC-605D-4D0A-B362-9D84FB920E90}" type="sibTrans" cxnId="{DF29EF94-3241-4CBA-85E7-15B360DEB6B4}">
      <dgm:prSet/>
      <dgm:spPr/>
      <dgm:t>
        <a:bodyPr/>
        <a:lstStyle/>
        <a:p>
          <a:endParaRPr lang="uk-UA"/>
        </a:p>
      </dgm:t>
    </dgm:pt>
    <dgm:pt modelId="{3388F84E-E5CB-4560-81DF-8C2EEB52C42E}" type="pres">
      <dgm:prSet presAssocID="{266F3853-E297-4BA7-9699-4FA4F1B2E2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DACAD-381E-4463-92AE-05E93AA56C36}" type="pres">
      <dgm:prSet presAssocID="{D18D42B6-AEDE-42B3-B7FD-2382279827AD}" presName="hierRoot1" presStyleCnt="0"/>
      <dgm:spPr/>
    </dgm:pt>
    <dgm:pt modelId="{2C83CF54-6121-4340-BACD-9FB1728D00AF}" type="pres">
      <dgm:prSet presAssocID="{D18D42B6-AEDE-42B3-B7FD-2382279827AD}" presName="composite" presStyleCnt="0"/>
      <dgm:spPr/>
    </dgm:pt>
    <dgm:pt modelId="{EA52639C-28B8-4A14-A661-CD6FDBF12E56}" type="pres">
      <dgm:prSet presAssocID="{D18D42B6-AEDE-42B3-B7FD-2382279827AD}" presName="background" presStyleLbl="node0" presStyleIdx="0" presStyleCnt="1"/>
      <dgm:spPr/>
    </dgm:pt>
    <dgm:pt modelId="{FEB28BF1-59DA-4FFB-9850-A88918A25679}" type="pres">
      <dgm:prSet presAssocID="{D18D42B6-AEDE-42B3-B7FD-2382279827AD}" presName="text" presStyleLbl="fgAcc0" presStyleIdx="0" presStyleCnt="1" custScaleX="222592" custLinFactNeighborX="2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859A11-B558-4581-81BF-CB245027BF3D}" type="pres">
      <dgm:prSet presAssocID="{D18D42B6-AEDE-42B3-B7FD-2382279827AD}" presName="hierChild2" presStyleCnt="0"/>
      <dgm:spPr/>
    </dgm:pt>
    <dgm:pt modelId="{8EB6DAF1-6BC7-405D-8CA6-21745DE94D0D}" type="pres">
      <dgm:prSet presAssocID="{8C35AA87-9B24-4E88-B483-60938294803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8A92264-25EF-44AB-9A8E-D75B66BC8748}" type="pres">
      <dgm:prSet presAssocID="{BC395101-1D72-4DD0-BDFD-7326B01356EC}" presName="hierRoot2" presStyleCnt="0"/>
      <dgm:spPr/>
    </dgm:pt>
    <dgm:pt modelId="{8505E93A-247D-438D-B8A0-92017E66EBFF}" type="pres">
      <dgm:prSet presAssocID="{BC395101-1D72-4DD0-BDFD-7326B01356EC}" presName="composite2" presStyleCnt="0"/>
      <dgm:spPr/>
    </dgm:pt>
    <dgm:pt modelId="{CC375F8B-C36B-49B2-836E-60E30BCC85BB}" type="pres">
      <dgm:prSet presAssocID="{BC395101-1D72-4DD0-BDFD-7326B01356EC}" presName="background2" presStyleLbl="node2" presStyleIdx="0" presStyleCnt="4"/>
      <dgm:spPr/>
    </dgm:pt>
    <dgm:pt modelId="{F338EBE6-7BEC-4873-9143-8DAEE3B101AA}" type="pres">
      <dgm:prSet presAssocID="{BC395101-1D72-4DD0-BDFD-7326B01356E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B59FC7-EE9B-4810-916D-992DB3D8B69A}" type="pres">
      <dgm:prSet presAssocID="{BC395101-1D72-4DD0-BDFD-7326B01356EC}" presName="hierChild3" presStyleCnt="0"/>
      <dgm:spPr/>
    </dgm:pt>
    <dgm:pt modelId="{88533AD1-389E-40C1-9C04-DEF129D0E72B}" type="pres">
      <dgm:prSet presAssocID="{41AC1D25-D64F-4F1A-BE1B-415C266CB93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A5B52BE-353D-4817-8458-A1F70CF1F002}" type="pres">
      <dgm:prSet presAssocID="{4B27AA51-5678-4C4A-9231-523D6137C408}" presName="hierRoot2" presStyleCnt="0"/>
      <dgm:spPr/>
    </dgm:pt>
    <dgm:pt modelId="{C2F19E94-9AA5-4511-8189-0F778403DA47}" type="pres">
      <dgm:prSet presAssocID="{4B27AA51-5678-4C4A-9231-523D6137C408}" presName="composite2" presStyleCnt="0"/>
      <dgm:spPr/>
    </dgm:pt>
    <dgm:pt modelId="{C092D348-41D0-4220-B877-667C717E32CA}" type="pres">
      <dgm:prSet presAssocID="{4B27AA51-5678-4C4A-9231-523D6137C408}" presName="background2" presStyleLbl="node2" presStyleIdx="1" presStyleCnt="4"/>
      <dgm:spPr/>
    </dgm:pt>
    <dgm:pt modelId="{3A3F2907-A8C3-40A2-9E5A-76652B69FDB9}" type="pres">
      <dgm:prSet presAssocID="{4B27AA51-5678-4C4A-9231-523D6137C40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4BD2F-012E-4D4D-A672-D29D2820F3E5}" type="pres">
      <dgm:prSet presAssocID="{4B27AA51-5678-4C4A-9231-523D6137C408}" presName="hierChild3" presStyleCnt="0"/>
      <dgm:spPr/>
    </dgm:pt>
    <dgm:pt modelId="{DFA155B6-4A0F-4B3B-90D8-B7AD040D0B34}" type="pres">
      <dgm:prSet presAssocID="{4D38BEC3-0493-4933-8E6D-C5607D9BE55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8353E92-0543-4318-8083-B1FF8C1F70C2}" type="pres">
      <dgm:prSet presAssocID="{A57AA596-6C7C-4645-B0D7-FB817BBC2D46}" presName="hierRoot2" presStyleCnt="0"/>
      <dgm:spPr/>
    </dgm:pt>
    <dgm:pt modelId="{F0ED44C9-7D11-449D-8E31-B055ED0BE062}" type="pres">
      <dgm:prSet presAssocID="{A57AA596-6C7C-4645-B0D7-FB817BBC2D46}" presName="composite2" presStyleCnt="0"/>
      <dgm:spPr/>
    </dgm:pt>
    <dgm:pt modelId="{E6D39064-7C63-4208-B132-FEEEBDFFC79D}" type="pres">
      <dgm:prSet presAssocID="{A57AA596-6C7C-4645-B0D7-FB817BBC2D46}" presName="background2" presStyleLbl="node2" presStyleIdx="2" presStyleCnt="4"/>
      <dgm:spPr/>
    </dgm:pt>
    <dgm:pt modelId="{5E61E29B-4032-4AA2-B439-15E51B46F008}" type="pres">
      <dgm:prSet presAssocID="{A57AA596-6C7C-4645-B0D7-FB817BBC2D46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10EA6-B127-4BDE-95DA-B14F3724CDE1}" type="pres">
      <dgm:prSet presAssocID="{A57AA596-6C7C-4645-B0D7-FB817BBC2D46}" presName="hierChild3" presStyleCnt="0"/>
      <dgm:spPr/>
    </dgm:pt>
    <dgm:pt modelId="{C959A29B-CA72-4A01-8FC0-EFCA2BD12437}" type="pres">
      <dgm:prSet presAssocID="{E48F5C9C-8216-46D0-AE6B-0C1335E7415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0495650-21D7-492E-B846-B029AC6D0894}" type="pres">
      <dgm:prSet presAssocID="{6D0D6434-186B-4C20-B6C0-2E6E7C3D8678}" presName="hierRoot2" presStyleCnt="0"/>
      <dgm:spPr/>
    </dgm:pt>
    <dgm:pt modelId="{AD9C8114-D51A-4721-904A-90AE1817BB3E}" type="pres">
      <dgm:prSet presAssocID="{6D0D6434-186B-4C20-B6C0-2E6E7C3D8678}" presName="composite2" presStyleCnt="0"/>
      <dgm:spPr/>
    </dgm:pt>
    <dgm:pt modelId="{4C5D670F-E9EB-4370-8635-3C257874ACFC}" type="pres">
      <dgm:prSet presAssocID="{6D0D6434-186B-4C20-B6C0-2E6E7C3D8678}" presName="background2" presStyleLbl="node2" presStyleIdx="3" presStyleCnt="4"/>
      <dgm:spPr/>
    </dgm:pt>
    <dgm:pt modelId="{8BD3464E-9855-4DD4-8809-49FB92CB7165}" type="pres">
      <dgm:prSet presAssocID="{6D0D6434-186B-4C20-B6C0-2E6E7C3D867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FAA29-0864-4218-897B-D10BA137735C}" type="pres">
      <dgm:prSet presAssocID="{6D0D6434-186B-4C20-B6C0-2E6E7C3D8678}" presName="hierChild3" presStyleCnt="0"/>
      <dgm:spPr/>
    </dgm:pt>
  </dgm:ptLst>
  <dgm:cxnLst>
    <dgm:cxn modelId="{F2494C1D-DC97-4E54-929D-77437222CCC5}" type="presOf" srcId="{E48F5C9C-8216-46D0-AE6B-0C1335E74158}" destId="{C959A29B-CA72-4A01-8FC0-EFCA2BD12437}" srcOrd="0" destOrd="0" presId="urn:microsoft.com/office/officeart/2005/8/layout/hierarchy1"/>
    <dgm:cxn modelId="{36DCA660-6ADF-4322-91E8-D1EAE7778E39}" type="presOf" srcId="{4D38BEC3-0493-4933-8E6D-C5607D9BE553}" destId="{DFA155B6-4A0F-4B3B-90D8-B7AD040D0B34}" srcOrd="0" destOrd="0" presId="urn:microsoft.com/office/officeart/2005/8/layout/hierarchy1"/>
    <dgm:cxn modelId="{47C1B833-5C30-46A3-9E37-31CE86D03681}" type="presOf" srcId="{8C35AA87-9B24-4E88-B483-609382948036}" destId="{8EB6DAF1-6BC7-405D-8CA6-21745DE94D0D}" srcOrd="0" destOrd="0" presId="urn:microsoft.com/office/officeart/2005/8/layout/hierarchy1"/>
    <dgm:cxn modelId="{45BF5FF1-F2AE-4A4D-88EB-347D5BE539AD}" type="presOf" srcId="{266F3853-E297-4BA7-9699-4FA4F1B2E27B}" destId="{3388F84E-E5CB-4560-81DF-8C2EEB52C42E}" srcOrd="0" destOrd="0" presId="urn:microsoft.com/office/officeart/2005/8/layout/hierarchy1"/>
    <dgm:cxn modelId="{9EAD22AB-D42E-4B1B-B6F5-23B712E0013E}" type="presOf" srcId="{A57AA596-6C7C-4645-B0D7-FB817BBC2D46}" destId="{5E61E29B-4032-4AA2-B439-15E51B46F008}" srcOrd="0" destOrd="0" presId="urn:microsoft.com/office/officeart/2005/8/layout/hierarchy1"/>
    <dgm:cxn modelId="{E8AAA58E-7BD4-486C-A25D-4DC29E6447D6}" srcId="{D18D42B6-AEDE-42B3-B7FD-2382279827AD}" destId="{BC395101-1D72-4DD0-BDFD-7326B01356EC}" srcOrd="0" destOrd="0" parTransId="{8C35AA87-9B24-4E88-B483-609382948036}" sibTransId="{FAB5C352-95E6-4FA6-BC4C-171B9E838C08}"/>
    <dgm:cxn modelId="{5FF9F4C3-6AE6-4878-8F0A-406C883D6962}" srcId="{266F3853-E297-4BA7-9699-4FA4F1B2E27B}" destId="{D18D42B6-AEDE-42B3-B7FD-2382279827AD}" srcOrd="0" destOrd="0" parTransId="{5E5CBFC2-8D38-41C7-86D3-F941D3686418}" sibTransId="{9DC8446C-B66E-4EE0-9070-15CF341F0336}"/>
    <dgm:cxn modelId="{95F1B556-CBF5-49E1-AC3B-7B5E4CB6FC31}" type="presOf" srcId="{D18D42B6-AEDE-42B3-B7FD-2382279827AD}" destId="{FEB28BF1-59DA-4FFB-9850-A88918A25679}" srcOrd="0" destOrd="0" presId="urn:microsoft.com/office/officeart/2005/8/layout/hierarchy1"/>
    <dgm:cxn modelId="{DF29EF94-3241-4CBA-85E7-15B360DEB6B4}" srcId="{D18D42B6-AEDE-42B3-B7FD-2382279827AD}" destId="{6D0D6434-186B-4C20-B6C0-2E6E7C3D8678}" srcOrd="3" destOrd="0" parTransId="{E48F5C9C-8216-46D0-AE6B-0C1335E74158}" sibTransId="{4370EFEC-605D-4D0A-B362-9D84FB920E90}"/>
    <dgm:cxn modelId="{DCF53AB8-44AF-4ED8-B1F0-A8E170BAA41A}" type="presOf" srcId="{41AC1D25-D64F-4F1A-BE1B-415C266CB936}" destId="{88533AD1-389E-40C1-9C04-DEF129D0E72B}" srcOrd="0" destOrd="0" presId="urn:microsoft.com/office/officeart/2005/8/layout/hierarchy1"/>
    <dgm:cxn modelId="{51964332-0556-403F-B536-06A7DB2B16B9}" type="presOf" srcId="{6D0D6434-186B-4C20-B6C0-2E6E7C3D8678}" destId="{8BD3464E-9855-4DD4-8809-49FB92CB7165}" srcOrd="0" destOrd="0" presId="urn:microsoft.com/office/officeart/2005/8/layout/hierarchy1"/>
    <dgm:cxn modelId="{5E34AB18-44F8-44C9-A1BA-EEEB77FABB0C}" type="presOf" srcId="{BC395101-1D72-4DD0-BDFD-7326B01356EC}" destId="{F338EBE6-7BEC-4873-9143-8DAEE3B101AA}" srcOrd="0" destOrd="0" presId="urn:microsoft.com/office/officeart/2005/8/layout/hierarchy1"/>
    <dgm:cxn modelId="{B6205AF1-86AF-49E0-80AB-7D0BCF2CE79B}" srcId="{D18D42B6-AEDE-42B3-B7FD-2382279827AD}" destId="{4B27AA51-5678-4C4A-9231-523D6137C408}" srcOrd="1" destOrd="0" parTransId="{41AC1D25-D64F-4F1A-BE1B-415C266CB936}" sibTransId="{D309EB2C-1806-46BA-8602-DA6AD3665FC9}"/>
    <dgm:cxn modelId="{32DB85EA-625A-4D7D-9657-CA1AC412253D}" srcId="{D18D42B6-AEDE-42B3-B7FD-2382279827AD}" destId="{A57AA596-6C7C-4645-B0D7-FB817BBC2D46}" srcOrd="2" destOrd="0" parTransId="{4D38BEC3-0493-4933-8E6D-C5607D9BE553}" sibTransId="{121A1619-0AB9-4A6D-8A94-BEDBE35481B3}"/>
    <dgm:cxn modelId="{C6577F73-63C1-4D71-AE85-EBDBBEA1384B}" type="presOf" srcId="{4B27AA51-5678-4C4A-9231-523D6137C408}" destId="{3A3F2907-A8C3-40A2-9E5A-76652B69FDB9}" srcOrd="0" destOrd="0" presId="urn:microsoft.com/office/officeart/2005/8/layout/hierarchy1"/>
    <dgm:cxn modelId="{8338011C-06EC-40E1-87F0-540120571E45}" type="presParOf" srcId="{3388F84E-E5CB-4560-81DF-8C2EEB52C42E}" destId="{B05DACAD-381E-4463-92AE-05E93AA56C36}" srcOrd="0" destOrd="0" presId="urn:microsoft.com/office/officeart/2005/8/layout/hierarchy1"/>
    <dgm:cxn modelId="{64D5786C-993C-40AA-ACAF-E678119829CA}" type="presParOf" srcId="{B05DACAD-381E-4463-92AE-05E93AA56C36}" destId="{2C83CF54-6121-4340-BACD-9FB1728D00AF}" srcOrd="0" destOrd="0" presId="urn:microsoft.com/office/officeart/2005/8/layout/hierarchy1"/>
    <dgm:cxn modelId="{23472D9E-6C2C-454D-854A-D3A69AF5B8DF}" type="presParOf" srcId="{2C83CF54-6121-4340-BACD-9FB1728D00AF}" destId="{EA52639C-28B8-4A14-A661-CD6FDBF12E56}" srcOrd="0" destOrd="0" presId="urn:microsoft.com/office/officeart/2005/8/layout/hierarchy1"/>
    <dgm:cxn modelId="{0A7CE941-786D-4284-8981-65B47E3FFAE9}" type="presParOf" srcId="{2C83CF54-6121-4340-BACD-9FB1728D00AF}" destId="{FEB28BF1-59DA-4FFB-9850-A88918A25679}" srcOrd="1" destOrd="0" presId="urn:microsoft.com/office/officeart/2005/8/layout/hierarchy1"/>
    <dgm:cxn modelId="{8619E1FA-ABDF-46B4-BA01-FABB7F0C8D40}" type="presParOf" srcId="{B05DACAD-381E-4463-92AE-05E93AA56C36}" destId="{30859A11-B558-4581-81BF-CB245027BF3D}" srcOrd="1" destOrd="0" presId="urn:microsoft.com/office/officeart/2005/8/layout/hierarchy1"/>
    <dgm:cxn modelId="{83EF32B4-0858-4E65-817C-5FDA568845D3}" type="presParOf" srcId="{30859A11-B558-4581-81BF-CB245027BF3D}" destId="{8EB6DAF1-6BC7-405D-8CA6-21745DE94D0D}" srcOrd="0" destOrd="0" presId="urn:microsoft.com/office/officeart/2005/8/layout/hierarchy1"/>
    <dgm:cxn modelId="{64D7CCA2-2648-4345-85DC-E2BF23E97564}" type="presParOf" srcId="{30859A11-B558-4581-81BF-CB245027BF3D}" destId="{88A92264-25EF-44AB-9A8E-D75B66BC8748}" srcOrd="1" destOrd="0" presId="urn:microsoft.com/office/officeart/2005/8/layout/hierarchy1"/>
    <dgm:cxn modelId="{5E7B3ADA-E9A8-4498-8587-13D1EAE57986}" type="presParOf" srcId="{88A92264-25EF-44AB-9A8E-D75B66BC8748}" destId="{8505E93A-247D-438D-B8A0-92017E66EBFF}" srcOrd="0" destOrd="0" presId="urn:microsoft.com/office/officeart/2005/8/layout/hierarchy1"/>
    <dgm:cxn modelId="{F2BF2E91-E155-4B2E-9E43-1667860A2A08}" type="presParOf" srcId="{8505E93A-247D-438D-B8A0-92017E66EBFF}" destId="{CC375F8B-C36B-49B2-836E-60E30BCC85BB}" srcOrd="0" destOrd="0" presId="urn:microsoft.com/office/officeart/2005/8/layout/hierarchy1"/>
    <dgm:cxn modelId="{5EF4840A-AB12-4B18-8D5F-7DF99352D04B}" type="presParOf" srcId="{8505E93A-247D-438D-B8A0-92017E66EBFF}" destId="{F338EBE6-7BEC-4873-9143-8DAEE3B101AA}" srcOrd="1" destOrd="0" presId="urn:microsoft.com/office/officeart/2005/8/layout/hierarchy1"/>
    <dgm:cxn modelId="{AA9AD894-6CE8-4C38-9E16-0F2B7DA84466}" type="presParOf" srcId="{88A92264-25EF-44AB-9A8E-D75B66BC8748}" destId="{29B59FC7-EE9B-4810-916D-992DB3D8B69A}" srcOrd="1" destOrd="0" presId="urn:microsoft.com/office/officeart/2005/8/layout/hierarchy1"/>
    <dgm:cxn modelId="{1D2AB758-E929-403E-AFE8-787BA46107ED}" type="presParOf" srcId="{30859A11-B558-4581-81BF-CB245027BF3D}" destId="{88533AD1-389E-40C1-9C04-DEF129D0E72B}" srcOrd="2" destOrd="0" presId="urn:microsoft.com/office/officeart/2005/8/layout/hierarchy1"/>
    <dgm:cxn modelId="{70B108AE-678A-458D-A445-CE911DEA0735}" type="presParOf" srcId="{30859A11-B558-4581-81BF-CB245027BF3D}" destId="{AA5B52BE-353D-4817-8458-A1F70CF1F002}" srcOrd="3" destOrd="0" presId="urn:microsoft.com/office/officeart/2005/8/layout/hierarchy1"/>
    <dgm:cxn modelId="{F2583F8F-1135-4891-B720-07A9E980E3DE}" type="presParOf" srcId="{AA5B52BE-353D-4817-8458-A1F70CF1F002}" destId="{C2F19E94-9AA5-4511-8189-0F778403DA47}" srcOrd="0" destOrd="0" presId="urn:microsoft.com/office/officeart/2005/8/layout/hierarchy1"/>
    <dgm:cxn modelId="{0B20D02F-557C-4436-895B-D0D42B70315F}" type="presParOf" srcId="{C2F19E94-9AA5-4511-8189-0F778403DA47}" destId="{C092D348-41D0-4220-B877-667C717E32CA}" srcOrd="0" destOrd="0" presId="urn:microsoft.com/office/officeart/2005/8/layout/hierarchy1"/>
    <dgm:cxn modelId="{F1DB77D5-4BC8-43A4-AAAD-90C8DFD0D056}" type="presParOf" srcId="{C2F19E94-9AA5-4511-8189-0F778403DA47}" destId="{3A3F2907-A8C3-40A2-9E5A-76652B69FDB9}" srcOrd="1" destOrd="0" presId="urn:microsoft.com/office/officeart/2005/8/layout/hierarchy1"/>
    <dgm:cxn modelId="{025C0E69-DA4C-479D-96E8-4DD8217333B4}" type="presParOf" srcId="{AA5B52BE-353D-4817-8458-A1F70CF1F002}" destId="{C6D4BD2F-012E-4D4D-A672-D29D2820F3E5}" srcOrd="1" destOrd="0" presId="urn:microsoft.com/office/officeart/2005/8/layout/hierarchy1"/>
    <dgm:cxn modelId="{13AEC0EE-10CD-47B5-B3F1-D80D66DBFB46}" type="presParOf" srcId="{30859A11-B558-4581-81BF-CB245027BF3D}" destId="{DFA155B6-4A0F-4B3B-90D8-B7AD040D0B34}" srcOrd="4" destOrd="0" presId="urn:microsoft.com/office/officeart/2005/8/layout/hierarchy1"/>
    <dgm:cxn modelId="{02CBEDDE-8CE7-4B4C-8AC5-BF5DAD7E689D}" type="presParOf" srcId="{30859A11-B558-4581-81BF-CB245027BF3D}" destId="{E8353E92-0543-4318-8083-B1FF8C1F70C2}" srcOrd="5" destOrd="0" presId="urn:microsoft.com/office/officeart/2005/8/layout/hierarchy1"/>
    <dgm:cxn modelId="{0F273378-4924-4504-AAAA-0F3FFC67E963}" type="presParOf" srcId="{E8353E92-0543-4318-8083-B1FF8C1F70C2}" destId="{F0ED44C9-7D11-449D-8E31-B055ED0BE062}" srcOrd="0" destOrd="0" presId="urn:microsoft.com/office/officeart/2005/8/layout/hierarchy1"/>
    <dgm:cxn modelId="{3C0B32BC-7D2B-4D3D-AEBB-845E5B9F827C}" type="presParOf" srcId="{F0ED44C9-7D11-449D-8E31-B055ED0BE062}" destId="{E6D39064-7C63-4208-B132-FEEEBDFFC79D}" srcOrd="0" destOrd="0" presId="urn:microsoft.com/office/officeart/2005/8/layout/hierarchy1"/>
    <dgm:cxn modelId="{4C6C8C5E-EAD9-47ED-A90F-62A93A44CCE6}" type="presParOf" srcId="{F0ED44C9-7D11-449D-8E31-B055ED0BE062}" destId="{5E61E29B-4032-4AA2-B439-15E51B46F008}" srcOrd="1" destOrd="0" presId="urn:microsoft.com/office/officeart/2005/8/layout/hierarchy1"/>
    <dgm:cxn modelId="{2EE1D167-2854-4DBE-BF02-A979E69F3602}" type="presParOf" srcId="{E8353E92-0543-4318-8083-B1FF8C1F70C2}" destId="{8C610EA6-B127-4BDE-95DA-B14F3724CDE1}" srcOrd="1" destOrd="0" presId="urn:microsoft.com/office/officeart/2005/8/layout/hierarchy1"/>
    <dgm:cxn modelId="{728BA71B-4587-41CD-9BA0-32BED8AF12D0}" type="presParOf" srcId="{30859A11-B558-4581-81BF-CB245027BF3D}" destId="{C959A29B-CA72-4A01-8FC0-EFCA2BD12437}" srcOrd="6" destOrd="0" presId="urn:microsoft.com/office/officeart/2005/8/layout/hierarchy1"/>
    <dgm:cxn modelId="{B418AD34-3D13-4D58-80E8-FDA1A962D42E}" type="presParOf" srcId="{30859A11-B558-4581-81BF-CB245027BF3D}" destId="{20495650-21D7-492E-B846-B029AC6D0894}" srcOrd="7" destOrd="0" presId="urn:microsoft.com/office/officeart/2005/8/layout/hierarchy1"/>
    <dgm:cxn modelId="{E1336311-8667-42C1-B40D-FBFC3A2AB98F}" type="presParOf" srcId="{20495650-21D7-492E-B846-B029AC6D0894}" destId="{AD9C8114-D51A-4721-904A-90AE1817BB3E}" srcOrd="0" destOrd="0" presId="urn:microsoft.com/office/officeart/2005/8/layout/hierarchy1"/>
    <dgm:cxn modelId="{5CA91425-4708-43CD-8C04-26495F7AEBFA}" type="presParOf" srcId="{AD9C8114-D51A-4721-904A-90AE1817BB3E}" destId="{4C5D670F-E9EB-4370-8635-3C257874ACFC}" srcOrd="0" destOrd="0" presId="urn:microsoft.com/office/officeart/2005/8/layout/hierarchy1"/>
    <dgm:cxn modelId="{D203308E-E093-42DE-9113-2A0DB94BF4FF}" type="presParOf" srcId="{AD9C8114-D51A-4721-904A-90AE1817BB3E}" destId="{8BD3464E-9855-4DD4-8809-49FB92CB7165}" srcOrd="1" destOrd="0" presId="urn:microsoft.com/office/officeart/2005/8/layout/hierarchy1"/>
    <dgm:cxn modelId="{2B8FDC74-895B-4AB4-B055-DF82B8A62FBD}" type="presParOf" srcId="{20495650-21D7-492E-B846-B029AC6D0894}" destId="{F47FAA29-0864-4218-897B-D10BA13773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E1CE52-0EF4-4D86-9847-C15321490506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F5973EE-F34E-4EF1-9D78-AC7E9E555905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Юридична аргументація </a:t>
          </a:r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комунікаційний процес охоплює постійний обмін питаннями та відповідями в ході правозастосування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5BAE5-30DD-4403-A3B8-02125074DBB4}" type="parTrans" cxnId="{705CE3A1-BD66-47CA-B281-97BD674F22C3}">
      <dgm:prSet/>
      <dgm:spPr/>
      <dgm:t>
        <a:bodyPr/>
        <a:lstStyle/>
        <a:p>
          <a:endParaRPr lang="uk-UA"/>
        </a:p>
      </dgm:t>
    </dgm:pt>
    <dgm:pt modelId="{A9283A58-C4FF-4DD8-9BE3-ACCFDA372ED6}" type="sibTrans" cxnId="{705CE3A1-BD66-47CA-B281-97BD674F22C3}">
      <dgm:prSet/>
      <dgm:spPr/>
      <dgm:t>
        <a:bodyPr/>
        <a:lstStyle/>
        <a:p>
          <a:endParaRPr lang="uk-UA"/>
        </a:p>
      </dgm:t>
    </dgm:pt>
    <dgm:pt modelId="{5C430990-932A-4058-8395-70152DBA10EF}">
      <dgm:prSet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uk-UA" sz="3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це інформаційний запит, тобто прохання чи вимога поповнити нестачу або неповноту знання про предмет думки</a:t>
          </a:r>
          <a:endParaRPr lang="uk-UA" sz="3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6E59C-FE3E-443D-94D8-885B2380E97D}" type="parTrans" cxnId="{7ACB13A9-7996-4B89-842B-FBFF18A3CBFF}">
      <dgm:prSet/>
      <dgm:spPr/>
      <dgm:t>
        <a:bodyPr/>
        <a:lstStyle/>
        <a:p>
          <a:endParaRPr lang="uk-UA"/>
        </a:p>
      </dgm:t>
    </dgm:pt>
    <dgm:pt modelId="{FBF3B173-6205-469B-8F68-58166969596C}" type="sibTrans" cxnId="{7ACB13A9-7996-4B89-842B-FBFF18A3CBFF}">
      <dgm:prSet/>
      <dgm:spPr/>
      <dgm:t>
        <a:bodyPr/>
        <a:lstStyle/>
        <a:p>
          <a:endParaRPr lang="uk-UA"/>
        </a:p>
      </dgm:t>
    </dgm:pt>
    <dgm:pt modelId="{7F454E7E-073C-47C8-A33B-0FEA3A382AFF}">
      <dgm:prSet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Відповіддю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судження (або група суджень), що надає (надають) інформацію, якої бракувало суб’єкту питання при його формулюванні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0A032-AC4C-433E-AC81-A7D72BDFBD27}" type="parTrans" cxnId="{61A38CCC-D329-4D3C-A242-5781C9072908}">
      <dgm:prSet/>
      <dgm:spPr/>
      <dgm:t>
        <a:bodyPr/>
        <a:lstStyle/>
        <a:p>
          <a:endParaRPr lang="uk-UA"/>
        </a:p>
      </dgm:t>
    </dgm:pt>
    <dgm:pt modelId="{2E4E3522-A0AA-4CFB-9BCE-ABB5F1CBBD7A}" type="sibTrans" cxnId="{61A38CCC-D329-4D3C-A242-5781C9072908}">
      <dgm:prSet/>
      <dgm:spPr/>
      <dgm:t>
        <a:bodyPr/>
        <a:lstStyle/>
        <a:p>
          <a:endParaRPr lang="uk-UA"/>
        </a:p>
      </dgm:t>
    </dgm:pt>
    <dgm:pt modelId="{73C561C3-C607-48B0-B231-33BA43747500}" type="pres">
      <dgm:prSet presAssocID="{26E1CE52-0EF4-4D86-9847-C153214905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269BDE-3562-4B72-9B1A-179008E9504A}" type="pres">
      <dgm:prSet presAssocID="{3F5973EE-F34E-4EF1-9D78-AC7E9E555905}" presName="compNode" presStyleCnt="0"/>
      <dgm:spPr/>
    </dgm:pt>
    <dgm:pt modelId="{C7FF4F14-F2D6-4359-BA34-81767DE0FB10}" type="pres">
      <dgm:prSet presAssocID="{3F5973EE-F34E-4EF1-9D78-AC7E9E555905}" presName="aNode" presStyleLbl="bgShp" presStyleIdx="0" presStyleCnt="1" custLinFactNeighborY="-245"/>
      <dgm:spPr/>
      <dgm:t>
        <a:bodyPr/>
        <a:lstStyle/>
        <a:p>
          <a:endParaRPr lang="ru-RU"/>
        </a:p>
      </dgm:t>
    </dgm:pt>
    <dgm:pt modelId="{1FB98BFA-62C4-4FD8-8007-0D994141049A}" type="pres">
      <dgm:prSet presAssocID="{3F5973EE-F34E-4EF1-9D78-AC7E9E555905}" presName="textNode" presStyleLbl="bgShp" presStyleIdx="0" presStyleCnt="1"/>
      <dgm:spPr/>
      <dgm:t>
        <a:bodyPr/>
        <a:lstStyle/>
        <a:p>
          <a:endParaRPr lang="ru-RU"/>
        </a:p>
      </dgm:t>
    </dgm:pt>
    <dgm:pt modelId="{D0C5898E-76F8-4797-9E5F-3DAEC1CE71F8}" type="pres">
      <dgm:prSet presAssocID="{3F5973EE-F34E-4EF1-9D78-AC7E9E555905}" presName="compChildNode" presStyleCnt="0"/>
      <dgm:spPr/>
    </dgm:pt>
    <dgm:pt modelId="{F0A117A7-CBE9-401C-9F84-F5024DD0AED7}" type="pres">
      <dgm:prSet presAssocID="{3F5973EE-F34E-4EF1-9D78-AC7E9E555905}" presName="theInnerList" presStyleCnt="0"/>
      <dgm:spPr/>
    </dgm:pt>
    <dgm:pt modelId="{26A6618B-F3CA-45AD-994B-A2F4C4E4AAAB}" type="pres">
      <dgm:prSet presAssocID="{5C430990-932A-4058-8395-70152DBA10EF}" presName="childNode" presStyleLbl="node1" presStyleIdx="0" presStyleCnt="2" custScaleX="110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EA48-2A2B-423E-83B7-260FA8E9E41A}" type="pres">
      <dgm:prSet presAssocID="{5C430990-932A-4058-8395-70152DBA10EF}" presName="aSpace2" presStyleCnt="0"/>
      <dgm:spPr/>
    </dgm:pt>
    <dgm:pt modelId="{C1718472-FE8A-437C-9389-8842DC0A3D17}" type="pres">
      <dgm:prSet presAssocID="{7F454E7E-073C-47C8-A33B-0FEA3A382AFF}" presName="childNode" presStyleLbl="node1" presStyleIdx="1" presStyleCnt="2" custScaleX="110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AC94D-F359-40F1-84DF-9B04531EE53E}" type="presOf" srcId="{26E1CE52-0EF4-4D86-9847-C15321490506}" destId="{73C561C3-C607-48B0-B231-33BA43747500}" srcOrd="0" destOrd="0" presId="urn:microsoft.com/office/officeart/2005/8/layout/lProcess2"/>
    <dgm:cxn modelId="{2467FBC7-8B71-42DE-B357-4B698FE45C84}" type="presOf" srcId="{3F5973EE-F34E-4EF1-9D78-AC7E9E555905}" destId="{C7FF4F14-F2D6-4359-BA34-81767DE0FB10}" srcOrd="0" destOrd="0" presId="urn:microsoft.com/office/officeart/2005/8/layout/lProcess2"/>
    <dgm:cxn modelId="{F33AAC08-3AF0-4BFB-B8FB-9BF4CE33CD91}" type="presOf" srcId="{5C430990-932A-4058-8395-70152DBA10EF}" destId="{26A6618B-F3CA-45AD-994B-A2F4C4E4AAAB}" srcOrd="0" destOrd="0" presId="urn:microsoft.com/office/officeart/2005/8/layout/lProcess2"/>
    <dgm:cxn modelId="{A1ED3574-F953-4824-A2CD-D2D8A70110B6}" type="presOf" srcId="{7F454E7E-073C-47C8-A33B-0FEA3A382AFF}" destId="{C1718472-FE8A-437C-9389-8842DC0A3D17}" srcOrd="0" destOrd="0" presId="urn:microsoft.com/office/officeart/2005/8/layout/lProcess2"/>
    <dgm:cxn modelId="{61A38CCC-D329-4D3C-A242-5781C9072908}" srcId="{3F5973EE-F34E-4EF1-9D78-AC7E9E555905}" destId="{7F454E7E-073C-47C8-A33B-0FEA3A382AFF}" srcOrd="1" destOrd="0" parTransId="{7350A032-AC4C-433E-AC81-A7D72BDFBD27}" sibTransId="{2E4E3522-A0AA-4CFB-9BCE-ABB5F1CBBD7A}"/>
    <dgm:cxn modelId="{7ACB13A9-7996-4B89-842B-FBFF18A3CBFF}" srcId="{3F5973EE-F34E-4EF1-9D78-AC7E9E555905}" destId="{5C430990-932A-4058-8395-70152DBA10EF}" srcOrd="0" destOrd="0" parTransId="{A716E59C-FE3E-443D-94D8-885B2380E97D}" sibTransId="{FBF3B173-6205-469B-8F68-58166969596C}"/>
    <dgm:cxn modelId="{705CE3A1-BD66-47CA-B281-97BD674F22C3}" srcId="{26E1CE52-0EF4-4D86-9847-C15321490506}" destId="{3F5973EE-F34E-4EF1-9D78-AC7E9E555905}" srcOrd="0" destOrd="0" parTransId="{44E5BAE5-30DD-4403-A3B8-02125074DBB4}" sibTransId="{A9283A58-C4FF-4DD8-9BE3-ACCFDA372ED6}"/>
    <dgm:cxn modelId="{3CADEE2B-873D-40A1-9253-5B59E235736F}" type="presOf" srcId="{3F5973EE-F34E-4EF1-9D78-AC7E9E555905}" destId="{1FB98BFA-62C4-4FD8-8007-0D994141049A}" srcOrd="1" destOrd="0" presId="urn:microsoft.com/office/officeart/2005/8/layout/lProcess2"/>
    <dgm:cxn modelId="{40C26812-4A41-46AB-88DF-01BAB6A81EE4}" type="presParOf" srcId="{73C561C3-C607-48B0-B231-33BA43747500}" destId="{9A269BDE-3562-4B72-9B1A-179008E9504A}" srcOrd="0" destOrd="0" presId="urn:microsoft.com/office/officeart/2005/8/layout/lProcess2"/>
    <dgm:cxn modelId="{CAF8C68F-D942-4C5E-926C-CC0389239573}" type="presParOf" srcId="{9A269BDE-3562-4B72-9B1A-179008E9504A}" destId="{C7FF4F14-F2D6-4359-BA34-81767DE0FB10}" srcOrd="0" destOrd="0" presId="urn:microsoft.com/office/officeart/2005/8/layout/lProcess2"/>
    <dgm:cxn modelId="{BD396BB9-C540-4C01-847C-F9E4DC7874B4}" type="presParOf" srcId="{9A269BDE-3562-4B72-9B1A-179008E9504A}" destId="{1FB98BFA-62C4-4FD8-8007-0D994141049A}" srcOrd="1" destOrd="0" presId="urn:microsoft.com/office/officeart/2005/8/layout/lProcess2"/>
    <dgm:cxn modelId="{6B40951E-8ABF-4A2E-A4AE-034DFD3E5022}" type="presParOf" srcId="{9A269BDE-3562-4B72-9B1A-179008E9504A}" destId="{D0C5898E-76F8-4797-9E5F-3DAEC1CE71F8}" srcOrd="2" destOrd="0" presId="urn:microsoft.com/office/officeart/2005/8/layout/lProcess2"/>
    <dgm:cxn modelId="{E8CBCCF5-1E00-4E79-992E-760274A513DA}" type="presParOf" srcId="{D0C5898E-76F8-4797-9E5F-3DAEC1CE71F8}" destId="{F0A117A7-CBE9-401C-9F84-F5024DD0AED7}" srcOrd="0" destOrd="0" presId="urn:microsoft.com/office/officeart/2005/8/layout/lProcess2"/>
    <dgm:cxn modelId="{C5EE02EB-E049-47C8-A956-B463F2A801EB}" type="presParOf" srcId="{F0A117A7-CBE9-401C-9F84-F5024DD0AED7}" destId="{26A6618B-F3CA-45AD-994B-A2F4C4E4AAAB}" srcOrd="0" destOrd="0" presId="urn:microsoft.com/office/officeart/2005/8/layout/lProcess2"/>
    <dgm:cxn modelId="{477C19AD-F74D-47BE-A119-804D46CF84EC}" type="presParOf" srcId="{F0A117A7-CBE9-401C-9F84-F5024DD0AED7}" destId="{F9ACEA48-2A2B-423E-83B7-260FA8E9E41A}" srcOrd="1" destOrd="0" presId="urn:microsoft.com/office/officeart/2005/8/layout/lProcess2"/>
    <dgm:cxn modelId="{DF9D9CA8-1BB2-42B8-9733-6ED1E0799E2E}" type="presParOf" srcId="{F0A117A7-CBE9-401C-9F84-F5024DD0AED7}" destId="{C1718472-FE8A-437C-9389-8842DC0A3D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C6D6149-11B7-41E9-BDF2-584A3AE1626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6928385-9712-4F60-A738-B550F1AC68E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Правила, що висуваються до формулювання питань</a:t>
          </a:r>
          <a:endParaRPr lang="uk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14A0B-BAB9-4A82-9F9B-BDABA637708D}" type="parTrans" cxnId="{B33E0B43-25BC-4EA3-B46C-D33FB9F47B9D}">
      <dgm:prSet/>
      <dgm:spPr/>
      <dgm:t>
        <a:bodyPr/>
        <a:lstStyle/>
        <a:p>
          <a:endParaRPr lang="uk-UA"/>
        </a:p>
      </dgm:t>
    </dgm:pt>
    <dgm:pt modelId="{E6F78F2E-EC6E-4D2E-9CF6-F8F7F4FFE257}" type="sibTrans" cxnId="{B33E0B43-25BC-4EA3-B46C-D33FB9F47B9D}">
      <dgm:prSet/>
      <dgm:spPr/>
      <dgm:t>
        <a:bodyPr/>
        <a:lstStyle/>
        <a:p>
          <a:endParaRPr lang="uk-UA"/>
        </a:p>
      </dgm:t>
    </dgm:pt>
    <dgm:pt modelId="{6D9FA2E1-178E-498B-8031-EF07879C14E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питання повинно бути синтаксично повним та узгодженим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8D497-39A1-4981-AE30-A96C5B833C5A}" type="parTrans" cxnId="{0F3CD28E-8731-47C1-8643-D4B62F7EAACE}">
      <dgm:prSet/>
      <dgm:spPr/>
      <dgm:t>
        <a:bodyPr/>
        <a:lstStyle/>
        <a:p>
          <a:endParaRPr lang="uk-UA"/>
        </a:p>
      </dgm:t>
    </dgm:pt>
    <dgm:pt modelId="{6459D6BE-0A3F-426B-976B-A648886DD4D6}" type="sibTrans" cxnId="{0F3CD28E-8731-47C1-8643-D4B62F7EAACE}">
      <dgm:prSet/>
      <dgm:spPr/>
      <dgm:t>
        <a:bodyPr/>
        <a:lstStyle/>
        <a:p>
          <a:endParaRPr lang="uk-UA"/>
        </a:p>
      </dgm:t>
    </dgm:pt>
    <dgm:pt modelId="{97B2296F-26AF-4CE4-97E1-AC325E94780F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питання повинно мати сенс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E6536-019A-4F6F-AC7B-5151938341DF}" type="parTrans" cxnId="{344F2010-A204-46B5-980E-C476749F20A4}">
      <dgm:prSet/>
      <dgm:spPr/>
      <dgm:t>
        <a:bodyPr/>
        <a:lstStyle/>
        <a:p>
          <a:endParaRPr lang="uk-UA"/>
        </a:p>
      </dgm:t>
    </dgm:pt>
    <dgm:pt modelId="{6972B7E6-F7E4-463A-87CA-29882A14B544}" type="sibTrans" cxnId="{344F2010-A204-46B5-980E-C476749F20A4}">
      <dgm:prSet/>
      <dgm:spPr/>
      <dgm:t>
        <a:bodyPr/>
        <a:lstStyle/>
        <a:p>
          <a:endParaRPr lang="uk-UA"/>
        </a:p>
      </dgm:t>
    </dgm:pt>
    <dgm:pt modelId="{630B256C-88FF-46FC-8356-B5EB20583CB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питання слід формулювати ясно та чітко, за можливості уникаючи складних питань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AE912-278C-4DAB-A9C3-82D27D785E27}" type="parTrans" cxnId="{92560525-522C-48AB-8A4B-F9DEFAD11681}">
      <dgm:prSet/>
      <dgm:spPr/>
      <dgm:t>
        <a:bodyPr/>
        <a:lstStyle/>
        <a:p>
          <a:endParaRPr lang="uk-UA"/>
        </a:p>
      </dgm:t>
    </dgm:pt>
    <dgm:pt modelId="{527ED4C2-4946-4307-A18C-A2BA1ABECEEF}" type="sibTrans" cxnId="{92560525-522C-48AB-8A4B-F9DEFAD11681}">
      <dgm:prSet/>
      <dgm:spPr/>
      <dgm:t>
        <a:bodyPr/>
        <a:lstStyle/>
        <a:p>
          <a:endParaRPr lang="uk-UA"/>
        </a:p>
      </dgm:t>
    </dgm:pt>
    <dgm:pt modelId="{B519725E-528E-4272-9A5D-CEC458F41A19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складні питання необхідно розкладати на прості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352AE-A93D-4D4A-B19A-78A06826131C}" type="parTrans" cxnId="{ED88898A-D881-42C5-B692-747E6CBB7835}">
      <dgm:prSet/>
      <dgm:spPr/>
      <dgm:t>
        <a:bodyPr/>
        <a:lstStyle/>
        <a:p>
          <a:endParaRPr lang="uk-UA"/>
        </a:p>
      </dgm:t>
    </dgm:pt>
    <dgm:pt modelId="{63CA1823-81CA-40DF-99F1-C2BCA2C08091}" type="sibTrans" cxnId="{ED88898A-D881-42C5-B692-747E6CBB7835}">
      <dgm:prSet/>
      <dgm:spPr/>
      <dgm:t>
        <a:bodyPr/>
        <a:lstStyle/>
        <a:p>
          <a:endParaRPr lang="uk-UA"/>
        </a:p>
      </dgm:t>
    </dgm:pt>
    <dgm:pt modelId="{B89C443C-B31C-4CA6-91A5-A0AE153803E1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складних питаннях диз’юнктивного типу в підставі варто формулювати всі можливі альтернативи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36FC9-249E-432A-8664-A9F759E0D84C}" type="parTrans" cxnId="{D71295B1-6E3A-47FC-8667-E6E90C20AFAB}">
      <dgm:prSet/>
      <dgm:spPr/>
      <dgm:t>
        <a:bodyPr/>
        <a:lstStyle/>
        <a:p>
          <a:endParaRPr lang="uk-UA"/>
        </a:p>
      </dgm:t>
    </dgm:pt>
    <dgm:pt modelId="{77DB8771-D162-4BBC-962F-42310E2193B3}" type="sibTrans" cxnId="{D71295B1-6E3A-47FC-8667-E6E90C20AFAB}">
      <dgm:prSet/>
      <dgm:spPr/>
      <dgm:t>
        <a:bodyPr/>
        <a:lstStyle/>
        <a:p>
          <a:endParaRPr lang="uk-UA"/>
        </a:p>
      </dgm:t>
    </dgm:pt>
    <dgm:pt modelId="{3E679B91-7B24-4AC4-8B27-0784AA36B5A3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відповідей відносно симетричні правилам питань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E00539-E946-4BB1-BB9C-58825477C1A8}" type="parTrans" cxnId="{16CB2119-DFCC-4CB2-8EDE-6C22C956CE9A}">
      <dgm:prSet/>
      <dgm:spPr/>
      <dgm:t>
        <a:bodyPr/>
        <a:lstStyle/>
        <a:p>
          <a:endParaRPr lang="uk-UA"/>
        </a:p>
      </dgm:t>
    </dgm:pt>
    <dgm:pt modelId="{9B761EA1-A31B-4DBC-8764-15A46A8E1D80}" type="sibTrans" cxnId="{16CB2119-DFCC-4CB2-8EDE-6C22C956CE9A}">
      <dgm:prSet/>
      <dgm:spPr/>
      <dgm:t>
        <a:bodyPr/>
        <a:lstStyle/>
        <a:p>
          <a:endParaRPr lang="uk-UA"/>
        </a:p>
      </dgm:t>
    </dgm:pt>
    <dgm:pt modelId="{B62B3CB2-B168-47E7-9E6E-20BD2A3BD4A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 має бути синтаксично повною та узгодженою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093C6-E9ED-4D05-82DE-80F510FA7377}" type="parTrans" cxnId="{88B0FBB2-C63C-45AE-9FA0-E3A6C6777086}">
      <dgm:prSet/>
      <dgm:spPr/>
      <dgm:t>
        <a:bodyPr/>
        <a:lstStyle/>
        <a:p>
          <a:endParaRPr lang="uk-UA"/>
        </a:p>
      </dgm:t>
    </dgm:pt>
    <dgm:pt modelId="{2330EEB2-E316-42B3-AC24-BF13583D9817}" type="sibTrans" cxnId="{88B0FBB2-C63C-45AE-9FA0-E3A6C6777086}">
      <dgm:prSet/>
      <dgm:spPr/>
      <dgm:t>
        <a:bodyPr/>
        <a:lstStyle/>
        <a:p>
          <a:endParaRPr lang="uk-UA"/>
        </a:p>
      </dgm:t>
    </dgm:pt>
    <dgm:pt modelId="{E0FC88BC-3555-477A-8655-A721F7293DB3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 повинна мати сенс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514EC-140C-4374-8602-CE815AABF355}" type="parTrans" cxnId="{20A16437-A19F-4613-8B36-F1AA9D04F609}">
      <dgm:prSet/>
      <dgm:spPr/>
      <dgm:t>
        <a:bodyPr/>
        <a:lstStyle/>
        <a:p>
          <a:endParaRPr lang="uk-UA"/>
        </a:p>
      </dgm:t>
    </dgm:pt>
    <dgm:pt modelId="{02B25675-66A2-4753-8CC2-9FF350909F49}" type="sibTrans" cxnId="{20A16437-A19F-4613-8B36-F1AA9D04F609}">
      <dgm:prSet/>
      <dgm:spPr/>
      <dgm:t>
        <a:bodyPr/>
        <a:lstStyle/>
        <a:p>
          <a:endParaRPr lang="uk-UA"/>
        </a:p>
      </dgm:t>
    </dgm:pt>
    <dgm:pt modelId="{7E83F01B-42F2-4629-82AB-560760F444A5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 потрібно формулювати ясно та чітко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1B5CB-2A19-42FC-B5DC-0EAAE70E3254}" type="parTrans" cxnId="{C6D28E71-4D64-470B-887C-020A91400A66}">
      <dgm:prSet/>
      <dgm:spPr/>
      <dgm:t>
        <a:bodyPr/>
        <a:lstStyle/>
        <a:p>
          <a:endParaRPr lang="uk-UA"/>
        </a:p>
      </dgm:t>
    </dgm:pt>
    <dgm:pt modelId="{CA509CED-859C-44D5-9DB2-B81CAFBE163D}" type="sibTrans" cxnId="{C6D28E71-4D64-470B-887C-020A91400A66}">
      <dgm:prSet/>
      <dgm:spPr/>
      <dgm:t>
        <a:bodyPr/>
        <a:lstStyle/>
        <a:p>
          <a:endParaRPr lang="uk-UA"/>
        </a:p>
      </dgm:t>
    </dgm:pt>
    <dgm:pt modelId="{7FFE12AA-4BB2-4FD9-A0D2-31EE433E1EB1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відповідь на складні питання варто розкладати на прості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2317C-EF13-4F52-8D01-9D841A0B1782}" type="parTrans" cxnId="{635AC80F-1031-4AD5-80FD-8486A3AF5E1F}">
      <dgm:prSet/>
      <dgm:spPr/>
      <dgm:t>
        <a:bodyPr/>
        <a:lstStyle/>
        <a:p>
          <a:endParaRPr lang="uk-UA"/>
        </a:p>
      </dgm:t>
    </dgm:pt>
    <dgm:pt modelId="{993B5CE0-0D6D-4B31-9649-3B4072C08455}" type="sibTrans" cxnId="{635AC80F-1031-4AD5-80FD-8486A3AF5E1F}">
      <dgm:prSet/>
      <dgm:spPr/>
      <dgm:t>
        <a:bodyPr/>
        <a:lstStyle/>
        <a:p>
          <a:endParaRPr lang="uk-UA"/>
        </a:p>
      </dgm:t>
    </dgm:pt>
    <dgm:pt modelId="{412916A0-C7DF-4BAF-A693-7AD019362022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 складних питань диз’юнктивного типу слід формулювати всі можливі альтернативні відповіді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BB3E4-6E4F-4C54-A122-CE595EC5E5B6}" type="parTrans" cxnId="{B8079B28-F34A-4E60-80CF-4D7C03B379DE}">
      <dgm:prSet/>
      <dgm:spPr/>
      <dgm:t>
        <a:bodyPr/>
        <a:lstStyle/>
        <a:p>
          <a:endParaRPr lang="uk-UA"/>
        </a:p>
      </dgm:t>
    </dgm:pt>
    <dgm:pt modelId="{8F54E0A6-548C-4BC7-8CDE-9C6FF31C830E}" type="sibTrans" cxnId="{B8079B28-F34A-4E60-80CF-4D7C03B379DE}">
      <dgm:prSet/>
      <dgm:spPr/>
      <dgm:t>
        <a:bodyPr/>
        <a:lstStyle/>
        <a:p>
          <a:endParaRPr lang="uk-UA"/>
        </a:p>
      </dgm:t>
    </dgm:pt>
    <dgm:pt modelId="{CE6F1C1C-6CA5-4A1F-B5B1-20C4206D3A77}" type="pres">
      <dgm:prSet presAssocID="{CC6D6149-11B7-41E9-BDF2-584A3AE162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81CA9-6E00-41A7-BFE4-D53B7BC533DB}" type="pres">
      <dgm:prSet presAssocID="{46928385-9712-4F60-A738-B550F1AC68E0}" presName="composite" presStyleCnt="0"/>
      <dgm:spPr/>
    </dgm:pt>
    <dgm:pt modelId="{99FF4C41-7597-4751-98EF-C30815302C32}" type="pres">
      <dgm:prSet presAssocID="{46928385-9712-4F60-A738-B550F1AC68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7B3C2B-31E5-4658-9FA0-EF86A461C8F1}" type="pres">
      <dgm:prSet presAssocID="{46928385-9712-4F60-A738-B550F1AC68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CAEFA-DB3C-4D32-872C-E733D430C4B4}" type="pres">
      <dgm:prSet presAssocID="{E6F78F2E-EC6E-4D2E-9CF6-F8F7F4FFE257}" presName="space" presStyleCnt="0"/>
      <dgm:spPr/>
    </dgm:pt>
    <dgm:pt modelId="{C29F6CC1-46ED-4785-8E22-66657E13B0CA}" type="pres">
      <dgm:prSet presAssocID="{3E679B91-7B24-4AC4-8B27-0784AA36B5A3}" presName="composite" presStyleCnt="0"/>
      <dgm:spPr/>
    </dgm:pt>
    <dgm:pt modelId="{A2658F8D-009D-4DD0-A5B7-71E794D02543}" type="pres">
      <dgm:prSet presAssocID="{3E679B91-7B24-4AC4-8B27-0784AA36B5A3}" presName="parTx" presStyleLbl="alignNode1" presStyleIdx="1" presStyleCnt="2" custScaleX="11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FFC891-DC37-4D01-B34C-CF832F46D9D6}" type="pres">
      <dgm:prSet presAssocID="{3E679B91-7B24-4AC4-8B27-0784AA36B5A3}" presName="desTx" presStyleLbl="alignAccFollowNode1" presStyleIdx="1" presStyleCnt="2" custScaleX="11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AC80F-1031-4AD5-80FD-8486A3AF5E1F}" srcId="{3E679B91-7B24-4AC4-8B27-0784AA36B5A3}" destId="{7FFE12AA-4BB2-4FD9-A0D2-31EE433E1EB1}" srcOrd="3" destOrd="0" parTransId="{B502317C-EF13-4F52-8D01-9D841A0B1782}" sibTransId="{993B5CE0-0D6D-4B31-9649-3B4072C08455}"/>
    <dgm:cxn modelId="{D6EB606A-B43E-4A39-AB6F-10CACC18A437}" type="presOf" srcId="{6D9FA2E1-178E-498B-8031-EF07879C14E1}" destId="{287B3C2B-31E5-4658-9FA0-EF86A461C8F1}" srcOrd="0" destOrd="0" presId="urn:microsoft.com/office/officeart/2005/8/layout/hList1"/>
    <dgm:cxn modelId="{5368E368-9738-4F48-BB73-C928E41729A0}" type="presOf" srcId="{412916A0-C7DF-4BAF-A693-7AD019362022}" destId="{E1FFC891-DC37-4D01-B34C-CF832F46D9D6}" srcOrd="0" destOrd="4" presId="urn:microsoft.com/office/officeart/2005/8/layout/hList1"/>
    <dgm:cxn modelId="{1833768F-7BE3-4773-ADC6-5BE3CC11F71E}" type="presOf" srcId="{CC6D6149-11B7-41E9-BDF2-584A3AE16261}" destId="{CE6F1C1C-6CA5-4A1F-B5B1-20C4206D3A77}" srcOrd="0" destOrd="0" presId="urn:microsoft.com/office/officeart/2005/8/layout/hList1"/>
    <dgm:cxn modelId="{B8079B28-F34A-4E60-80CF-4D7C03B379DE}" srcId="{3E679B91-7B24-4AC4-8B27-0784AA36B5A3}" destId="{412916A0-C7DF-4BAF-A693-7AD019362022}" srcOrd="4" destOrd="0" parTransId="{453BB3E4-6E4F-4C54-A122-CE595EC5E5B6}" sibTransId="{8F54E0A6-548C-4BC7-8CDE-9C6FF31C830E}"/>
    <dgm:cxn modelId="{33DFD0F5-EB2B-43B8-8085-71D1A5302087}" type="presOf" srcId="{B519725E-528E-4272-9A5D-CEC458F41A19}" destId="{287B3C2B-31E5-4658-9FA0-EF86A461C8F1}" srcOrd="0" destOrd="3" presId="urn:microsoft.com/office/officeart/2005/8/layout/hList1"/>
    <dgm:cxn modelId="{703A89DB-1F8F-4CAD-BC90-7B5CB48A37C6}" type="presOf" srcId="{7E83F01B-42F2-4629-82AB-560760F444A5}" destId="{E1FFC891-DC37-4D01-B34C-CF832F46D9D6}" srcOrd="0" destOrd="2" presId="urn:microsoft.com/office/officeart/2005/8/layout/hList1"/>
    <dgm:cxn modelId="{B0883EB9-8702-4B74-9995-194140F83AD2}" type="presOf" srcId="{B89C443C-B31C-4CA6-91A5-A0AE153803E1}" destId="{287B3C2B-31E5-4658-9FA0-EF86A461C8F1}" srcOrd="0" destOrd="4" presId="urn:microsoft.com/office/officeart/2005/8/layout/hList1"/>
    <dgm:cxn modelId="{0F3CD28E-8731-47C1-8643-D4B62F7EAACE}" srcId="{46928385-9712-4F60-A738-B550F1AC68E0}" destId="{6D9FA2E1-178E-498B-8031-EF07879C14E1}" srcOrd="0" destOrd="0" parTransId="{24C8D497-39A1-4981-AE30-A96C5B833C5A}" sibTransId="{6459D6BE-0A3F-426B-976B-A648886DD4D6}"/>
    <dgm:cxn modelId="{ED88898A-D881-42C5-B692-747E6CBB7835}" srcId="{46928385-9712-4F60-A738-B550F1AC68E0}" destId="{B519725E-528E-4272-9A5D-CEC458F41A19}" srcOrd="3" destOrd="0" parTransId="{D03352AE-A93D-4D4A-B19A-78A06826131C}" sibTransId="{63CA1823-81CA-40DF-99F1-C2BCA2C08091}"/>
    <dgm:cxn modelId="{CE92A4FA-04E6-43E2-AC4B-DB8C3D022F52}" type="presOf" srcId="{46928385-9712-4F60-A738-B550F1AC68E0}" destId="{99FF4C41-7597-4751-98EF-C30815302C32}" srcOrd="0" destOrd="0" presId="urn:microsoft.com/office/officeart/2005/8/layout/hList1"/>
    <dgm:cxn modelId="{92560525-522C-48AB-8A4B-F9DEFAD11681}" srcId="{46928385-9712-4F60-A738-B550F1AC68E0}" destId="{630B256C-88FF-46FC-8356-B5EB20583CB0}" srcOrd="2" destOrd="0" parTransId="{B2FAE912-278C-4DAB-A9C3-82D27D785E27}" sibTransId="{527ED4C2-4946-4307-A18C-A2BA1ABECEEF}"/>
    <dgm:cxn modelId="{B33E0B43-25BC-4EA3-B46C-D33FB9F47B9D}" srcId="{CC6D6149-11B7-41E9-BDF2-584A3AE16261}" destId="{46928385-9712-4F60-A738-B550F1AC68E0}" srcOrd="0" destOrd="0" parTransId="{07314A0B-BAB9-4A82-9F9B-BDABA637708D}" sibTransId="{E6F78F2E-EC6E-4D2E-9CF6-F8F7F4FFE257}"/>
    <dgm:cxn modelId="{88B0FBB2-C63C-45AE-9FA0-E3A6C6777086}" srcId="{3E679B91-7B24-4AC4-8B27-0784AA36B5A3}" destId="{B62B3CB2-B168-47E7-9E6E-20BD2A3BD4A6}" srcOrd="0" destOrd="0" parTransId="{708093C6-E9ED-4D05-82DE-80F510FA7377}" sibTransId="{2330EEB2-E316-42B3-AC24-BF13583D9817}"/>
    <dgm:cxn modelId="{344F2010-A204-46B5-980E-C476749F20A4}" srcId="{46928385-9712-4F60-A738-B550F1AC68E0}" destId="{97B2296F-26AF-4CE4-97E1-AC325E94780F}" srcOrd="1" destOrd="0" parTransId="{483E6536-019A-4F6F-AC7B-5151938341DF}" sibTransId="{6972B7E6-F7E4-463A-87CA-29882A14B544}"/>
    <dgm:cxn modelId="{D52E3089-D2B0-46E8-AA39-8785CD3655BE}" type="presOf" srcId="{3E679B91-7B24-4AC4-8B27-0784AA36B5A3}" destId="{A2658F8D-009D-4DD0-A5B7-71E794D02543}" srcOrd="0" destOrd="0" presId="urn:microsoft.com/office/officeart/2005/8/layout/hList1"/>
    <dgm:cxn modelId="{28D51764-5FDB-4CB8-8B06-A2F4F179A1AB}" type="presOf" srcId="{630B256C-88FF-46FC-8356-B5EB20583CB0}" destId="{287B3C2B-31E5-4658-9FA0-EF86A461C8F1}" srcOrd="0" destOrd="2" presId="urn:microsoft.com/office/officeart/2005/8/layout/hList1"/>
    <dgm:cxn modelId="{20A16437-A19F-4613-8B36-F1AA9D04F609}" srcId="{3E679B91-7B24-4AC4-8B27-0784AA36B5A3}" destId="{E0FC88BC-3555-477A-8655-A721F7293DB3}" srcOrd="1" destOrd="0" parTransId="{B9C514EC-140C-4374-8602-CE815AABF355}" sibTransId="{02B25675-66A2-4753-8CC2-9FF350909F49}"/>
    <dgm:cxn modelId="{63AF18A9-7678-4885-BA05-5C2571C9AB67}" type="presOf" srcId="{B62B3CB2-B168-47E7-9E6E-20BD2A3BD4A6}" destId="{E1FFC891-DC37-4D01-B34C-CF832F46D9D6}" srcOrd="0" destOrd="0" presId="urn:microsoft.com/office/officeart/2005/8/layout/hList1"/>
    <dgm:cxn modelId="{21184D88-098A-463F-8ACE-8D9BFC820AFF}" type="presOf" srcId="{7FFE12AA-4BB2-4FD9-A0D2-31EE433E1EB1}" destId="{E1FFC891-DC37-4D01-B34C-CF832F46D9D6}" srcOrd="0" destOrd="3" presId="urn:microsoft.com/office/officeart/2005/8/layout/hList1"/>
    <dgm:cxn modelId="{C6D28E71-4D64-470B-887C-020A91400A66}" srcId="{3E679B91-7B24-4AC4-8B27-0784AA36B5A3}" destId="{7E83F01B-42F2-4629-82AB-560760F444A5}" srcOrd="2" destOrd="0" parTransId="{B541B5CB-2A19-42FC-B5DC-0EAAE70E3254}" sibTransId="{CA509CED-859C-44D5-9DB2-B81CAFBE163D}"/>
    <dgm:cxn modelId="{247F7D12-5FBC-4978-8FB9-4EA3C1F66B56}" type="presOf" srcId="{E0FC88BC-3555-477A-8655-A721F7293DB3}" destId="{E1FFC891-DC37-4D01-B34C-CF832F46D9D6}" srcOrd="0" destOrd="1" presId="urn:microsoft.com/office/officeart/2005/8/layout/hList1"/>
    <dgm:cxn modelId="{16CB2119-DFCC-4CB2-8EDE-6C22C956CE9A}" srcId="{CC6D6149-11B7-41E9-BDF2-584A3AE16261}" destId="{3E679B91-7B24-4AC4-8B27-0784AA36B5A3}" srcOrd="1" destOrd="0" parTransId="{BEE00539-E946-4BB1-BB9C-58825477C1A8}" sibTransId="{9B761EA1-A31B-4DBC-8764-15A46A8E1D80}"/>
    <dgm:cxn modelId="{D71295B1-6E3A-47FC-8667-E6E90C20AFAB}" srcId="{46928385-9712-4F60-A738-B550F1AC68E0}" destId="{B89C443C-B31C-4CA6-91A5-A0AE153803E1}" srcOrd="4" destOrd="0" parTransId="{FE036FC9-249E-432A-8664-A9F759E0D84C}" sibTransId="{77DB8771-D162-4BBC-962F-42310E2193B3}"/>
    <dgm:cxn modelId="{39B165A1-CDC1-40DB-9100-79D334F3E60E}" type="presOf" srcId="{97B2296F-26AF-4CE4-97E1-AC325E94780F}" destId="{287B3C2B-31E5-4658-9FA0-EF86A461C8F1}" srcOrd="0" destOrd="1" presId="urn:microsoft.com/office/officeart/2005/8/layout/hList1"/>
    <dgm:cxn modelId="{824B41D1-27DF-487F-8487-2121B1019696}" type="presParOf" srcId="{CE6F1C1C-6CA5-4A1F-B5B1-20C4206D3A77}" destId="{BFA81CA9-6E00-41A7-BFE4-D53B7BC533DB}" srcOrd="0" destOrd="0" presId="urn:microsoft.com/office/officeart/2005/8/layout/hList1"/>
    <dgm:cxn modelId="{AED2F1A1-A39E-45C8-B7CB-023E6A4F2EB6}" type="presParOf" srcId="{BFA81CA9-6E00-41A7-BFE4-D53B7BC533DB}" destId="{99FF4C41-7597-4751-98EF-C30815302C32}" srcOrd="0" destOrd="0" presId="urn:microsoft.com/office/officeart/2005/8/layout/hList1"/>
    <dgm:cxn modelId="{DDCA704D-14DD-4928-B624-FEBDFB45BB26}" type="presParOf" srcId="{BFA81CA9-6E00-41A7-BFE4-D53B7BC533DB}" destId="{287B3C2B-31E5-4658-9FA0-EF86A461C8F1}" srcOrd="1" destOrd="0" presId="urn:microsoft.com/office/officeart/2005/8/layout/hList1"/>
    <dgm:cxn modelId="{5E47AA4B-6C96-4B3F-AC1D-7FE7920DA651}" type="presParOf" srcId="{CE6F1C1C-6CA5-4A1F-B5B1-20C4206D3A77}" destId="{E9DCAEFA-DB3C-4D32-872C-E733D430C4B4}" srcOrd="1" destOrd="0" presId="urn:microsoft.com/office/officeart/2005/8/layout/hList1"/>
    <dgm:cxn modelId="{A5A444A4-4C73-4C22-A94D-8642357F8F8A}" type="presParOf" srcId="{CE6F1C1C-6CA5-4A1F-B5B1-20C4206D3A77}" destId="{C29F6CC1-46ED-4785-8E22-66657E13B0CA}" srcOrd="2" destOrd="0" presId="urn:microsoft.com/office/officeart/2005/8/layout/hList1"/>
    <dgm:cxn modelId="{E025C2E4-A811-4F7F-9877-43B95DE6E30D}" type="presParOf" srcId="{C29F6CC1-46ED-4785-8E22-66657E13B0CA}" destId="{A2658F8D-009D-4DD0-A5B7-71E794D02543}" srcOrd="0" destOrd="0" presId="urn:microsoft.com/office/officeart/2005/8/layout/hList1"/>
    <dgm:cxn modelId="{0EC14D6F-595B-4467-862C-3CD521ACB02F}" type="presParOf" srcId="{C29F6CC1-46ED-4785-8E22-66657E13B0CA}" destId="{E1FFC891-DC37-4D01-B34C-CF832F46D9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5F4D7ED-BE03-4B29-BEF7-CB713D2208D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DD9A669-DB11-4160-8D49-807EB84ECA9C}">
      <dgm:prSet custT="1"/>
      <dgm:spPr/>
      <dgm:t>
        <a:bodyPr/>
        <a:lstStyle/>
        <a:p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Бургін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М. С. Аргументації теорія. </a:t>
          </a:r>
          <a:r>
            <a:rPr lang="uk-UA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енциклопедія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В 6 т. / 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Редкол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Ю. С. 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Шемшученко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(відп. ред.) та ін.</a:t>
          </a:r>
          <a:r>
            <a:rPr lang="uk-UA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Київ, 1998. Т. 1. С. 139–140.</a:t>
          </a:r>
          <a:endParaRPr lang="uk-UA" sz="2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A6752-D55C-4EB7-8859-47F746BBBAB6}" type="parTrans" cxnId="{B98201A2-D82F-4FC6-8E2C-1E23329346A4}">
      <dgm:prSet/>
      <dgm:spPr/>
      <dgm:t>
        <a:bodyPr/>
        <a:lstStyle/>
        <a:p>
          <a:endParaRPr lang="uk-UA"/>
        </a:p>
      </dgm:t>
    </dgm:pt>
    <dgm:pt modelId="{7CF4E475-45A2-47B8-84D4-D5AF562A3692}" type="sibTrans" cxnId="{B98201A2-D82F-4FC6-8E2C-1E23329346A4}">
      <dgm:prSet/>
      <dgm:spPr/>
      <dgm:t>
        <a:bodyPr/>
        <a:lstStyle/>
        <a:p>
          <a:endParaRPr lang="uk-UA"/>
        </a:p>
      </dgm:t>
    </dgm:pt>
    <dgm:pt modelId="{08982124-937E-4019-AFCA-5DDD4DBBF094}">
      <dgm:prSet custT="1"/>
      <dgm:spPr/>
      <dgm:t>
        <a:bodyPr/>
        <a:lstStyle/>
        <a:p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Козюбра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М. Теорія юридичної аргументації та її особливості в конституційному судочинстві. </a:t>
          </a:r>
          <a:r>
            <a:rPr lang="uk-UA" sz="28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Вісник Конституційного Суду України.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Київ, 2016. № 6. С. 167–180.</a:t>
          </a:r>
          <a:endParaRPr lang="uk-UA" sz="2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2A3BB-7486-42CF-84EF-8C5C26C4427D}" type="parTrans" cxnId="{DDE5B690-7664-4424-8B8E-F2940B20CF87}">
      <dgm:prSet/>
      <dgm:spPr/>
      <dgm:t>
        <a:bodyPr/>
        <a:lstStyle/>
        <a:p>
          <a:endParaRPr lang="uk-UA"/>
        </a:p>
      </dgm:t>
    </dgm:pt>
    <dgm:pt modelId="{44F0B4BB-9C5A-4A05-AE00-648124D55527}" type="sibTrans" cxnId="{DDE5B690-7664-4424-8B8E-F2940B20CF87}">
      <dgm:prSet/>
      <dgm:spPr/>
      <dgm:t>
        <a:bodyPr/>
        <a:lstStyle/>
        <a:p>
          <a:endParaRPr lang="uk-UA"/>
        </a:p>
      </dgm:t>
    </dgm:pt>
    <dgm:pt modelId="{0018DF0D-8BB5-4FCB-A14F-8D28E0FB698A}">
      <dgm:prSet custT="1"/>
      <dgm:spPr/>
      <dgm:t>
        <a:bodyPr/>
        <a:lstStyle/>
        <a:p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Юридична аргументація. Логічні дослідження : монографія / О. М. Юркевич та ін. / За 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ред. О. М. Юркевич. 2-ге вид., перероб. та </a:t>
          </a:r>
          <a:r>
            <a:rPr lang="uk-UA" sz="28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допов</a:t>
          </a:r>
          <a:r>
            <a:rPr lang="uk-UA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Харків : Право, 2015. 336 с.</a:t>
          </a:r>
          <a:endParaRPr lang="uk-UA" sz="2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6C434-C0E7-4966-99B5-BF1937303733}" type="parTrans" cxnId="{4665FA6D-21FE-4A7E-BDAC-F5BFF36CEB5B}">
      <dgm:prSet/>
      <dgm:spPr/>
      <dgm:t>
        <a:bodyPr/>
        <a:lstStyle/>
        <a:p>
          <a:endParaRPr lang="uk-UA"/>
        </a:p>
      </dgm:t>
    </dgm:pt>
    <dgm:pt modelId="{0AE0BC4E-6E4B-451A-A3C9-7369D7B50FC0}" type="sibTrans" cxnId="{4665FA6D-21FE-4A7E-BDAC-F5BFF36CEB5B}">
      <dgm:prSet/>
      <dgm:spPr/>
      <dgm:t>
        <a:bodyPr/>
        <a:lstStyle/>
        <a:p>
          <a:endParaRPr lang="uk-UA"/>
        </a:p>
      </dgm:t>
    </dgm:pt>
    <dgm:pt modelId="{D2F6A674-D13B-40A2-91EE-417F42065728}" type="pres">
      <dgm:prSet presAssocID="{F5F4D7ED-BE03-4B29-BEF7-CB713D2208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079044-DFF6-43C7-96BE-C1147D92663E}" type="pres">
      <dgm:prSet presAssocID="{3DD9A669-DB11-4160-8D49-807EB84ECA9C}" presName="thickLine" presStyleLbl="alignNode1" presStyleIdx="0" presStyleCnt="3"/>
      <dgm:spPr/>
    </dgm:pt>
    <dgm:pt modelId="{C477C3E8-97F4-4C10-ACD6-BC4356DF40B9}" type="pres">
      <dgm:prSet presAssocID="{3DD9A669-DB11-4160-8D49-807EB84ECA9C}" presName="horz1" presStyleCnt="0"/>
      <dgm:spPr/>
    </dgm:pt>
    <dgm:pt modelId="{9D3537E4-9B59-4ED8-8B60-A5AD456174B1}" type="pres">
      <dgm:prSet presAssocID="{3DD9A669-DB11-4160-8D49-807EB84ECA9C}" presName="tx1" presStyleLbl="revTx" presStyleIdx="0" presStyleCnt="3" custScaleY="72592"/>
      <dgm:spPr/>
      <dgm:t>
        <a:bodyPr/>
        <a:lstStyle/>
        <a:p>
          <a:endParaRPr lang="uk-UA"/>
        </a:p>
      </dgm:t>
    </dgm:pt>
    <dgm:pt modelId="{6AF5FAB1-9DC7-44EE-9142-6040DAFD9D06}" type="pres">
      <dgm:prSet presAssocID="{3DD9A669-DB11-4160-8D49-807EB84ECA9C}" presName="vert1" presStyleCnt="0"/>
      <dgm:spPr/>
    </dgm:pt>
    <dgm:pt modelId="{B4DF7623-5400-47CC-A5B9-9E6391C3027A}" type="pres">
      <dgm:prSet presAssocID="{08982124-937E-4019-AFCA-5DDD4DBBF094}" presName="thickLine" presStyleLbl="alignNode1" presStyleIdx="1" presStyleCnt="3"/>
      <dgm:spPr/>
    </dgm:pt>
    <dgm:pt modelId="{2832A0C7-EDF3-49E2-9AE6-644EBC35D4D6}" type="pres">
      <dgm:prSet presAssocID="{08982124-937E-4019-AFCA-5DDD4DBBF094}" presName="horz1" presStyleCnt="0"/>
      <dgm:spPr/>
    </dgm:pt>
    <dgm:pt modelId="{E0C1E6D4-7D48-4F85-B014-7A7A6714DB84}" type="pres">
      <dgm:prSet presAssocID="{08982124-937E-4019-AFCA-5DDD4DBBF094}" presName="tx1" presStyleLbl="revTx" presStyleIdx="1" presStyleCnt="3" custScaleY="79053"/>
      <dgm:spPr/>
      <dgm:t>
        <a:bodyPr/>
        <a:lstStyle/>
        <a:p>
          <a:endParaRPr lang="ru-RU"/>
        </a:p>
      </dgm:t>
    </dgm:pt>
    <dgm:pt modelId="{50F11224-BD60-412F-9325-832E81FCFE2B}" type="pres">
      <dgm:prSet presAssocID="{08982124-937E-4019-AFCA-5DDD4DBBF094}" presName="vert1" presStyleCnt="0"/>
      <dgm:spPr/>
    </dgm:pt>
    <dgm:pt modelId="{E53EAE17-6126-4566-8AE2-D2C3A80396A5}" type="pres">
      <dgm:prSet presAssocID="{0018DF0D-8BB5-4FCB-A14F-8D28E0FB698A}" presName="thickLine" presStyleLbl="alignNode1" presStyleIdx="2" presStyleCnt="3"/>
      <dgm:spPr/>
    </dgm:pt>
    <dgm:pt modelId="{B07A457E-0C70-4440-A44D-1B15067C4BE9}" type="pres">
      <dgm:prSet presAssocID="{0018DF0D-8BB5-4FCB-A14F-8D28E0FB698A}" presName="horz1" presStyleCnt="0"/>
      <dgm:spPr/>
    </dgm:pt>
    <dgm:pt modelId="{63342ADB-D674-4A98-8F59-7E81A45BB3E2}" type="pres">
      <dgm:prSet presAssocID="{0018DF0D-8BB5-4FCB-A14F-8D28E0FB698A}" presName="tx1" presStyleLbl="revTx" presStyleIdx="2" presStyleCnt="3"/>
      <dgm:spPr/>
      <dgm:t>
        <a:bodyPr/>
        <a:lstStyle/>
        <a:p>
          <a:endParaRPr lang="ru-RU"/>
        </a:p>
      </dgm:t>
    </dgm:pt>
    <dgm:pt modelId="{7DCADE6A-C04D-4C7C-84FB-2B8AD1DAA781}" type="pres">
      <dgm:prSet presAssocID="{0018DF0D-8BB5-4FCB-A14F-8D28E0FB698A}" presName="vert1" presStyleCnt="0"/>
      <dgm:spPr/>
    </dgm:pt>
  </dgm:ptLst>
  <dgm:cxnLst>
    <dgm:cxn modelId="{DDE5B690-7664-4424-8B8E-F2940B20CF87}" srcId="{F5F4D7ED-BE03-4B29-BEF7-CB713D2208DC}" destId="{08982124-937E-4019-AFCA-5DDD4DBBF094}" srcOrd="1" destOrd="0" parTransId="{2A32A3BB-7486-42CF-84EF-8C5C26C4427D}" sibTransId="{44F0B4BB-9C5A-4A05-AE00-648124D55527}"/>
    <dgm:cxn modelId="{EC0B0BEC-4C1A-40D5-97CB-6FDDC64D29BE}" type="presOf" srcId="{3DD9A669-DB11-4160-8D49-807EB84ECA9C}" destId="{9D3537E4-9B59-4ED8-8B60-A5AD456174B1}" srcOrd="0" destOrd="0" presId="urn:microsoft.com/office/officeart/2008/layout/LinedList"/>
    <dgm:cxn modelId="{4665FA6D-21FE-4A7E-BDAC-F5BFF36CEB5B}" srcId="{F5F4D7ED-BE03-4B29-BEF7-CB713D2208DC}" destId="{0018DF0D-8BB5-4FCB-A14F-8D28E0FB698A}" srcOrd="2" destOrd="0" parTransId="{9A46C434-C0E7-4966-99B5-BF1937303733}" sibTransId="{0AE0BC4E-6E4B-451A-A3C9-7369D7B50FC0}"/>
    <dgm:cxn modelId="{63869E1B-349C-4C48-A8FA-6098AA44E5DF}" type="presOf" srcId="{0018DF0D-8BB5-4FCB-A14F-8D28E0FB698A}" destId="{63342ADB-D674-4A98-8F59-7E81A45BB3E2}" srcOrd="0" destOrd="0" presId="urn:microsoft.com/office/officeart/2008/layout/LinedList"/>
    <dgm:cxn modelId="{9811371B-03C5-4464-9B7C-9399E6941943}" type="presOf" srcId="{F5F4D7ED-BE03-4B29-BEF7-CB713D2208DC}" destId="{D2F6A674-D13B-40A2-91EE-417F42065728}" srcOrd="0" destOrd="0" presId="urn:microsoft.com/office/officeart/2008/layout/LinedList"/>
    <dgm:cxn modelId="{B98201A2-D82F-4FC6-8E2C-1E23329346A4}" srcId="{F5F4D7ED-BE03-4B29-BEF7-CB713D2208DC}" destId="{3DD9A669-DB11-4160-8D49-807EB84ECA9C}" srcOrd="0" destOrd="0" parTransId="{A11A6752-D55C-4EB7-8859-47F746BBBAB6}" sibTransId="{7CF4E475-45A2-47B8-84D4-D5AF562A3692}"/>
    <dgm:cxn modelId="{7394473F-F169-4492-AD66-75FFB1146D1F}" type="presOf" srcId="{08982124-937E-4019-AFCA-5DDD4DBBF094}" destId="{E0C1E6D4-7D48-4F85-B014-7A7A6714DB84}" srcOrd="0" destOrd="0" presId="urn:microsoft.com/office/officeart/2008/layout/LinedList"/>
    <dgm:cxn modelId="{88B4D00D-855D-4DDA-B886-DB1097D6D5F5}" type="presParOf" srcId="{D2F6A674-D13B-40A2-91EE-417F42065728}" destId="{F3079044-DFF6-43C7-96BE-C1147D92663E}" srcOrd="0" destOrd="0" presId="urn:microsoft.com/office/officeart/2008/layout/LinedList"/>
    <dgm:cxn modelId="{19F9FB46-47AE-47D4-BB54-49A54763169A}" type="presParOf" srcId="{D2F6A674-D13B-40A2-91EE-417F42065728}" destId="{C477C3E8-97F4-4C10-ACD6-BC4356DF40B9}" srcOrd="1" destOrd="0" presId="urn:microsoft.com/office/officeart/2008/layout/LinedList"/>
    <dgm:cxn modelId="{402583D4-2B3B-44B3-9185-7DFDCD301CC6}" type="presParOf" srcId="{C477C3E8-97F4-4C10-ACD6-BC4356DF40B9}" destId="{9D3537E4-9B59-4ED8-8B60-A5AD456174B1}" srcOrd="0" destOrd="0" presId="urn:microsoft.com/office/officeart/2008/layout/LinedList"/>
    <dgm:cxn modelId="{B303AF79-38E0-437B-9D0F-88A17299F3AA}" type="presParOf" srcId="{C477C3E8-97F4-4C10-ACD6-BC4356DF40B9}" destId="{6AF5FAB1-9DC7-44EE-9142-6040DAFD9D06}" srcOrd="1" destOrd="0" presId="urn:microsoft.com/office/officeart/2008/layout/LinedList"/>
    <dgm:cxn modelId="{6C8E0A76-1186-47AA-B0E7-A2A501251EB4}" type="presParOf" srcId="{D2F6A674-D13B-40A2-91EE-417F42065728}" destId="{B4DF7623-5400-47CC-A5B9-9E6391C3027A}" srcOrd="2" destOrd="0" presId="urn:microsoft.com/office/officeart/2008/layout/LinedList"/>
    <dgm:cxn modelId="{2B640BFC-92C0-4B1D-833C-02087C9EE116}" type="presParOf" srcId="{D2F6A674-D13B-40A2-91EE-417F42065728}" destId="{2832A0C7-EDF3-49E2-9AE6-644EBC35D4D6}" srcOrd="3" destOrd="0" presId="urn:microsoft.com/office/officeart/2008/layout/LinedList"/>
    <dgm:cxn modelId="{A99F5789-36A7-493F-8A7A-30D64C330608}" type="presParOf" srcId="{2832A0C7-EDF3-49E2-9AE6-644EBC35D4D6}" destId="{E0C1E6D4-7D48-4F85-B014-7A7A6714DB84}" srcOrd="0" destOrd="0" presId="urn:microsoft.com/office/officeart/2008/layout/LinedList"/>
    <dgm:cxn modelId="{BE5C8CF5-B2AA-4262-B084-61F83EFC630C}" type="presParOf" srcId="{2832A0C7-EDF3-49E2-9AE6-644EBC35D4D6}" destId="{50F11224-BD60-412F-9325-832E81FCFE2B}" srcOrd="1" destOrd="0" presId="urn:microsoft.com/office/officeart/2008/layout/LinedList"/>
    <dgm:cxn modelId="{ABE13E1E-261F-48FB-8197-A59F936932F9}" type="presParOf" srcId="{D2F6A674-D13B-40A2-91EE-417F42065728}" destId="{E53EAE17-6126-4566-8AE2-D2C3A80396A5}" srcOrd="4" destOrd="0" presId="urn:microsoft.com/office/officeart/2008/layout/LinedList"/>
    <dgm:cxn modelId="{D0EC7A08-8C91-4FDD-AF7F-703DE5933CB3}" type="presParOf" srcId="{D2F6A674-D13B-40A2-91EE-417F42065728}" destId="{B07A457E-0C70-4440-A44D-1B15067C4BE9}" srcOrd="5" destOrd="0" presId="urn:microsoft.com/office/officeart/2008/layout/LinedList"/>
    <dgm:cxn modelId="{09462E70-51F3-4B10-80C8-868D17967E60}" type="presParOf" srcId="{B07A457E-0C70-4440-A44D-1B15067C4BE9}" destId="{63342ADB-D674-4A98-8F59-7E81A45BB3E2}" srcOrd="0" destOrd="0" presId="urn:microsoft.com/office/officeart/2008/layout/LinedList"/>
    <dgm:cxn modelId="{269A4C56-4AA7-4E93-9C96-344191E86ADF}" type="presParOf" srcId="{B07A457E-0C70-4440-A44D-1B15067C4BE9}" destId="{7DCADE6A-C04D-4C7C-84FB-2B8AD1DAA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887968-1DEA-4255-A720-DFC495AC544A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5509-C70E-4516-9802-FEB52E4F7927}" type="parTrans" cxnId="{2DAE1D56-1434-449A-96EC-D64B4BC0E9B1}">
      <dgm:prSet/>
      <dgm:spPr/>
      <dgm:t>
        <a:bodyPr/>
        <a:lstStyle/>
        <a:p>
          <a:endParaRPr lang="ru-RU"/>
        </a:p>
      </dgm:t>
    </dgm:pt>
    <dgm:pt modelId="{394EB8F5-E9B1-46E1-828B-41A7F0F4BB15}" type="sibTrans" cxnId="{2DAE1D56-1434-449A-96EC-D64B4BC0E9B1}">
      <dgm:prSet/>
      <dgm:spPr/>
      <dgm:t>
        <a:bodyPr/>
        <a:lstStyle/>
        <a:p>
          <a:endParaRPr lang="ru-RU"/>
        </a:p>
      </dgm:t>
    </dgm:pt>
    <dgm:pt modelId="{5EF04063-623E-47EF-B78A-95C1DE3763FF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Аргументація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C151A-4721-4E65-914F-73082689ED08}" type="parTrans" cxnId="{1E7F574E-C6F7-4A5D-8617-C4E0AD677AEA}">
      <dgm:prSet/>
      <dgm:spPr/>
      <dgm:t>
        <a:bodyPr/>
        <a:lstStyle/>
        <a:p>
          <a:endParaRPr lang="uk-UA"/>
        </a:p>
      </dgm:t>
    </dgm:pt>
    <dgm:pt modelId="{51461D8C-955D-4685-8454-C6FEBBF60933}" type="sibTrans" cxnId="{1E7F574E-C6F7-4A5D-8617-C4E0AD677AEA}">
      <dgm:prSet/>
      <dgm:spPr/>
      <dgm:t>
        <a:bodyPr/>
        <a:lstStyle/>
        <a:p>
          <a:endParaRPr lang="uk-UA"/>
        </a:p>
      </dgm:t>
    </dgm:pt>
    <dgm:pt modelId="{1BAF13BB-D598-473F-BFAB-C8ED81A62863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Юридична аргументація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7C69E-DA69-49B6-AC1D-94394A0D8D09}" type="parTrans" cxnId="{44DE3051-632C-46BD-A8BA-FF4424874C3F}">
      <dgm:prSet/>
      <dgm:spPr/>
      <dgm:t>
        <a:bodyPr/>
        <a:lstStyle/>
        <a:p>
          <a:endParaRPr lang="uk-UA"/>
        </a:p>
      </dgm:t>
    </dgm:pt>
    <dgm:pt modelId="{F9A7B635-0E19-4E0D-BA0A-7877C7EF3E63}" type="sibTrans" cxnId="{44DE3051-632C-46BD-A8BA-FF4424874C3F}">
      <dgm:prSet/>
      <dgm:spPr/>
      <dgm:t>
        <a:bodyPr/>
        <a:lstStyle/>
        <a:p>
          <a:endParaRPr lang="uk-UA"/>
        </a:p>
      </dgm:t>
    </dgm:pt>
    <dgm:pt modelId="{7AE7EF75-562B-40C8-951C-8C6F1F95103E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Моделі юридичної аргументації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792E5-A1A5-48EB-8629-D1C0D3CE926D}" type="parTrans" cxnId="{CBBE6F8F-772A-4FB1-B0CA-0608521933C7}">
      <dgm:prSet/>
      <dgm:spPr/>
      <dgm:t>
        <a:bodyPr/>
        <a:lstStyle/>
        <a:p>
          <a:endParaRPr lang="uk-UA"/>
        </a:p>
      </dgm:t>
    </dgm:pt>
    <dgm:pt modelId="{19B5B481-9D20-440D-9B27-A164C0937400}" type="sibTrans" cxnId="{CBBE6F8F-772A-4FB1-B0CA-0608521933C7}">
      <dgm:prSet/>
      <dgm:spPr/>
      <dgm:t>
        <a:bodyPr/>
        <a:lstStyle/>
        <a:p>
          <a:endParaRPr lang="uk-UA"/>
        </a:p>
      </dgm:t>
    </dgm:pt>
    <dgm:pt modelId="{16F6382C-52FD-4677-B5C0-70DDF4C6024A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Типи юридичної аргументації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2A0EE-6D3D-4851-B5D0-0731446D3E6F}" type="parTrans" cxnId="{7225AF92-28FA-41DE-91A8-24823338058B}">
      <dgm:prSet/>
      <dgm:spPr/>
      <dgm:t>
        <a:bodyPr/>
        <a:lstStyle/>
        <a:p>
          <a:endParaRPr lang="uk-UA"/>
        </a:p>
      </dgm:t>
    </dgm:pt>
    <dgm:pt modelId="{FEB63626-862F-42B9-83CF-8992A3E35BCA}" type="sibTrans" cxnId="{7225AF92-28FA-41DE-91A8-24823338058B}">
      <dgm:prSet/>
      <dgm:spPr/>
      <dgm:t>
        <a:bodyPr/>
        <a:lstStyle/>
        <a:p>
          <a:endParaRPr lang="uk-UA"/>
        </a:p>
      </dgm:t>
    </dgm:pt>
    <dgm:pt modelId="{524DA091-D968-4C07-9F2C-AE73A6C2E96A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юридичної аргументації</a:t>
          </a:r>
          <a:endParaRPr lang="uk-UA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B7566-9CE6-44BF-A6C2-7A38CA32EFE7}" type="parTrans" cxnId="{034ACC6B-CE7D-4A41-A4A1-8358582A8699}">
      <dgm:prSet/>
      <dgm:spPr/>
      <dgm:t>
        <a:bodyPr/>
        <a:lstStyle/>
        <a:p>
          <a:endParaRPr lang="uk-UA"/>
        </a:p>
      </dgm:t>
    </dgm:pt>
    <dgm:pt modelId="{AE3E6DF0-87EF-4C7A-ACA5-4D203F041943}" type="sibTrans" cxnId="{034ACC6B-CE7D-4A41-A4A1-8358582A8699}">
      <dgm:prSet/>
      <dgm:spPr/>
      <dgm:t>
        <a:bodyPr/>
        <a:lstStyle/>
        <a:p>
          <a:endParaRPr lang="uk-UA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46459-4998-4CA7-AE48-36B5BC61A28B}" type="pres">
      <dgm:prSet presAssocID="{C0887968-1DEA-4255-A720-DFC495AC54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2D9F-C542-4FBC-9585-371D761BEAE6}" type="pres">
      <dgm:prSet presAssocID="{394EB8F5-E9B1-46E1-828B-41A7F0F4BB15}" presName="sibTrans" presStyleCnt="0"/>
      <dgm:spPr/>
    </dgm:pt>
    <dgm:pt modelId="{E95D953B-8D81-4F74-BFC5-17D69F9B565D}" type="pres">
      <dgm:prSet presAssocID="{5EF04063-623E-47EF-B78A-95C1DE3763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D5613-4C1F-4743-8A07-F031D3314996}" type="pres">
      <dgm:prSet presAssocID="{51461D8C-955D-4685-8454-C6FEBBF60933}" presName="sibTrans" presStyleCnt="0"/>
      <dgm:spPr/>
    </dgm:pt>
    <dgm:pt modelId="{6E230469-40A6-4773-AAD8-15616B1D1E29}" type="pres">
      <dgm:prSet presAssocID="{1BAF13BB-D598-473F-BFAB-C8ED81A628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0AB04-2D8F-4DDE-828F-8873B0F3E136}" type="pres">
      <dgm:prSet presAssocID="{F9A7B635-0E19-4E0D-BA0A-7877C7EF3E63}" presName="sibTrans" presStyleCnt="0"/>
      <dgm:spPr/>
    </dgm:pt>
    <dgm:pt modelId="{FA3A671A-0E9D-478D-9CA0-5F1727057282}" type="pres">
      <dgm:prSet presAssocID="{7AE7EF75-562B-40C8-951C-8C6F1F9510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F2A9A-9F75-422C-913E-BECE330037CA}" type="pres">
      <dgm:prSet presAssocID="{19B5B481-9D20-440D-9B27-A164C0937400}" presName="sibTrans" presStyleCnt="0"/>
      <dgm:spPr/>
    </dgm:pt>
    <dgm:pt modelId="{6793DF9D-9BE8-4A24-A9B9-C8CF080E6CE3}" type="pres">
      <dgm:prSet presAssocID="{16F6382C-52FD-4677-B5C0-70DDF4C602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8669C-62DF-497D-8E23-753F955633CA}" type="pres">
      <dgm:prSet presAssocID="{FEB63626-862F-42B9-83CF-8992A3E35BCA}" presName="sibTrans" presStyleCnt="0"/>
      <dgm:spPr/>
    </dgm:pt>
    <dgm:pt modelId="{5F3075F3-7082-4F1A-B6AE-02C5E1CA3B1F}" type="pres">
      <dgm:prSet presAssocID="{524DA091-D968-4C07-9F2C-AE73A6C2E9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F574E-C6F7-4A5D-8617-C4E0AD677AEA}" srcId="{E7C66388-94AC-4E46-B9C9-A4DFEC5981D8}" destId="{5EF04063-623E-47EF-B78A-95C1DE3763FF}" srcOrd="1" destOrd="0" parTransId="{533C151A-4721-4E65-914F-73082689ED08}" sibTransId="{51461D8C-955D-4685-8454-C6FEBBF60933}"/>
    <dgm:cxn modelId="{CBBE6F8F-772A-4FB1-B0CA-0608521933C7}" srcId="{E7C66388-94AC-4E46-B9C9-A4DFEC5981D8}" destId="{7AE7EF75-562B-40C8-951C-8C6F1F95103E}" srcOrd="3" destOrd="0" parTransId="{892792E5-A1A5-48EB-8629-D1C0D3CE926D}" sibTransId="{19B5B481-9D20-440D-9B27-A164C0937400}"/>
    <dgm:cxn modelId="{DDBE6B9A-C57B-4B02-9A48-8F92FCCF12B0}" type="presOf" srcId="{1BAF13BB-D598-473F-BFAB-C8ED81A62863}" destId="{6E230469-40A6-4773-AAD8-15616B1D1E29}" srcOrd="0" destOrd="0" presId="urn:microsoft.com/office/officeart/2005/8/layout/default"/>
    <dgm:cxn modelId="{5BBA43FF-400F-49F6-A4DC-4863B06C2054}" type="presOf" srcId="{C0887968-1DEA-4255-A720-DFC495AC544A}" destId="{FCD46459-4998-4CA7-AE48-36B5BC61A28B}" srcOrd="0" destOrd="0" presId="urn:microsoft.com/office/officeart/2005/8/layout/default"/>
    <dgm:cxn modelId="{D81122E9-191D-44BE-8D93-EFB665B52FBD}" type="presOf" srcId="{5EF04063-623E-47EF-B78A-95C1DE3763FF}" destId="{E95D953B-8D81-4F74-BFC5-17D69F9B565D}" srcOrd="0" destOrd="0" presId="urn:microsoft.com/office/officeart/2005/8/layout/default"/>
    <dgm:cxn modelId="{9299234F-BFB7-42DB-85CB-3E4BECB4D3F3}" type="presOf" srcId="{524DA091-D968-4C07-9F2C-AE73A6C2E96A}" destId="{5F3075F3-7082-4F1A-B6AE-02C5E1CA3B1F}" srcOrd="0" destOrd="0" presId="urn:microsoft.com/office/officeart/2005/8/layout/default"/>
    <dgm:cxn modelId="{034ACC6B-CE7D-4A41-A4A1-8358582A8699}" srcId="{E7C66388-94AC-4E46-B9C9-A4DFEC5981D8}" destId="{524DA091-D968-4C07-9F2C-AE73A6C2E96A}" srcOrd="5" destOrd="0" parTransId="{1F6B7566-9CE6-44BF-A6C2-7A38CA32EFE7}" sibTransId="{AE3E6DF0-87EF-4C7A-ACA5-4D203F041943}"/>
    <dgm:cxn modelId="{600F35BA-7DF7-4C08-BD06-ED581CF0A00C}" type="presOf" srcId="{7AE7EF75-562B-40C8-951C-8C6F1F95103E}" destId="{FA3A671A-0E9D-478D-9CA0-5F1727057282}" srcOrd="0" destOrd="0" presId="urn:microsoft.com/office/officeart/2005/8/layout/default"/>
    <dgm:cxn modelId="{2DAE1D56-1434-449A-96EC-D64B4BC0E9B1}" srcId="{E7C66388-94AC-4E46-B9C9-A4DFEC5981D8}" destId="{C0887968-1DEA-4255-A720-DFC495AC544A}" srcOrd="0" destOrd="0" parTransId="{B8155509-C70E-4516-9802-FEB52E4F7927}" sibTransId="{394EB8F5-E9B1-46E1-828B-41A7F0F4BB15}"/>
    <dgm:cxn modelId="{7225AF92-28FA-41DE-91A8-24823338058B}" srcId="{E7C66388-94AC-4E46-B9C9-A4DFEC5981D8}" destId="{16F6382C-52FD-4677-B5C0-70DDF4C6024A}" srcOrd="4" destOrd="0" parTransId="{1372A0EE-6D3D-4851-B5D0-0731446D3E6F}" sibTransId="{FEB63626-862F-42B9-83CF-8992A3E35BCA}"/>
    <dgm:cxn modelId="{44DE3051-632C-46BD-A8BA-FF4424874C3F}" srcId="{E7C66388-94AC-4E46-B9C9-A4DFEC5981D8}" destId="{1BAF13BB-D598-473F-BFAB-C8ED81A62863}" srcOrd="2" destOrd="0" parTransId="{0167C69E-DA69-49B6-AC1D-94394A0D8D09}" sibTransId="{F9A7B635-0E19-4E0D-BA0A-7877C7EF3E63}"/>
    <dgm:cxn modelId="{A8351606-3A39-4503-ACFF-2ABA734FD64A}" type="presOf" srcId="{16F6382C-52FD-4677-B5C0-70DDF4C6024A}" destId="{6793DF9D-9BE8-4A24-A9B9-C8CF080E6CE3}" srcOrd="0" destOrd="0" presId="urn:microsoft.com/office/officeart/2005/8/layout/default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8B3D22C0-70D7-47E9-A3E7-18564F210FCB}" type="presParOf" srcId="{368D098D-5AD8-4004-9E0D-A2E996FD73C7}" destId="{FCD46459-4998-4CA7-AE48-36B5BC61A28B}" srcOrd="0" destOrd="0" presId="urn:microsoft.com/office/officeart/2005/8/layout/default"/>
    <dgm:cxn modelId="{CABAB1B9-E8D7-4B3D-AEF5-A9F7D3BE8BF6}" type="presParOf" srcId="{368D098D-5AD8-4004-9E0D-A2E996FD73C7}" destId="{E20B2D9F-C542-4FBC-9585-371D761BEAE6}" srcOrd="1" destOrd="0" presId="urn:microsoft.com/office/officeart/2005/8/layout/default"/>
    <dgm:cxn modelId="{B344296F-0D2C-42BA-9A79-B06B9793E48B}" type="presParOf" srcId="{368D098D-5AD8-4004-9E0D-A2E996FD73C7}" destId="{E95D953B-8D81-4F74-BFC5-17D69F9B565D}" srcOrd="2" destOrd="0" presId="urn:microsoft.com/office/officeart/2005/8/layout/default"/>
    <dgm:cxn modelId="{91FDB86E-966F-4BD2-ACE8-40C14FCEB101}" type="presParOf" srcId="{368D098D-5AD8-4004-9E0D-A2E996FD73C7}" destId="{22CD5613-4C1F-4743-8A07-F031D3314996}" srcOrd="3" destOrd="0" presId="urn:microsoft.com/office/officeart/2005/8/layout/default"/>
    <dgm:cxn modelId="{E7909476-A808-443A-A01C-4344F899E3D0}" type="presParOf" srcId="{368D098D-5AD8-4004-9E0D-A2E996FD73C7}" destId="{6E230469-40A6-4773-AAD8-15616B1D1E29}" srcOrd="4" destOrd="0" presId="urn:microsoft.com/office/officeart/2005/8/layout/default"/>
    <dgm:cxn modelId="{1C95DACC-0533-459F-AB24-C14A2790D4A5}" type="presParOf" srcId="{368D098D-5AD8-4004-9E0D-A2E996FD73C7}" destId="{D220AB04-2D8F-4DDE-828F-8873B0F3E136}" srcOrd="5" destOrd="0" presId="urn:microsoft.com/office/officeart/2005/8/layout/default"/>
    <dgm:cxn modelId="{429B2651-C095-46FF-B1ED-065586047B22}" type="presParOf" srcId="{368D098D-5AD8-4004-9E0D-A2E996FD73C7}" destId="{FA3A671A-0E9D-478D-9CA0-5F1727057282}" srcOrd="6" destOrd="0" presId="urn:microsoft.com/office/officeart/2005/8/layout/default"/>
    <dgm:cxn modelId="{1BDF7C45-34AB-461B-B6AD-3547B9862418}" type="presParOf" srcId="{368D098D-5AD8-4004-9E0D-A2E996FD73C7}" destId="{9F7F2A9A-9F75-422C-913E-BECE330037CA}" srcOrd="7" destOrd="0" presId="urn:microsoft.com/office/officeart/2005/8/layout/default"/>
    <dgm:cxn modelId="{2AD7815A-506D-4467-8364-1A6D66230A79}" type="presParOf" srcId="{368D098D-5AD8-4004-9E0D-A2E996FD73C7}" destId="{6793DF9D-9BE8-4A24-A9B9-C8CF080E6CE3}" srcOrd="8" destOrd="0" presId="urn:microsoft.com/office/officeart/2005/8/layout/default"/>
    <dgm:cxn modelId="{17232BC2-FFDC-4992-AA97-71404A67B30B}" type="presParOf" srcId="{368D098D-5AD8-4004-9E0D-A2E996FD73C7}" destId="{1C08669C-62DF-497D-8E23-753F955633CA}" srcOrd="9" destOrd="0" presId="urn:microsoft.com/office/officeart/2005/8/layout/default"/>
    <dgm:cxn modelId="{0E4CF9A7-3B85-4F6D-B7F0-21E1604C6D59}" type="presParOf" srcId="{368D098D-5AD8-4004-9E0D-A2E996FD73C7}" destId="{5F3075F3-7082-4F1A-B6AE-02C5E1CA3B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теорія аргументації </a:t>
          </a:r>
          <a:r>
            <a: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міждисциплінарна сфера знань про засоби, способи та методи переконання і впливу на людей; методології обґрунтованого переконання</a:t>
          </a:r>
          <a:endParaRPr lang="ru-RU" sz="44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B01C8135-4B9E-49B2-BF8E-76C0EC0CE52C}" type="pres">
      <dgm:prSet presAssocID="{89AEE64E-7052-4CBE-AD2C-5F4DE812A4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406DD-4061-4B54-B55F-EAF1CCA08121}" type="pres">
      <dgm:prSet presAssocID="{926D8BBA-FFD3-4C77-99CC-58AC0F9504D1}" presName="boxAndChildren" presStyleCnt="0"/>
      <dgm:spPr/>
    </dgm:pt>
    <dgm:pt modelId="{D6745403-CC9E-474F-BAC1-CF27622DB23E}" type="pres">
      <dgm:prSet presAssocID="{926D8BBA-FFD3-4C77-99CC-58AC0F9504D1}" presName="parentTextBox" presStyleLbl="node1" presStyleIdx="0" presStyleCnt="1" custLinFactNeighborY="6643"/>
      <dgm:spPr/>
      <dgm:t>
        <a:bodyPr/>
        <a:lstStyle/>
        <a:p>
          <a:endParaRPr lang="uk-UA"/>
        </a:p>
      </dgm:t>
    </dgm:pt>
  </dgm:ptLst>
  <dgm:cxnLst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5C892350-C7FE-4BDA-B3A2-79F841101651}" type="presOf" srcId="{89AEE64E-7052-4CBE-AD2C-5F4DE812A475}" destId="{B01C8135-4B9E-49B2-BF8E-76C0EC0CE52C}" srcOrd="0" destOrd="0" presId="urn:microsoft.com/office/officeart/2005/8/layout/process4"/>
    <dgm:cxn modelId="{5479BCCA-F864-4D3A-8598-F9AB3829A510}" type="presOf" srcId="{926D8BBA-FFD3-4C77-99CC-58AC0F9504D1}" destId="{D6745403-CC9E-474F-BAC1-CF27622DB23E}" srcOrd="0" destOrd="0" presId="urn:microsoft.com/office/officeart/2005/8/layout/process4"/>
    <dgm:cxn modelId="{8F43D3D1-AD7A-459D-96BB-331F20ED66C7}" type="presParOf" srcId="{B01C8135-4B9E-49B2-BF8E-76C0EC0CE52C}" destId="{902406DD-4061-4B54-B55F-EAF1CCA08121}" srcOrd="0" destOrd="0" presId="urn:microsoft.com/office/officeart/2005/8/layout/process4"/>
    <dgm:cxn modelId="{7D28C800-166C-493B-A32F-8C205FF6A88C}" type="presParOf" srcId="{902406DD-4061-4B54-B55F-EAF1CCA08121}" destId="{D6745403-CC9E-474F-BAC1-CF27622DB2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0DEB4-FB65-4354-A865-89491B8E95D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B3150F-CF72-401F-A165-D49328456BA4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античний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(давньогрецькі софісти, Сократ, Платон,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Арістотель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Цицерон)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1A3CB-DD3C-4724-89C8-A00428B3C87D}" type="parTrans" cxnId="{DF26E790-2C9C-44CB-8686-B1AF06C6A04C}">
      <dgm:prSet/>
      <dgm:spPr/>
      <dgm:t>
        <a:bodyPr/>
        <a:lstStyle/>
        <a:p>
          <a:endParaRPr lang="uk-UA"/>
        </a:p>
      </dgm:t>
    </dgm:pt>
    <dgm:pt modelId="{2C7B82A6-2E50-43B5-A395-8CC48F2B2EBB}" type="sibTrans" cxnId="{DF26E790-2C9C-44CB-8686-B1AF06C6A04C}">
      <dgm:prSet/>
      <dgm:spPr/>
      <dgm:t>
        <a:bodyPr/>
        <a:lstStyle/>
        <a:p>
          <a:endParaRPr lang="uk-UA"/>
        </a:p>
      </dgm:t>
    </dgm:pt>
    <dgm:pt modelId="{3BB51604-BFB5-4D78-8A8C-217F6FCB39F2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середньовічний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(П. Абеляр, Т. Аквінський)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22783-998D-4CF6-9F00-67734B140124}" type="parTrans" cxnId="{E54111E2-E523-4D7F-B4A6-A498DF342894}">
      <dgm:prSet/>
      <dgm:spPr/>
      <dgm:t>
        <a:bodyPr/>
        <a:lstStyle/>
        <a:p>
          <a:endParaRPr lang="uk-UA"/>
        </a:p>
      </dgm:t>
    </dgm:pt>
    <dgm:pt modelId="{82DBBAFB-30A3-4338-ACBC-5C954D351FE7}" type="sibTrans" cxnId="{E54111E2-E523-4D7F-B4A6-A498DF342894}">
      <dgm:prSet/>
      <dgm:spPr/>
      <dgm:t>
        <a:bodyPr/>
        <a:lstStyle/>
        <a:p>
          <a:endParaRPr lang="uk-UA"/>
        </a:p>
      </dgm:t>
    </dgm:pt>
    <dgm:pt modelId="{203B48C6-06E6-4E1A-BCCD-7F00C0C411EE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нового часу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(Ф. Бекон, Т. Гоббс, Г.В. 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Лейбніц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Вольтер, Ч. 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Беккаріа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D318E-C908-4F9E-99B6-66DE23AE3CE3}" type="parTrans" cxnId="{7A028DE9-7C19-4C45-8A2D-EBE7B871555E}">
      <dgm:prSet/>
      <dgm:spPr/>
      <dgm:t>
        <a:bodyPr/>
        <a:lstStyle/>
        <a:p>
          <a:endParaRPr lang="uk-UA"/>
        </a:p>
      </dgm:t>
    </dgm:pt>
    <dgm:pt modelId="{FFA2FD2C-A21D-44AB-9CB7-9282173469C5}" type="sibTrans" cxnId="{7A028DE9-7C19-4C45-8A2D-EBE7B871555E}">
      <dgm:prSet/>
      <dgm:spPr/>
      <dgm:t>
        <a:bodyPr/>
        <a:lstStyle/>
        <a:p>
          <a:endParaRPr lang="uk-UA"/>
        </a:p>
      </dgm:t>
    </dgm:pt>
    <dgm:pt modelId="{D510CC3A-7386-4FC0-AD03-646CE84F338C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новітнього часу 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виникнення юридичної аргументації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0E9BA-A542-4507-AF41-36735CB71DD1}" type="parTrans" cxnId="{3A135B2E-F16B-4E66-BB38-57897801BB96}">
      <dgm:prSet/>
      <dgm:spPr/>
      <dgm:t>
        <a:bodyPr/>
        <a:lstStyle/>
        <a:p>
          <a:endParaRPr lang="uk-UA"/>
        </a:p>
      </dgm:t>
    </dgm:pt>
    <dgm:pt modelId="{B8C12422-7D64-4C77-81E5-306370F566A7}" type="sibTrans" cxnId="{3A135B2E-F16B-4E66-BB38-57897801BB96}">
      <dgm:prSet/>
      <dgm:spPr/>
      <dgm:t>
        <a:bodyPr/>
        <a:lstStyle/>
        <a:p>
          <a:endParaRPr lang="uk-UA"/>
        </a:p>
      </dgm:t>
    </dgm:pt>
    <dgm:pt modelId="{BA5FFE9C-7C12-47BA-907B-14A2506529B7}" type="pres">
      <dgm:prSet presAssocID="{21D0DEB4-FB65-4354-A865-89491B8E95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EE74D3-1BDA-4575-8ADF-06B8755BA72B}" type="pres">
      <dgm:prSet presAssocID="{FDB3150F-CF72-401F-A165-D49328456BA4}" presName="composite" presStyleCnt="0"/>
      <dgm:spPr/>
    </dgm:pt>
    <dgm:pt modelId="{DE771A48-F52C-465B-BBA0-780742C00BFE}" type="pres">
      <dgm:prSet presAssocID="{FDB3150F-CF72-401F-A165-D49328456BA4}" presName="LShape" presStyleLbl="alignNode1" presStyleIdx="0" presStyleCnt="7"/>
      <dgm:spPr/>
    </dgm:pt>
    <dgm:pt modelId="{FC971A9E-444A-4BE8-8AB2-A1165A71F9FF}" type="pres">
      <dgm:prSet presAssocID="{FDB3150F-CF72-401F-A165-D49328456BA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42A09B-C734-406B-8322-B093151CEB02}" type="pres">
      <dgm:prSet presAssocID="{FDB3150F-CF72-401F-A165-D49328456BA4}" presName="Triangle" presStyleLbl="alignNode1" presStyleIdx="1" presStyleCnt="7"/>
      <dgm:spPr/>
    </dgm:pt>
    <dgm:pt modelId="{70E274A0-95FA-4066-B995-56DAC17A2155}" type="pres">
      <dgm:prSet presAssocID="{2C7B82A6-2E50-43B5-A395-8CC48F2B2EBB}" presName="sibTrans" presStyleCnt="0"/>
      <dgm:spPr/>
    </dgm:pt>
    <dgm:pt modelId="{A80365FD-18B2-4999-9961-905F45A8B264}" type="pres">
      <dgm:prSet presAssocID="{2C7B82A6-2E50-43B5-A395-8CC48F2B2EBB}" presName="space" presStyleCnt="0"/>
      <dgm:spPr/>
    </dgm:pt>
    <dgm:pt modelId="{041230B5-6776-4C15-9465-37C4FAD22978}" type="pres">
      <dgm:prSet presAssocID="{3BB51604-BFB5-4D78-8A8C-217F6FCB39F2}" presName="composite" presStyleCnt="0"/>
      <dgm:spPr/>
    </dgm:pt>
    <dgm:pt modelId="{9108EDDC-409E-4241-8D50-7738CD23AE9D}" type="pres">
      <dgm:prSet presAssocID="{3BB51604-BFB5-4D78-8A8C-217F6FCB39F2}" presName="LShape" presStyleLbl="alignNode1" presStyleIdx="2" presStyleCnt="7"/>
      <dgm:spPr/>
    </dgm:pt>
    <dgm:pt modelId="{4EBC307D-57E5-4EE8-B9A2-A3BBD27601BB}" type="pres">
      <dgm:prSet presAssocID="{3BB51604-BFB5-4D78-8A8C-217F6FCB39F2}" presName="ParentText" presStyleLbl="revTx" presStyleIdx="1" presStyleCnt="4" custScaleX="106880" custLinFactNeighborX="7448" custLinFactNeighborY="1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9E20D-560C-421A-93BB-549C400582E4}" type="pres">
      <dgm:prSet presAssocID="{3BB51604-BFB5-4D78-8A8C-217F6FCB39F2}" presName="Triangle" presStyleLbl="alignNode1" presStyleIdx="3" presStyleCnt="7"/>
      <dgm:spPr/>
    </dgm:pt>
    <dgm:pt modelId="{AB9392F9-64BE-4630-BE0E-388F6BB22628}" type="pres">
      <dgm:prSet presAssocID="{82DBBAFB-30A3-4338-ACBC-5C954D351FE7}" presName="sibTrans" presStyleCnt="0"/>
      <dgm:spPr/>
    </dgm:pt>
    <dgm:pt modelId="{E21B38D5-D8C4-4B76-9F56-0DDFD1883064}" type="pres">
      <dgm:prSet presAssocID="{82DBBAFB-30A3-4338-ACBC-5C954D351FE7}" presName="space" presStyleCnt="0"/>
      <dgm:spPr/>
    </dgm:pt>
    <dgm:pt modelId="{CC1BD1F3-ED08-4DA5-A607-1C2DDE4B65C1}" type="pres">
      <dgm:prSet presAssocID="{203B48C6-06E6-4E1A-BCCD-7F00C0C411EE}" presName="composite" presStyleCnt="0"/>
      <dgm:spPr/>
    </dgm:pt>
    <dgm:pt modelId="{F9ED6A3A-D8D2-47F6-A07F-9669CEB1BBF6}" type="pres">
      <dgm:prSet presAssocID="{203B48C6-06E6-4E1A-BCCD-7F00C0C411EE}" presName="LShape" presStyleLbl="alignNode1" presStyleIdx="4" presStyleCnt="7"/>
      <dgm:spPr/>
    </dgm:pt>
    <dgm:pt modelId="{799DEA21-5E5F-4D60-8785-E4B5DA950BD9}" type="pres">
      <dgm:prSet presAssocID="{203B48C6-06E6-4E1A-BCCD-7F00C0C411E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85DFE-949D-4910-9D9C-93E85D558755}" type="pres">
      <dgm:prSet presAssocID="{203B48C6-06E6-4E1A-BCCD-7F00C0C411EE}" presName="Triangle" presStyleLbl="alignNode1" presStyleIdx="5" presStyleCnt="7"/>
      <dgm:spPr/>
    </dgm:pt>
    <dgm:pt modelId="{CD8AA0DC-0652-4272-AB54-81C202C1C558}" type="pres">
      <dgm:prSet presAssocID="{FFA2FD2C-A21D-44AB-9CB7-9282173469C5}" presName="sibTrans" presStyleCnt="0"/>
      <dgm:spPr/>
    </dgm:pt>
    <dgm:pt modelId="{A4E99089-34BD-4CF3-9277-6FBCB6E5835C}" type="pres">
      <dgm:prSet presAssocID="{FFA2FD2C-A21D-44AB-9CB7-9282173469C5}" presName="space" presStyleCnt="0"/>
      <dgm:spPr/>
    </dgm:pt>
    <dgm:pt modelId="{886865F4-4890-46A9-AC65-E068AD38188A}" type="pres">
      <dgm:prSet presAssocID="{D510CC3A-7386-4FC0-AD03-646CE84F338C}" presName="composite" presStyleCnt="0"/>
      <dgm:spPr/>
    </dgm:pt>
    <dgm:pt modelId="{139C3898-F39A-41E7-97F9-FECACD2857B3}" type="pres">
      <dgm:prSet presAssocID="{D510CC3A-7386-4FC0-AD03-646CE84F338C}" presName="LShape" presStyleLbl="alignNode1" presStyleIdx="6" presStyleCnt="7"/>
      <dgm:spPr/>
    </dgm:pt>
    <dgm:pt modelId="{5DFADFA0-26FD-4090-A567-7C029E657F2C}" type="pres">
      <dgm:prSet presAssocID="{D510CC3A-7386-4FC0-AD03-646CE84F338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939C9-E6BA-4348-860B-721941A68231}" type="presOf" srcId="{D510CC3A-7386-4FC0-AD03-646CE84F338C}" destId="{5DFADFA0-26FD-4090-A567-7C029E657F2C}" srcOrd="0" destOrd="0" presId="urn:microsoft.com/office/officeart/2009/3/layout/StepUpProcess"/>
    <dgm:cxn modelId="{6C4042C2-F042-4791-A8DA-7993659B442F}" type="presOf" srcId="{FDB3150F-CF72-401F-A165-D49328456BA4}" destId="{FC971A9E-444A-4BE8-8AB2-A1165A71F9FF}" srcOrd="0" destOrd="0" presId="urn:microsoft.com/office/officeart/2009/3/layout/StepUpProcess"/>
    <dgm:cxn modelId="{7A028DE9-7C19-4C45-8A2D-EBE7B871555E}" srcId="{21D0DEB4-FB65-4354-A865-89491B8E95D0}" destId="{203B48C6-06E6-4E1A-BCCD-7F00C0C411EE}" srcOrd="2" destOrd="0" parTransId="{C44D318E-C908-4F9E-99B6-66DE23AE3CE3}" sibTransId="{FFA2FD2C-A21D-44AB-9CB7-9282173469C5}"/>
    <dgm:cxn modelId="{125EC967-3723-42A3-B803-721EFEC8C1D4}" type="presOf" srcId="{203B48C6-06E6-4E1A-BCCD-7F00C0C411EE}" destId="{799DEA21-5E5F-4D60-8785-E4B5DA950BD9}" srcOrd="0" destOrd="0" presId="urn:microsoft.com/office/officeart/2009/3/layout/StepUpProcess"/>
    <dgm:cxn modelId="{67A378B1-2B76-4075-A03E-4D5AB5280ED4}" type="presOf" srcId="{3BB51604-BFB5-4D78-8A8C-217F6FCB39F2}" destId="{4EBC307D-57E5-4EE8-B9A2-A3BBD27601BB}" srcOrd="0" destOrd="0" presId="urn:microsoft.com/office/officeart/2009/3/layout/StepUpProcess"/>
    <dgm:cxn modelId="{0874F3F3-8E18-4C8C-AB99-C3107EAE3E73}" type="presOf" srcId="{21D0DEB4-FB65-4354-A865-89491B8E95D0}" destId="{BA5FFE9C-7C12-47BA-907B-14A2506529B7}" srcOrd="0" destOrd="0" presId="urn:microsoft.com/office/officeart/2009/3/layout/StepUpProcess"/>
    <dgm:cxn modelId="{DF26E790-2C9C-44CB-8686-B1AF06C6A04C}" srcId="{21D0DEB4-FB65-4354-A865-89491B8E95D0}" destId="{FDB3150F-CF72-401F-A165-D49328456BA4}" srcOrd="0" destOrd="0" parTransId="{CDB1A3CB-DD3C-4724-89C8-A00428B3C87D}" sibTransId="{2C7B82A6-2E50-43B5-A395-8CC48F2B2EBB}"/>
    <dgm:cxn modelId="{3A135B2E-F16B-4E66-BB38-57897801BB96}" srcId="{21D0DEB4-FB65-4354-A865-89491B8E95D0}" destId="{D510CC3A-7386-4FC0-AD03-646CE84F338C}" srcOrd="3" destOrd="0" parTransId="{BFD0E9BA-A542-4507-AF41-36735CB71DD1}" sibTransId="{B8C12422-7D64-4C77-81E5-306370F566A7}"/>
    <dgm:cxn modelId="{E54111E2-E523-4D7F-B4A6-A498DF342894}" srcId="{21D0DEB4-FB65-4354-A865-89491B8E95D0}" destId="{3BB51604-BFB5-4D78-8A8C-217F6FCB39F2}" srcOrd="1" destOrd="0" parTransId="{20822783-998D-4CF6-9F00-67734B140124}" sibTransId="{82DBBAFB-30A3-4338-ACBC-5C954D351FE7}"/>
    <dgm:cxn modelId="{A78BB5A2-C689-4746-85BB-5681D99C501D}" type="presParOf" srcId="{BA5FFE9C-7C12-47BA-907B-14A2506529B7}" destId="{25EE74D3-1BDA-4575-8ADF-06B8755BA72B}" srcOrd="0" destOrd="0" presId="urn:microsoft.com/office/officeart/2009/3/layout/StepUpProcess"/>
    <dgm:cxn modelId="{D1FA686B-ED2D-4CB9-9712-EE8C030E219A}" type="presParOf" srcId="{25EE74D3-1BDA-4575-8ADF-06B8755BA72B}" destId="{DE771A48-F52C-465B-BBA0-780742C00BFE}" srcOrd="0" destOrd="0" presId="urn:microsoft.com/office/officeart/2009/3/layout/StepUpProcess"/>
    <dgm:cxn modelId="{B50F5492-5019-4059-A239-0E88F4A8F30D}" type="presParOf" srcId="{25EE74D3-1BDA-4575-8ADF-06B8755BA72B}" destId="{FC971A9E-444A-4BE8-8AB2-A1165A71F9FF}" srcOrd="1" destOrd="0" presId="urn:microsoft.com/office/officeart/2009/3/layout/StepUpProcess"/>
    <dgm:cxn modelId="{BEC3745F-7C6A-47AA-90D7-D9172DFD116E}" type="presParOf" srcId="{25EE74D3-1BDA-4575-8ADF-06B8755BA72B}" destId="{A542A09B-C734-406B-8322-B093151CEB02}" srcOrd="2" destOrd="0" presId="urn:microsoft.com/office/officeart/2009/3/layout/StepUpProcess"/>
    <dgm:cxn modelId="{E00EB3D2-4F1B-425E-BB41-8452B6BD4809}" type="presParOf" srcId="{BA5FFE9C-7C12-47BA-907B-14A2506529B7}" destId="{70E274A0-95FA-4066-B995-56DAC17A2155}" srcOrd="1" destOrd="0" presId="urn:microsoft.com/office/officeart/2009/3/layout/StepUpProcess"/>
    <dgm:cxn modelId="{CF6280C8-6CE5-4E9E-A120-80FDAB5DF539}" type="presParOf" srcId="{70E274A0-95FA-4066-B995-56DAC17A2155}" destId="{A80365FD-18B2-4999-9961-905F45A8B264}" srcOrd="0" destOrd="0" presId="urn:microsoft.com/office/officeart/2009/3/layout/StepUpProcess"/>
    <dgm:cxn modelId="{6E678571-93C5-409B-942E-597F0CD8D7FC}" type="presParOf" srcId="{BA5FFE9C-7C12-47BA-907B-14A2506529B7}" destId="{041230B5-6776-4C15-9465-37C4FAD22978}" srcOrd="2" destOrd="0" presId="urn:microsoft.com/office/officeart/2009/3/layout/StepUpProcess"/>
    <dgm:cxn modelId="{19CEB3F6-94AE-431C-990C-916EA3E2F8D6}" type="presParOf" srcId="{041230B5-6776-4C15-9465-37C4FAD22978}" destId="{9108EDDC-409E-4241-8D50-7738CD23AE9D}" srcOrd="0" destOrd="0" presId="urn:microsoft.com/office/officeart/2009/3/layout/StepUpProcess"/>
    <dgm:cxn modelId="{F02C7FE2-FA35-43CC-8ABC-0319A5D58FBD}" type="presParOf" srcId="{041230B5-6776-4C15-9465-37C4FAD22978}" destId="{4EBC307D-57E5-4EE8-B9A2-A3BBD27601BB}" srcOrd="1" destOrd="0" presId="urn:microsoft.com/office/officeart/2009/3/layout/StepUpProcess"/>
    <dgm:cxn modelId="{A7F7D8ED-16D2-4BFD-942F-6EAD62CCAB67}" type="presParOf" srcId="{041230B5-6776-4C15-9465-37C4FAD22978}" destId="{1959E20D-560C-421A-93BB-549C400582E4}" srcOrd="2" destOrd="0" presId="urn:microsoft.com/office/officeart/2009/3/layout/StepUpProcess"/>
    <dgm:cxn modelId="{91F8EDA9-AB7D-403F-B30F-B65B0D16F3AF}" type="presParOf" srcId="{BA5FFE9C-7C12-47BA-907B-14A2506529B7}" destId="{AB9392F9-64BE-4630-BE0E-388F6BB22628}" srcOrd="3" destOrd="0" presId="urn:microsoft.com/office/officeart/2009/3/layout/StepUpProcess"/>
    <dgm:cxn modelId="{3B47E15C-1B8F-45EC-B85B-8ECC2C1D6DB1}" type="presParOf" srcId="{AB9392F9-64BE-4630-BE0E-388F6BB22628}" destId="{E21B38D5-D8C4-4B76-9F56-0DDFD1883064}" srcOrd="0" destOrd="0" presId="urn:microsoft.com/office/officeart/2009/3/layout/StepUpProcess"/>
    <dgm:cxn modelId="{21C43FDD-9549-4B96-A27D-3BBF1BB9BBFA}" type="presParOf" srcId="{BA5FFE9C-7C12-47BA-907B-14A2506529B7}" destId="{CC1BD1F3-ED08-4DA5-A607-1C2DDE4B65C1}" srcOrd="4" destOrd="0" presId="urn:microsoft.com/office/officeart/2009/3/layout/StepUpProcess"/>
    <dgm:cxn modelId="{57DBBF39-3292-44CF-A050-D7E9B073D950}" type="presParOf" srcId="{CC1BD1F3-ED08-4DA5-A607-1C2DDE4B65C1}" destId="{F9ED6A3A-D8D2-47F6-A07F-9669CEB1BBF6}" srcOrd="0" destOrd="0" presId="urn:microsoft.com/office/officeart/2009/3/layout/StepUpProcess"/>
    <dgm:cxn modelId="{CF808D65-F624-4A73-8EE0-FCBC990D03B6}" type="presParOf" srcId="{CC1BD1F3-ED08-4DA5-A607-1C2DDE4B65C1}" destId="{799DEA21-5E5F-4D60-8785-E4B5DA950BD9}" srcOrd="1" destOrd="0" presId="urn:microsoft.com/office/officeart/2009/3/layout/StepUpProcess"/>
    <dgm:cxn modelId="{6CA9C2D0-195D-4433-B409-5AC3939BB0A1}" type="presParOf" srcId="{CC1BD1F3-ED08-4DA5-A607-1C2DDE4B65C1}" destId="{2FD85DFE-949D-4910-9D9C-93E85D558755}" srcOrd="2" destOrd="0" presId="urn:microsoft.com/office/officeart/2009/3/layout/StepUpProcess"/>
    <dgm:cxn modelId="{AA1AA789-5686-4F80-A03B-C6B3D92F5AFF}" type="presParOf" srcId="{BA5FFE9C-7C12-47BA-907B-14A2506529B7}" destId="{CD8AA0DC-0652-4272-AB54-81C202C1C558}" srcOrd="5" destOrd="0" presId="urn:microsoft.com/office/officeart/2009/3/layout/StepUpProcess"/>
    <dgm:cxn modelId="{0C99C54B-0D01-44A7-B217-720A51792666}" type="presParOf" srcId="{CD8AA0DC-0652-4272-AB54-81C202C1C558}" destId="{A4E99089-34BD-4CF3-9277-6FBCB6E5835C}" srcOrd="0" destOrd="0" presId="urn:microsoft.com/office/officeart/2009/3/layout/StepUpProcess"/>
    <dgm:cxn modelId="{53822CBB-9980-47FF-98CB-094013E523D5}" type="presParOf" srcId="{BA5FFE9C-7C12-47BA-907B-14A2506529B7}" destId="{886865F4-4890-46A9-AC65-E068AD38188A}" srcOrd="6" destOrd="0" presId="urn:microsoft.com/office/officeart/2009/3/layout/StepUpProcess"/>
    <dgm:cxn modelId="{33A5CF06-E95B-448B-8317-E5456B08351F}" type="presParOf" srcId="{886865F4-4890-46A9-AC65-E068AD38188A}" destId="{139C3898-F39A-41E7-97F9-FECACD2857B3}" srcOrd="0" destOrd="0" presId="urn:microsoft.com/office/officeart/2009/3/layout/StepUpProcess"/>
    <dgm:cxn modelId="{5E56FC55-0739-431E-BAB4-94C1EAE609A3}" type="presParOf" srcId="{886865F4-4890-46A9-AC65-E068AD38188A}" destId="{5DFADFA0-26FD-4090-A567-7C029E657F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A348BA-5C7F-4E76-8FE2-49321AC3BA9C}" type="doc">
      <dgm:prSet loTypeId="urn:microsoft.com/office/officeart/2008/layout/LinedLis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C76F28-1E5F-4032-A5F3-0CA94AB69391}">
      <dgm:prSet custT="1"/>
      <dgm:spPr/>
      <dgm:t>
        <a:bodyPr/>
        <a:lstStyle/>
        <a:p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Основи юридичної аргументації заклали такі вчені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DB886-BA28-40E8-8F65-B046595B62F2}" type="parTrans" cxnId="{17428CA3-FA1D-425B-BBDC-9801ECC21F33}">
      <dgm:prSet/>
      <dgm:spPr/>
      <dgm:t>
        <a:bodyPr/>
        <a:lstStyle/>
        <a:p>
          <a:endParaRPr lang="uk-UA"/>
        </a:p>
      </dgm:t>
    </dgm:pt>
    <dgm:pt modelId="{28422109-36E6-415C-95FF-A346E77D429C}" type="sibTrans" cxnId="{17428CA3-FA1D-425B-BBDC-9801ECC21F33}">
      <dgm:prSet/>
      <dgm:spPr/>
      <dgm:t>
        <a:bodyPr/>
        <a:lstStyle/>
        <a:p>
          <a:endParaRPr lang="uk-UA"/>
        </a:p>
      </dgm:t>
    </dgm:pt>
    <dgm:pt modelId="{8CA4A8F9-5EB9-462C-8BB4-FADA5629AE7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Перельман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(Польща, Бельгія)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B726E-A29A-4C6B-A624-A83DEF623EDE}" type="parTrans" cxnId="{DFBB44E9-3DF8-4431-9825-B30EB09AAFEA}">
      <dgm:prSet/>
      <dgm:spPr/>
      <dgm:t>
        <a:bodyPr/>
        <a:lstStyle/>
        <a:p>
          <a:endParaRPr lang="uk-UA"/>
        </a:p>
      </dgm:t>
    </dgm:pt>
    <dgm:pt modelId="{0F50D2AC-122E-4E3F-B666-D6BC24525A8F}" type="sibTrans" cxnId="{DFBB44E9-3DF8-4431-9825-B30EB09AAFEA}">
      <dgm:prSet/>
      <dgm:spPr/>
      <dgm:t>
        <a:bodyPr/>
        <a:lstStyle/>
        <a:p>
          <a:endParaRPr lang="uk-UA"/>
        </a:p>
      </dgm:t>
    </dgm:pt>
    <dgm:pt modelId="{0C0F9E0F-43A5-4ED8-8904-2CE4FE29ED42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Тулмін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(Велика Британія)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E472D-78F2-4E86-B7A0-CDCFF833FB37}" type="parTrans" cxnId="{71D0CC6B-ABDC-41CC-A334-27FDC36B487F}">
      <dgm:prSet/>
      <dgm:spPr/>
      <dgm:t>
        <a:bodyPr/>
        <a:lstStyle/>
        <a:p>
          <a:endParaRPr lang="uk-UA"/>
        </a:p>
      </dgm:t>
    </dgm:pt>
    <dgm:pt modelId="{C3151EA0-18EB-4136-8699-854FE173701B}" type="sibTrans" cxnId="{71D0CC6B-ABDC-41CC-A334-27FDC36B487F}">
      <dgm:prSet/>
      <dgm:spPr/>
      <dgm:t>
        <a:bodyPr/>
        <a:lstStyle/>
        <a:p>
          <a:endParaRPr lang="uk-UA"/>
        </a:p>
      </dgm:t>
    </dgm:pt>
    <dgm:pt modelId="{65C1E25A-D339-4096-B0A6-CFB9BCCF432C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Дабен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Калиновскі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(Франція)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0F78F-931C-4B45-A114-AC7327CEBD1E}" type="parTrans" cxnId="{A9B43E1B-C554-499F-B256-BAC6B7532E69}">
      <dgm:prSet/>
      <dgm:spPr/>
      <dgm:t>
        <a:bodyPr/>
        <a:lstStyle/>
        <a:p>
          <a:endParaRPr lang="uk-UA"/>
        </a:p>
      </dgm:t>
    </dgm:pt>
    <dgm:pt modelId="{1218C4B7-7545-42F7-A323-B4F2F4228A84}" type="sibTrans" cxnId="{A9B43E1B-C554-499F-B256-BAC6B7532E69}">
      <dgm:prSet/>
      <dgm:spPr/>
      <dgm:t>
        <a:bodyPr/>
        <a:lstStyle/>
        <a:p>
          <a:endParaRPr lang="uk-UA"/>
        </a:p>
      </dgm:t>
    </dgm:pt>
    <dgm:pt modelId="{10F0A852-7BCB-4774-B883-FD42C64B8B4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Алексі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Ю.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Габермас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Кауфманн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(Німеччина)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BA442-27DD-4360-B487-8732FA161C94}" type="parTrans" cxnId="{C835A735-76A5-491D-A817-BB96226E9707}">
      <dgm:prSet/>
      <dgm:spPr/>
      <dgm:t>
        <a:bodyPr/>
        <a:lstStyle/>
        <a:p>
          <a:endParaRPr lang="uk-UA"/>
        </a:p>
      </dgm:t>
    </dgm:pt>
    <dgm:pt modelId="{40909401-DD7A-45BD-822C-D23A440C6841}" type="sibTrans" cxnId="{C835A735-76A5-491D-A817-BB96226E9707}">
      <dgm:prSet/>
      <dgm:spPr/>
      <dgm:t>
        <a:bodyPr/>
        <a:lstStyle/>
        <a:p>
          <a:endParaRPr lang="uk-UA"/>
        </a:p>
      </dgm:t>
    </dgm:pt>
    <dgm:pt modelId="{3622E77E-D2CC-4D89-BB2E-5B0329DA0F58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Еемерен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Гроотендорст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(Нідерланди)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64412-9217-423F-8958-88E61DA04F40}" type="parTrans" cxnId="{983BBB6F-1696-454B-9795-FB5BDC6234AD}">
      <dgm:prSet/>
      <dgm:spPr/>
      <dgm:t>
        <a:bodyPr/>
        <a:lstStyle/>
        <a:p>
          <a:endParaRPr lang="uk-UA"/>
        </a:p>
      </dgm:t>
    </dgm:pt>
    <dgm:pt modelId="{BAD450EA-A203-45B2-BFE8-CFF75301FCD7}" type="sibTrans" cxnId="{983BBB6F-1696-454B-9795-FB5BDC6234AD}">
      <dgm:prSet/>
      <dgm:spPr/>
      <dgm:t>
        <a:bodyPr/>
        <a:lstStyle/>
        <a:p>
          <a:endParaRPr lang="uk-UA"/>
        </a:p>
      </dgm:t>
    </dgm:pt>
    <dgm:pt modelId="{F1CB6814-96B8-42FC-B5EB-3591D25F563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Дворкін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Ф.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Шауер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(США)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0695C-0862-4E3D-88F6-DAC8A301DE6C}" type="parTrans" cxnId="{C6D4FB41-E2DF-46AB-ACD7-65A2E060F355}">
      <dgm:prSet/>
      <dgm:spPr/>
      <dgm:t>
        <a:bodyPr/>
        <a:lstStyle/>
        <a:p>
          <a:endParaRPr lang="uk-UA"/>
        </a:p>
      </dgm:t>
    </dgm:pt>
    <dgm:pt modelId="{3CFEAF33-E44E-4DEC-B53C-6E984BDD9F71}" type="sibTrans" cxnId="{C6D4FB41-E2DF-46AB-ACD7-65A2E060F355}">
      <dgm:prSet/>
      <dgm:spPr/>
      <dgm:t>
        <a:bodyPr/>
        <a:lstStyle/>
        <a:p>
          <a:endParaRPr lang="uk-UA"/>
        </a:p>
      </dgm:t>
    </dgm:pt>
    <dgm:pt modelId="{765AF005-1DB8-4231-B9BE-2C4FD12FEAAD}" type="pres">
      <dgm:prSet presAssocID="{83A348BA-5C7F-4E76-8FE2-49321AC3BA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1401441-5AD8-498B-9B99-39F72985AB35}" type="pres">
      <dgm:prSet presAssocID="{CFC76F28-1E5F-4032-A5F3-0CA94AB69391}" presName="thickLine" presStyleLbl="alignNode1" presStyleIdx="0" presStyleCnt="1"/>
      <dgm:spPr/>
    </dgm:pt>
    <dgm:pt modelId="{4D3E1C69-43C0-420B-B664-5974EF023777}" type="pres">
      <dgm:prSet presAssocID="{CFC76F28-1E5F-4032-A5F3-0CA94AB69391}" presName="horz1" presStyleCnt="0"/>
      <dgm:spPr/>
    </dgm:pt>
    <dgm:pt modelId="{5F83E66E-54BB-4C39-9213-7E959C682035}" type="pres">
      <dgm:prSet presAssocID="{CFC76F28-1E5F-4032-A5F3-0CA94AB69391}" presName="tx1" presStyleLbl="revTx" presStyleIdx="0" presStyleCnt="7" custScaleX="190180"/>
      <dgm:spPr/>
      <dgm:t>
        <a:bodyPr/>
        <a:lstStyle/>
        <a:p>
          <a:endParaRPr lang="uk-UA"/>
        </a:p>
      </dgm:t>
    </dgm:pt>
    <dgm:pt modelId="{39E07A2D-48EE-431F-A428-FA139DFF85CC}" type="pres">
      <dgm:prSet presAssocID="{CFC76F28-1E5F-4032-A5F3-0CA94AB69391}" presName="vert1" presStyleCnt="0"/>
      <dgm:spPr/>
    </dgm:pt>
    <dgm:pt modelId="{7748E169-D485-482C-9CBA-B9B70278AF78}" type="pres">
      <dgm:prSet presAssocID="{8CA4A8F9-5EB9-462C-8BB4-FADA5629AE7E}" presName="vertSpace2a" presStyleCnt="0"/>
      <dgm:spPr/>
    </dgm:pt>
    <dgm:pt modelId="{1B232226-A48B-4A76-AA0F-EF3651256FF1}" type="pres">
      <dgm:prSet presAssocID="{8CA4A8F9-5EB9-462C-8BB4-FADA5629AE7E}" presName="horz2" presStyleCnt="0"/>
      <dgm:spPr/>
    </dgm:pt>
    <dgm:pt modelId="{D0A53D54-1A16-4496-8EA8-5F5FD3295952}" type="pres">
      <dgm:prSet presAssocID="{8CA4A8F9-5EB9-462C-8BB4-FADA5629AE7E}" presName="horzSpace2" presStyleCnt="0"/>
      <dgm:spPr/>
    </dgm:pt>
    <dgm:pt modelId="{708090DB-EA97-450F-8139-EA5DA05E1A79}" type="pres">
      <dgm:prSet presAssocID="{8CA4A8F9-5EB9-462C-8BB4-FADA5629AE7E}" presName="tx2" presStyleLbl="revTx" presStyleIdx="1" presStyleCnt="7"/>
      <dgm:spPr/>
      <dgm:t>
        <a:bodyPr/>
        <a:lstStyle/>
        <a:p>
          <a:endParaRPr lang="ru-RU"/>
        </a:p>
      </dgm:t>
    </dgm:pt>
    <dgm:pt modelId="{D7D4F1F1-749E-4B11-B2C5-F5844E296BAD}" type="pres">
      <dgm:prSet presAssocID="{8CA4A8F9-5EB9-462C-8BB4-FADA5629AE7E}" presName="vert2" presStyleCnt="0"/>
      <dgm:spPr/>
    </dgm:pt>
    <dgm:pt modelId="{B5EAC21B-7B42-409A-85F3-E71C819E6DC0}" type="pres">
      <dgm:prSet presAssocID="{8CA4A8F9-5EB9-462C-8BB4-FADA5629AE7E}" presName="thinLine2b" presStyleLbl="callout" presStyleIdx="0" presStyleCnt="6"/>
      <dgm:spPr/>
    </dgm:pt>
    <dgm:pt modelId="{6C1BF41F-C6A4-445D-AC30-CB6C9517ED68}" type="pres">
      <dgm:prSet presAssocID="{8CA4A8F9-5EB9-462C-8BB4-FADA5629AE7E}" presName="vertSpace2b" presStyleCnt="0"/>
      <dgm:spPr/>
    </dgm:pt>
    <dgm:pt modelId="{260A44E5-E303-40A0-A6D8-6BCDBC6E7DF3}" type="pres">
      <dgm:prSet presAssocID="{0C0F9E0F-43A5-4ED8-8904-2CE4FE29ED42}" presName="horz2" presStyleCnt="0"/>
      <dgm:spPr/>
    </dgm:pt>
    <dgm:pt modelId="{80883497-7CB6-473B-8566-38AF489360D4}" type="pres">
      <dgm:prSet presAssocID="{0C0F9E0F-43A5-4ED8-8904-2CE4FE29ED42}" presName="horzSpace2" presStyleCnt="0"/>
      <dgm:spPr/>
    </dgm:pt>
    <dgm:pt modelId="{09B6E0B0-FA3B-428F-9B4B-C024D207EDDF}" type="pres">
      <dgm:prSet presAssocID="{0C0F9E0F-43A5-4ED8-8904-2CE4FE29ED42}" presName="tx2" presStyleLbl="revTx" presStyleIdx="2" presStyleCnt="7"/>
      <dgm:spPr/>
      <dgm:t>
        <a:bodyPr/>
        <a:lstStyle/>
        <a:p>
          <a:endParaRPr lang="ru-RU"/>
        </a:p>
      </dgm:t>
    </dgm:pt>
    <dgm:pt modelId="{0F6E0894-DD32-452A-A90D-93A94957F89E}" type="pres">
      <dgm:prSet presAssocID="{0C0F9E0F-43A5-4ED8-8904-2CE4FE29ED42}" presName="vert2" presStyleCnt="0"/>
      <dgm:spPr/>
    </dgm:pt>
    <dgm:pt modelId="{0D3FC2EC-02A2-4ADD-9BA5-3A72A3C6CE1D}" type="pres">
      <dgm:prSet presAssocID="{0C0F9E0F-43A5-4ED8-8904-2CE4FE29ED42}" presName="thinLine2b" presStyleLbl="callout" presStyleIdx="1" presStyleCnt="6"/>
      <dgm:spPr/>
    </dgm:pt>
    <dgm:pt modelId="{69378BE2-C394-4177-A8C1-DC1D4616C358}" type="pres">
      <dgm:prSet presAssocID="{0C0F9E0F-43A5-4ED8-8904-2CE4FE29ED42}" presName="vertSpace2b" presStyleCnt="0"/>
      <dgm:spPr/>
    </dgm:pt>
    <dgm:pt modelId="{E8081F38-AA14-432A-B997-9E44889DD71E}" type="pres">
      <dgm:prSet presAssocID="{65C1E25A-D339-4096-B0A6-CFB9BCCF432C}" presName="horz2" presStyleCnt="0"/>
      <dgm:spPr/>
    </dgm:pt>
    <dgm:pt modelId="{0805E9F5-342B-469F-90B5-C42F9F364D72}" type="pres">
      <dgm:prSet presAssocID="{65C1E25A-D339-4096-B0A6-CFB9BCCF432C}" presName="horzSpace2" presStyleCnt="0"/>
      <dgm:spPr/>
    </dgm:pt>
    <dgm:pt modelId="{34FEAA71-702C-4976-8855-CDC30687DDF2}" type="pres">
      <dgm:prSet presAssocID="{65C1E25A-D339-4096-B0A6-CFB9BCCF432C}" presName="tx2" presStyleLbl="revTx" presStyleIdx="3" presStyleCnt="7"/>
      <dgm:spPr/>
      <dgm:t>
        <a:bodyPr/>
        <a:lstStyle/>
        <a:p>
          <a:endParaRPr lang="uk-UA"/>
        </a:p>
      </dgm:t>
    </dgm:pt>
    <dgm:pt modelId="{771A450F-6C52-4AB9-9E5E-411E79F42819}" type="pres">
      <dgm:prSet presAssocID="{65C1E25A-D339-4096-B0A6-CFB9BCCF432C}" presName="vert2" presStyleCnt="0"/>
      <dgm:spPr/>
    </dgm:pt>
    <dgm:pt modelId="{011F88FF-DCB8-4C51-9AF7-27CA25C52344}" type="pres">
      <dgm:prSet presAssocID="{65C1E25A-D339-4096-B0A6-CFB9BCCF432C}" presName="thinLine2b" presStyleLbl="callout" presStyleIdx="2" presStyleCnt="6"/>
      <dgm:spPr/>
    </dgm:pt>
    <dgm:pt modelId="{B681C125-7EB3-4C73-BC0B-7F11C898513B}" type="pres">
      <dgm:prSet presAssocID="{65C1E25A-D339-4096-B0A6-CFB9BCCF432C}" presName="vertSpace2b" presStyleCnt="0"/>
      <dgm:spPr/>
    </dgm:pt>
    <dgm:pt modelId="{CB1A9679-5E5F-49C2-A4C6-ADEFF0CD831B}" type="pres">
      <dgm:prSet presAssocID="{10F0A852-7BCB-4774-B883-FD42C64B8B44}" presName="horz2" presStyleCnt="0"/>
      <dgm:spPr/>
    </dgm:pt>
    <dgm:pt modelId="{F3AAA308-3305-49CF-8CCD-30E57E798964}" type="pres">
      <dgm:prSet presAssocID="{10F0A852-7BCB-4774-B883-FD42C64B8B44}" presName="horzSpace2" presStyleCnt="0"/>
      <dgm:spPr/>
    </dgm:pt>
    <dgm:pt modelId="{7A84F3C3-590C-4248-880B-12189CBDD2F5}" type="pres">
      <dgm:prSet presAssocID="{10F0A852-7BCB-4774-B883-FD42C64B8B44}" presName="tx2" presStyleLbl="revTx" presStyleIdx="4" presStyleCnt="7" custScaleY="139549"/>
      <dgm:spPr/>
      <dgm:t>
        <a:bodyPr/>
        <a:lstStyle/>
        <a:p>
          <a:endParaRPr lang="uk-UA"/>
        </a:p>
      </dgm:t>
    </dgm:pt>
    <dgm:pt modelId="{35657371-B7F5-41F9-B3A1-42519C355B15}" type="pres">
      <dgm:prSet presAssocID="{10F0A852-7BCB-4774-B883-FD42C64B8B44}" presName="vert2" presStyleCnt="0"/>
      <dgm:spPr/>
    </dgm:pt>
    <dgm:pt modelId="{2B147037-FCA4-478A-B07B-94C002BC2F76}" type="pres">
      <dgm:prSet presAssocID="{10F0A852-7BCB-4774-B883-FD42C64B8B44}" presName="thinLine2b" presStyleLbl="callout" presStyleIdx="3" presStyleCnt="6"/>
      <dgm:spPr/>
    </dgm:pt>
    <dgm:pt modelId="{8C8D5D1D-DB5A-4474-99F5-C72540563532}" type="pres">
      <dgm:prSet presAssocID="{10F0A852-7BCB-4774-B883-FD42C64B8B44}" presName="vertSpace2b" presStyleCnt="0"/>
      <dgm:spPr/>
    </dgm:pt>
    <dgm:pt modelId="{E17F04EE-8547-46F6-8BAE-D037C69B7F6B}" type="pres">
      <dgm:prSet presAssocID="{3622E77E-D2CC-4D89-BB2E-5B0329DA0F58}" presName="horz2" presStyleCnt="0"/>
      <dgm:spPr/>
    </dgm:pt>
    <dgm:pt modelId="{F0FC8C29-6E77-4EB7-9C47-E4EB10F08DF0}" type="pres">
      <dgm:prSet presAssocID="{3622E77E-D2CC-4D89-BB2E-5B0329DA0F58}" presName="horzSpace2" presStyleCnt="0"/>
      <dgm:spPr/>
    </dgm:pt>
    <dgm:pt modelId="{39A82FC4-8BBC-4C0A-AEDD-AABDC481B83F}" type="pres">
      <dgm:prSet presAssocID="{3622E77E-D2CC-4D89-BB2E-5B0329DA0F58}" presName="tx2" presStyleLbl="revTx" presStyleIdx="5" presStyleCnt="7" custScaleY="127289"/>
      <dgm:spPr/>
      <dgm:t>
        <a:bodyPr/>
        <a:lstStyle/>
        <a:p>
          <a:endParaRPr lang="ru-RU"/>
        </a:p>
      </dgm:t>
    </dgm:pt>
    <dgm:pt modelId="{92BA9A4A-C9F5-4163-8A00-1FE0CC7D92E5}" type="pres">
      <dgm:prSet presAssocID="{3622E77E-D2CC-4D89-BB2E-5B0329DA0F58}" presName="vert2" presStyleCnt="0"/>
      <dgm:spPr/>
    </dgm:pt>
    <dgm:pt modelId="{A18FD7FC-73AF-4E1A-BE95-6C9202453E77}" type="pres">
      <dgm:prSet presAssocID="{3622E77E-D2CC-4D89-BB2E-5B0329DA0F58}" presName="thinLine2b" presStyleLbl="callout" presStyleIdx="4" presStyleCnt="6"/>
      <dgm:spPr/>
    </dgm:pt>
    <dgm:pt modelId="{A5C8E50A-574B-4E42-BD92-78AAD4251D0A}" type="pres">
      <dgm:prSet presAssocID="{3622E77E-D2CC-4D89-BB2E-5B0329DA0F58}" presName="vertSpace2b" presStyleCnt="0"/>
      <dgm:spPr/>
    </dgm:pt>
    <dgm:pt modelId="{80B18D5E-0EAB-4792-816D-7568F9B38E8E}" type="pres">
      <dgm:prSet presAssocID="{F1CB6814-96B8-42FC-B5EB-3591D25F5634}" presName="horz2" presStyleCnt="0"/>
      <dgm:spPr/>
    </dgm:pt>
    <dgm:pt modelId="{1EB69968-9021-418A-8589-6C219F917D33}" type="pres">
      <dgm:prSet presAssocID="{F1CB6814-96B8-42FC-B5EB-3591D25F5634}" presName="horzSpace2" presStyleCnt="0"/>
      <dgm:spPr/>
    </dgm:pt>
    <dgm:pt modelId="{70397857-9EC0-4FF6-A3DB-5B8F0144B876}" type="pres">
      <dgm:prSet presAssocID="{F1CB6814-96B8-42FC-B5EB-3591D25F5634}" presName="tx2" presStyleLbl="revTx" presStyleIdx="6" presStyleCnt="7"/>
      <dgm:spPr/>
      <dgm:t>
        <a:bodyPr/>
        <a:lstStyle/>
        <a:p>
          <a:endParaRPr lang="ru-RU"/>
        </a:p>
      </dgm:t>
    </dgm:pt>
    <dgm:pt modelId="{B3D0FCCD-B183-4761-A4E5-0AD1EE102780}" type="pres">
      <dgm:prSet presAssocID="{F1CB6814-96B8-42FC-B5EB-3591D25F5634}" presName="vert2" presStyleCnt="0"/>
      <dgm:spPr/>
    </dgm:pt>
    <dgm:pt modelId="{D46FA6B7-1606-4825-AEE9-D141154E5661}" type="pres">
      <dgm:prSet presAssocID="{F1CB6814-96B8-42FC-B5EB-3591D25F5634}" presName="thinLine2b" presStyleLbl="callout" presStyleIdx="5" presStyleCnt="6"/>
      <dgm:spPr/>
    </dgm:pt>
    <dgm:pt modelId="{EC08DF02-BAF9-4F72-9B80-8EEA74B162E7}" type="pres">
      <dgm:prSet presAssocID="{F1CB6814-96B8-42FC-B5EB-3591D25F5634}" presName="vertSpace2b" presStyleCnt="0"/>
      <dgm:spPr/>
    </dgm:pt>
  </dgm:ptLst>
  <dgm:cxnLst>
    <dgm:cxn modelId="{251BED95-CA00-46E0-8598-64D8FEF4E2A6}" type="presOf" srcId="{0C0F9E0F-43A5-4ED8-8904-2CE4FE29ED42}" destId="{09B6E0B0-FA3B-428F-9B4B-C024D207EDDF}" srcOrd="0" destOrd="0" presId="urn:microsoft.com/office/officeart/2008/layout/LinedList"/>
    <dgm:cxn modelId="{71D0CC6B-ABDC-41CC-A334-27FDC36B487F}" srcId="{CFC76F28-1E5F-4032-A5F3-0CA94AB69391}" destId="{0C0F9E0F-43A5-4ED8-8904-2CE4FE29ED42}" srcOrd="1" destOrd="0" parTransId="{24AE472D-78F2-4E86-B7A0-CDCFF833FB37}" sibTransId="{C3151EA0-18EB-4136-8699-854FE173701B}"/>
    <dgm:cxn modelId="{538A9E3F-266F-4E68-8A87-AB2EB5F509F1}" type="presOf" srcId="{8CA4A8F9-5EB9-462C-8BB4-FADA5629AE7E}" destId="{708090DB-EA97-450F-8139-EA5DA05E1A79}" srcOrd="0" destOrd="0" presId="urn:microsoft.com/office/officeart/2008/layout/LinedList"/>
    <dgm:cxn modelId="{4FB30599-E2A4-4E37-9284-A2C6608F9F39}" type="presOf" srcId="{F1CB6814-96B8-42FC-B5EB-3591D25F5634}" destId="{70397857-9EC0-4FF6-A3DB-5B8F0144B876}" srcOrd="0" destOrd="0" presId="urn:microsoft.com/office/officeart/2008/layout/LinedList"/>
    <dgm:cxn modelId="{983BBB6F-1696-454B-9795-FB5BDC6234AD}" srcId="{CFC76F28-1E5F-4032-A5F3-0CA94AB69391}" destId="{3622E77E-D2CC-4D89-BB2E-5B0329DA0F58}" srcOrd="4" destOrd="0" parTransId="{6F364412-9217-423F-8958-88E61DA04F40}" sibTransId="{BAD450EA-A203-45B2-BFE8-CFF75301FCD7}"/>
    <dgm:cxn modelId="{FE9AA37E-2E0C-421C-AD70-B106CFC97AC5}" type="presOf" srcId="{3622E77E-D2CC-4D89-BB2E-5B0329DA0F58}" destId="{39A82FC4-8BBC-4C0A-AEDD-AABDC481B83F}" srcOrd="0" destOrd="0" presId="urn:microsoft.com/office/officeart/2008/layout/LinedList"/>
    <dgm:cxn modelId="{C835A735-76A5-491D-A817-BB96226E9707}" srcId="{CFC76F28-1E5F-4032-A5F3-0CA94AB69391}" destId="{10F0A852-7BCB-4774-B883-FD42C64B8B44}" srcOrd="3" destOrd="0" parTransId="{307BA442-27DD-4360-B487-8732FA161C94}" sibTransId="{40909401-DD7A-45BD-822C-D23A440C6841}"/>
    <dgm:cxn modelId="{DC77E812-212C-47C8-96BC-706675199310}" type="presOf" srcId="{CFC76F28-1E5F-4032-A5F3-0CA94AB69391}" destId="{5F83E66E-54BB-4C39-9213-7E959C682035}" srcOrd="0" destOrd="0" presId="urn:microsoft.com/office/officeart/2008/layout/LinedList"/>
    <dgm:cxn modelId="{DFBB44E9-3DF8-4431-9825-B30EB09AAFEA}" srcId="{CFC76F28-1E5F-4032-A5F3-0CA94AB69391}" destId="{8CA4A8F9-5EB9-462C-8BB4-FADA5629AE7E}" srcOrd="0" destOrd="0" parTransId="{AC7B726E-A29A-4C6B-A624-A83DEF623EDE}" sibTransId="{0F50D2AC-122E-4E3F-B666-D6BC24525A8F}"/>
    <dgm:cxn modelId="{FB5897EE-E49D-402C-858D-63A96ED2E0BE}" type="presOf" srcId="{65C1E25A-D339-4096-B0A6-CFB9BCCF432C}" destId="{34FEAA71-702C-4976-8855-CDC30687DDF2}" srcOrd="0" destOrd="0" presId="urn:microsoft.com/office/officeart/2008/layout/LinedList"/>
    <dgm:cxn modelId="{742133B3-AA81-4F4A-9DF8-4A0C43CDDE51}" type="presOf" srcId="{10F0A852-7BCB-4774-B883-FD42C64B8B44}" destId="{7A84F3C3-590C-4248-880B-12189CBDD2F5}" srcOrd="0" destOrd="0" presId="urn:microsoft.com/office/officeart/2008/layout/LinedList"/>
    <dgm:cxn modelId="{A9B43E1B-C554-499F-B256-BAC6B7532E69}" srcId="{CFC76F28-1E5F-4032-A5F3-0CA94AB69391}" destId="{65C1E25A-D339-4096-B0A6-CFB9BCCF432C}" srcOrd="2" destOrd="0" parTransId="{67E0F78F-931C-4B45-A114-AC7327CEBD1E}" sibTransId="{1218C4B7-7545-42F7-A323-B4F2F4228A84}"/>
    <dgm:cxn modelId="{C6D4FB41-E2DF-46AB-ACD7-65A2E060F355}" srcId="{CFC76F28-1E5F-4032-A5F3-0CA94AB69391}" destId="{F1CB6814-96B8-42FC-B5EB-3591D25F5634}" srcOrd="5" destOrd="0" parTransId="{3690695C-0862-4E3D-88F6-DAC8A301DE6C}" sibTransId="{3CFEAF33-E44E-4DEC-B53C-6E984BDD9F71}"/>
    <dgm:cxn modelId="{17428CA3-FA1D-425B-BBDC-9801ECC21F33}" srcId="{83A348BA-5C7F-4E76-8FE2-49321AC3BA9C}" destId="{CFC76F28-1E5F-4032-A5F3-0CA94AB69391}" srcOrd="0" destOrd="0" parTransId="{550DB886-BA28-40E8-8F65-B046595B62F2}" sibTransId="{28422109-36E6-415C-95FF-A346E77D429C}"/>
    <dgm:cxn modelId="{B968A689-4167-4456-BB36-0075C6664CB8}" type="presOf" srcId="{83A348BA-5C7F-4E76-8FE2-49321AC3BA9C}" destId="{765AF005-1DB8-4231-B9BE-2C4FD12FEAAD}" srcOrd="0" destOrd="0" presId="urn:microsoft.com/office/officeart/2008/layout/LinedList"/>
    <dgm:cxn modelId="{6A08E76B-CF3F-4BEB-AD00-0C17A4E4CC0E}" type="presParOf" srcId="{765AF005-1DB8-4231-B9BE-2C4FD12FEAAD}" destId="{F1401441-5AD8-498B-9B99-39F72985AB35}" srcOrd="0" destOrd="0" presId="urn:microsoft.com/office/officeart/2008/layout/LinedList"/>
    <dgm:cxn modelId="{CDDAA345-594A-446E-BB9B-D4D407BC9355}" type="presParOf" srcId="{765AF005-1DB8-4231-B9BE-2C4FD12FEAAD}" destId="{4D3E1C69-43C0-420B-B664-5974EF023777}" srcOrd="1" destOrd="0" presId="urn:microsoft.com/office/officeart/2008/layout/LinedList"/>
    <dgm:cxn modelId="{D8EDA910-4782-459C-BBFC-52329F97B2E1}" type="presParOf" srcId="{4D3E1C69-43C0-420B-B664-5974EF023777}" destId="{5F83E66E-54BB-4C39-9213-7E959C682035}" srcOrd="0" destOrd="0" presId="urn:microsoft.com/office/officeart/2008/layout/LinedList"/>
    <dgm:cxn modelId="{F464198E-A4BD-4596-B7A8-33FC162C2A0F}" type="presParOf" srcId="{4D3E1C69-43C0-420B-B664-5974EF023777}" destId="{39E07A2D-48EE-431F-A428-FA139DFF85CC}" srcOrd="1" destOrd="0" presId="urn:microsoft.com/office/officeart/2008/layout/LinedList"/>
    <dgm:cxn modelId="{DD82E376-51AC-4661-B00C-116E3BC398FB}" type="presParOf" srcId="{39E07A2D-48EE-431F-A428-FA139DFF85CC}" destId="{7748E169-D485-482C-9CBA-B9B70278AF78}" srcOrd="0" destOrd="0" presId="urn:microsoft.com/office/officeart/2008/layout/LinedList"/>
    <dgm:cxn modelId="{804A1A4F-1749-4DBC-B77A-A5F7B248D4E3}" type="presParOf" srcId="{39E07A2D-48EE-431F-A428-FA139DFF85CC}" destId="{1B232226-A48B-4A76-AA0F-EF3651256FF1}" srcOrd="1" destOrd="0" presId="urn:microsoft.com/office/officeart/2008/layout/LinedList"/>
    <dgm:cxn modelId="{2EE32883-2090-4F34-92BC-3BE216552064}" type="presParOf" srcId="{1B232226-A48B-4A76-AA0F-EF3651256FF1}" destId="{D0A53D54-1A16-4496-8EA8-5F5FD3295952}" srcOrd="0" destOrd="0" presId="urn:microsoft.com/office/officeart/2008/layout/LinedList"/>
    <dgm:cxn modelId="{77EDA7B4-4D9C-4998-B91D-0DDBD9D7B4D9}" type="presParOf" srcId="{1B232226-A48B-4A76-AA0F-EF3651256FF1}" destId="{708090DB-EA97-450F-8139-EA5DA05E1A79}" srcOrd="1" destOrd="0" presId="urn:microsoft.com/office/officeart/2008/layout/LinedList"/>
    <dgm:cxn modelId="{B7F52BBC-3814-49F5-88EE-78D345D915CD}" type="presParOf" srcId="{1B232226-A48B-4A76-AA0F-EF3651256FF1}" destId="{D7D4F1F1-749E-4B11-B2C5-F5844E296BAD}" srcOrd="2" destOrd="0" presId="urn:microsoft.com/office/officeart/2008/layout/LinedList"/>
    <dgm:cxn modelId="{34A11A3F-E21C-48A9-BBC0-D99165562A63}" type="presParOf" srcId="{39E07A2D-48EE-431F-A428-FA139DFF85CC}" destId="{B5EAC21B-7B42-409A-85F3-E71C819E6DC0}" srcOrd="2" destOrd="0" presId="urn:microsoft.com/office/officeart/2008/layout/LinedList"/>
    <dgm:cxn modelId="{F5226EEA-CB94-4A23-AF90-7AD656053EE3}" type="presParOf" srcId="{39E07A2D-48EE-431F-A428-FA139DFF85CC}" destId="{6C1BF41F-C6A4-445D-AC30-CB6C9517ED68}" srcOrd="3" destOrd="0" presId="urn:microsoft.com/office/officeart/2008/layout/LinedList"/>
    <dgm:cxn modelId="{52477435-2DEA-4A04-A152-315A083A6C0E}" type="presParOf" srcId="{39E07A2D-48EE-431F-A428-FA139DFF85CC}" destId="{260A44E5-E303-40A0-A6D8-6BCDBC6E7DF3}" srcOrd="4" destOrd="0" presId="urn:microsoft.com/office/officeart/2008/layout/LinedList"/>
    <dgm:cxn modelId="{D2F6BD49-72D5-4C28-B273-0E7239B7690F}" type="presParOf" srcId="{260A44E5-E303-40A0-A6D8-6BCDBC6E7DF3}" destId="{80883497-7CB6-473B-8566-38AF489360D4}" srcOrd="0" destOrd="0" presId="urn:microsoft.com/office/officeart/2008/layout/LinedList"/>
    <dgm:cxn modelId="{FFF99ECF-6808-40D5-863C-7BFCAC3D2D12}" type="presParOf" srcId="{260A44E5-E303-40A0-A6D8-6BCDBC6E7DF3}" destId="{09B6E0B0-FA3B-428F-9B4B-C024D207EDDF}" srcOrd="1" destOrd="0" presId="urn:microsoft.com/office/officeart/2008/layout/LinedList"/>
    <dgm:cxn modelId="{CC45DC4B-C58B-43AF-8A91-853C62AF218A}" type="presParOf" srcId="{260A44E5-E303-40A0-A6D8-6BCDBC6E7DF3}" destId="{0F6E0894-DD32-452A-A90D-93A94957F89E}" srcOrd="2" destOrd="0" presId="urn:microsoft.com/office/officeart/2008/layout/LinedList"/>
    <dgm:cxn modelId="{DA889FFC-491F-4A5B-9062-7EEA2F0AE0C4}" type="presParOf" srcId="{39E07A2D-48EE-431F-A428-FA139DFF85CC}" destId="{0D3FC2EC-02A2-4ADD-9BA5-3A72A3C6CE1D}" srcOrd="5" destOrd="0" presId="urn:microsoft.com/office/officeart/2008/layout/LinedList"/>
    <dgm:cxn modelId="{800DA8BC-552A-47E0-9FAA-1439446C7CF4}" type="presParOf" srcId="{39E07A2D-48EE-431F-A428-FA139DFF85CC}" destId="{69378BE2-C394-4177-A8C1-DC1D4616C358}" srcOrd="6" destOrd="0" presId="urn:microsoft.com/office/officeart/2008/layout/LinedList"/>
    <dgm:cxn modelId="{1CE96B4E-62D7-49C5-B038-0D6B36FAC880}" type="presParOf" srcId="{39E07A2D-48EE-431F-A428-FA139DFF85CC}" destId="{E8081F38-AA14-432A-B997-9E44889DD71E}" srcOrd="7" destOrd="0" presId="urn:microsoft.com/office/officeart/2008/layout/LinedList"/>
    <dgm:cxn modelId="{BA6CC8F2-32C6-4096-BEAB-7AE3FBE23799}" type="presParOf" srcId="{E8081F38-AA14-432A-B997-9E44889DD71E}" destId="{0805E9F5-342B-469F-90B5-C42F9F364D72}" srcOrd="0" destOrd="0" presId="urn:microsoft.com/office/officeart/2008/layout/LinedList"/>
    <dgm:cxn modelId="{38741884-9208-4975-A4EB-4E8B10B8A5CF}" type="presParOf" srcId="{E8081F38-AA14-432A-B997-9E44889DD71E}" destId="{34FEAA71-702C-4976-8855-CDC30687DDF2}" srcOrd="1" destOrd="0" presId="urn:microsoft.com/office/officeart/2008/layout/LinedList"/>
    <dgm:cxn modelId="{78367C49-CA8F-4783-9FCA-91858592F088}" type="presParOf" srcId="{E8081F38-AA14-432A-B997-9E44889DD71E}" destId="{771A450F-6C52-4AB9-9E5E-411E79F42819}" srcOrd="2" destOrd="0" presId="urn:microsoft.com/office/officeart/2008/layout/LinedList"/>
    <dgm:cxn modelId="{D88DFD43-5817-4B22-9209-303F8F1D3BAC}" type="presParOf" srcId="{39E07A2D-48EE-431F-A428-FA139DFF85CC}" destId="{011F88FF-DCB8-4C51-9AF7-27CA25C52344}" srcOrd="8" destOrd="0" presId="urn:microsoft.com/office/officeart/2008/layout/LinedList"/>
    <dgm:cxn modelId="{7EEF9142-A326-4949-8F78-2477BBFA47F3}" type="presParOf" srcId="{39E07A2D-48EE-431F-A428-FA139DFF85CC}" destId="{B681C125-7EB3-4C73-BC0B-7F11C898513B}" srcOrd="9" destOrd="0" presId="urn:microsoft.com/office/officeart/2008/layout/LinedList"/>
    <dgm:cxn modelId="{601BDD16-215E-47A9-8C58-EEF889AB0625}" type="presParOf" srcId="{39E07A2D-48EE-431F-A428-FA139DFF85CC}" destId="{CB1A9679-5E5F-49C2-A4C6-ADEFF0CD831B}" srcOrd="10" destOrd="0" presId="urn:microsoft.com/office/officeart/2008/layout/LinedList"/>
    <dgm:cxn modelId="{B56419E8-124D-4AF9-9ADE-B7E48CD56D66}" type="presParOf" srcId="{CB1A9679-5E5F-49C2-A4C6-ADEFF0CD831B}" destId="{F3AAA308-3305-49CF-8CCD-30E57E798964}" srcOrd="0" destOrd="0" presId="urn:microsoft.com/office/officeart/2008/layout/LinedList"/>
    <dgm:cxn modelId="{D1765C80-4264-44E0-99A0-8A95C4414D45}" type="presParOf" srcId="{CB1A9679-5E5F-49C2-A4C6-ADEFF0CD831B}" destId="{7A84F3C3-590C-4248-880B-12189CBDD2F5}" srcOrd="1" destOrd="0" presId="urn:microsoft.com/office/officeart/2008/layout/LinedList"/>
    <dgm:cxn modelId="{465CE2D7-E954-4B89-A48D-872F92B524CE}" type="presParOf" srcId="{CB1A9679-5E5F-49C2-A4C6-ADEFF0CD831B}" destId="{35657371-B7F5-41F9-B3A1-42519C355B15}" srcOrd="2" destOrd="0" presId="urn:microsoft.com/office/officeart/2008/layout/LinedList"/>
    <dgm:cxn modelId="{B6FCDEAE-CCDC-48C6-B750-8F39E223AC2E}" type="presParOf" srcId="{39E07A2D-48EE-431F-A428-FA139DFF85CC}" destId="{2B147037-FCA4-478A-B07B-94C002BC2F76}" srcOrd="11" destOrd="0" presId="urn:microsoft.com/office/officeart/2008/layout/LinedList"/>
    <dgm:cxn modelId="{64F32AFD-D64A-45D4-AC49-DF88784ED18C}" type="presParOf" srcId="{39E07A2D-48EE-431F-A428-FA139DFF85CC}" destId="{8C8D5D1D-DB5A-4474-99F5-C72540563532}" srcOrd="12" destOrd="0" presId="urn:microsoft.com/office/officeart/2008/layout/LinedList"/>
    <dgm:cxn modelId="{62A1FED8-008E-4508-9C5B-6B3E030BEBA6}" type="presParOf" srcId="{39E07A2D-48EE-431F-A428-FA139DFF85CC}" destId="{E17F04EE-8547-46F6-8BAE-D037C69B7F6B}" srcOrd="13" destOrd="0" presId="urn:microsoft.com/office/officeart/2008/layout/LinedList"/>
    <dgm:cxn modelId="{211B7F6B-5224-4F72-A6FB-D36011973641}" type="presParOf" srcId="{E17F04EE-8547-46F6-8BAE-D037C69B7F6B}" destId="{F0FC8C29-6E77-4EB7-9C47-E4EB10F08DF0}" srcOrd="0" destOrd="0" presId="urn:microsoft.com/office/officeart/2008/layout/LinedList"/>
    <dgm:cxn modelId="{999063F9-2D68-441D-8000-7CF0E85EE397}" type="presParOf" srcId="{E17F04EE-8547-46F6-8BAE-D037C69B7F6B}" destId="{39A82FC4-8BBC-4C0A-AEDD-AABDC481B83F}" srcOrd="1" destOrd="0" presId="urn:microsoft.com/office/officeart/2008/layout/LinedList"/>
    <dgm:cxn modelId="{3D0CCF2D-797B-402A-BC59-7CBC0F5C54A6}" type="presParOf" srcId="{E17F04EE-8547-46F6-8BAE-D037C69B7F6B}" destId="{92BA9A4A-C9F5-4163-8A00-1FE0CC7D92E5}" srcOrd="2" destOrd="0" presId="urn:microsoft.com/office/officeart/2008/layout/LinedList"/>
    <dgm:cxn modelId="{F52CF8A3-815A-4CC9-AFAD-E9B7FE3AC96D}" type="presParOf" srcId="{39E07A2D-48EE-431F-A428-FA139DFF85CC}" destId="{A18FD7FC-73AF-4E1A-BE95-6C9202453E77}" srcOrd="14" destOrd="0" presId="urn:microsoft.com/office/officeart/2008/layout/LinedList"/>
    <dgm:cxn modelId="{55AE7E59-8628-4591-8149-1A0D6D61E760}" type="presParOf" srcId="{39E07A2D-48EE-431F-A428-FA139DFF85CC}" destId="{A5C8E50A-574B-4E42-BD92-78AAD4251D0A}" srcOrd="15" destOrd="0" presId="urn:microsoft.com/office/officeart/2008/layout/LinedList"/>
    <dgm:cxn modelId="{CAC64BF5-3568-46A3-9B45-F3F351C06EB2}" type="presParOf" srcId="{39E07A2D-48EE-431F-A428-FA139DFF85CC}" destId="{80B18D5E-0EAB-4792-816D-7568F9B38E8E}" srcOrd="16" destOrd="0" presId="urn:microsoft.com/office/officeart/2008/layout/LinedList"/>
    <dgm:cxn modelId="{FEDBEC3B-9D60-4B70-A4C7-077BCDC607FF}" type="presParOf" srcId="{80B18D5E-0EAB-4792-816D-7568F9B38E8E}" destId="{1EB69968-9021-418A-8589-6C219F917D33}" srcOrd="0" destOrd="0" presId="urn:microsoft.com/office/officeart/2008/layout/LinedList"/>
    <dgm:cxn modelId="{C2060C1D-0B61-4D9A-B2E4-5A223BB936C9}" type="presParOf" srcId="{80B18D5E-0EAB-4792-816D-7568F9B38E8E}" destId="{70397857-9EC0-4FF6-A3DB-5B8F0144B876}" srcOrd="1" destOrd="0" presId="urn:microsoft.com/office/officeart/2008/layout/LinedList"/>
    <dgm:cxn modelId="{BCDB49B5-7108-456A-9565-7C2AAAF78F72}" type="presParOf" srcId="{80B18D5E-0EAB-4792-816D-7568F9B38E8E}" destId="{B3D0FCCD-B183-4761-A4E5-0AD1EE102780}" srcOrd="2" destOrd="0" presId="urn:microsoft.com/office/officeart/2008/layout/LinedList"/>
    <dgm:cxn modelId="{8421AA47-2133-4F8C-9387-F03866DD6D29}" type="presParOf" srcId="{39E07A2D-48EE-431F-A428-FA139DFF85CC}" destId="{D46FA6B7-1606-4825-AEE9-D141154E5661}" srcOrd="17" destOrd="0" presId="urn:microsoft.com/office/officeart/2008/layout/LinedList"/>
    <dgm:cxn modelId="{07EC3874-82AD-4126-A202-B3D8F7CCD092}" type="presParOf" srcId="{39E07A2D-48EE-431F-A428-FA139DFF85CC}" destId="{EC08DF02-BAF9-4F72-9B80-8EEA74B162E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E9641F-23BA-4064-A3B6-8FF780690A3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1E9344F-68EB-40BA-893B-DD2A85EAA78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Важливою віхою на шляху формування теорії юридичної аргументації стали концепції «нової риторики» Х. 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Перельмана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«працюючої логіки» С. 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Тулміна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49074-2A60-438C-B931-095F0ECBB195}" type="parTrans" cxnId="{128ED430-8705-405C-A848-A8E58F4EAB56}">
      <dgm:prSet/>
      <dgm:spPr/>
      <dgm:t>
        <a:bodyPr/>
        <a:lstStyle/>
        <a:p>
          <a:endParaRPr lang="uk-UA"/>
        </a:p>
      </dgm:t>
    </dgm:pt>
    <dgm:pt modelId="{6F683DBA-11AB-4020-BE16-570FB6DE7A7E}" type="sibTrans" cxnId="{128ED430-8705-405C-A848-A8E58F4EAB56}">
      <dgm:prSet/>
      <dgm:spPr/>
      <dgm:t>
        <a:bodyPr/>
        <a:lstStyle/>
        <a:p>
          <a:endParaRPr lang="uk-UA"/>
        </a:p>
      </dgm:t>
    </dgm:pt>
    <dgm:pt modelId="{91242161-2F55-4149-B3CF-F733294DDD2A}" type="pres">
      <dgm:prSet presAssocID="{C8E9641F-23BA-4064-A3B6-8FF780690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84F30D6-B9AA-41B1-ACD4-32EEC4D60D5E}" type="pres">
      <dgm:prSet presAssocID="{F1E9344F-68EB-40BA-893B-DD2A85EAA78E}" presName="node" presStyleLbl="node1" presStyleIdx="0" presStyleCnt="1" custLinFactNeighborX="1038" custLinFactNeighborY="-12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8ED430-8705-405C-A848-A8E58F4EAB56}" srcId="{C8E9641F-23BA-4064-A3B6-8FF780690A3E}" destId="{F1E9344F-68EB-40BA-893B-DD2A85EAA78E}" srcOrd="0" destOrd="0" parTransId="{7DE49074-2A60-438C-B931-095F0ECBB195}" sibTransId="{6F683DBA-11AB-4020-BE16-570FB6DE7A7E}"/>
    <dgm:cxn modelId="{A7D06924-CB50-4062-8156-595A3D019D8B}" type="presOf" srcId="{C8E9641F-23BA-4064-A3B6-8FF780690A3E}" destId="{91242161-2F55-4149-B3CF-F733294DDD2A}" srcOrd="0" destOrd="0" presId="urn:microsoft.com/office/officeart/2005/8/layout/hList6"/>
    <dgm:cxn modelId="{D6BCFB32-5868-4489-ABE3-8C3768899400}" type="presOf" srcId="{F1E9344F-68EB-40BA-893B-DD2A85EAA78E}" destId="{C84F30D6-B9AA-41B1-ACD4-32EEC4D60D5E}" srcOrd="0" destOrd="0" presId="urn:microsoft.com/office/officeart/2005/8/layout/hList6"/>
    <dgm:cxn modelId="{F331EF23-26B8-4C03-8E40-9C0872E28389}" type="presParOf" srcId="{91242161-2F55-4149-B3CF-F733294DDD2A}" destId="{C84F30D6-B9AA-41B1-ACD4-32EEC4D60D5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9EEECD-8AF5-4C61-BBB2-503DBB52FEB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7D3BDFE-9D12-49ED-904C-BDB74CF33484}">
      <dgm:prSet phldrT="[Текст]" custT="1"/>
      <dgm:spPr/>
      <dgm:t>
        <a:bodyPr/>
        <a:lstStyle/>
        <a:p>
          <a:r>
            <a:rPr lang="uk-UA" sz="4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другій половині ХХ ст. виник </a:t>
          </a:r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новий підхід до дослідження міркування як аргументації</a:t>
          </a:r>
          <a:r>
            <a:rPr lang="uk-UA" sz="4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що виражена природною мовою, який позначається терміном </a:t>
          </a:r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uk-UA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аргументативний</a:t>
          </a:r>
          <a:r>
            <a: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поворот»</a:t>
          </a:r>
          <a:endParaRPr lang="uk-UA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58FCB-0C15-46A4-A770-75A41B6D4364}" type="parTrans" cxnId="{20AE14DF-F9C9-43B7-A0FE-1A96B39B911E}">
      <dgm:prSet/>
      <dgm:spPr/>
      <dgm:t>
        <a:bodyPr/>
        <a:lstStyle/>
        <a:p>
          <a:endParaRPr lang="uk-UA"/>
        </a:p>
      </dgm:t>
    </dgm:pt>
    <dgm:pt modelId="{7EC382C4-EEA0-4F71-975C-19EAD992E71C}" type="sibTrans" cxnId="{20AE14DF-F9C9-43B7-A0FE-1A96B39B911E}">
      <dgm:prSet/>
      <dgm:spPr/>
      <dgm:t>
        <a:bodyPr/>
        <a:lstStyle/>
        <a:p>
          <a:endParaRPr lang="uk-UA"/>
        </a:p>
      </dgm:t>
    </dgm:pt>
    <dgm:pt modelId="{D9FE5E11-AA86-4A39-B497-2BAC706BEAD3}" type="pres">
      <dgm:prSet presAssocID="{EA9EEECD-8AF5-4C61-BBB2-503DBB52FEB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81AD75F-35E8-4995-BFF2-D5C29F70BFE8}" type="pres">
      <dgm:prSet presAssocID="{F7D3BDFE-9D12-49ED-904C-BDB74CF33484}" presName="noChildren" presStyleCnt="0"/>
      <dgm:spPr/>
    </dgm:pt>
    <dgm:pt modelId="{0983AA25-639F-4C61-B738-C918EB61D176}" type="pres">
      <dgm:prSet presAssocID="{F7D3BDFE-9D12-49ED-904C-BDB74CF33484}" presName="gap" presStyleCnt="0"/>
      <dgm:spPr/>
    </dgm:pt>
    <dgm:pt modelId="{09763873-9842-4B5E-97BB-0A45411491A9}" type="pres">
      <dgm:prSet presAssocID="{F7D3BDFE-9D12-49ED-904C-BDB74CF33484}" presName="medCircle2" presStyleLbl="vennNode1" presStyleIdx="0" presStyleCnt="1"/>
      <dgm:spPr/>
    </dgm:pt>
    <dgm:pt modelId="{98944D2F-CC0D-4EDA-A374-4F36C051D926}" type="pres">
      <dgm:prSet presAssocID="{F7D3BDFE-9D12-49ED-904C-BDB74CF33484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514E2556-EB72-4A97-A542-1DC5CDB8AE64}" type="presOf" srcId="{EA9EEECD-8AF5-4C61-BBB2-503DBB52FEBD}" destId="{D9FE5E11-AA86-4A39-B497-2BAC706BEAD3}" srcOrd="0" destOrd="0" presId="urn:microsoft.com/office/officeart/2008/layout/VerticalCircleList"/>
    <dgm:cxn modelId="{1AC06D90-8D4F-4412-8C9C-529C72D3A15A}" type="presOf" srcId="{F7D3BDFE-9D12-49ED-904C-BDB74CF33484}" destId="{98944D2F-CC0D-4EDA-A374-4F36C051D926}" srcOrd="0" destOrd="0" presId="urn:microsoft.com/office/officeart/2008/layout/VerticalCircleList"/>
    <dgm:cxn modelId="{20AE14DF-F9C9-43B7-A0FE-1A96B39B911E}" srcId="{EA9EEECD-8AF5-4C61-BBB2-503DBB52FEBD}" destId="{F7D3BDFE-9D12-49ED-904C-BDB74CF33484}" srcOrd="0" destOrd="0" parTransId="{57558FCB-0C15-46A4-A770-75A41B6D4364}" sibTransId="{7EC382C4-EEA0-4F71-975C-19EAD992E71C}"/>
    <dgm:cxn modelId="{48957B40-C53C-461A-89F7-E4382AF86858}" type="presParOf" srcId="{D9FE5E11-AA86-4A39-B497-2BAC706BEAD3}" destId="{281AD75F-35E8-4995-BFF2-D5C29F70BFE8}" srcOrd="0" destOrd="0" presId="urn:microsoft.com/office/officeart/2008/layout/VerticalCircleList"/>
    <dgm:cxn modelId="{C443409E-5E79-45F8-93C7-767E193408EA}" type="presParOf" srcId="{281AD75F-35E8-4995-BFF2-D5C29F70BFE8}" destId="{0983AA25-639F-4C61-B738-C918EB61D176}" srcOrd="0" destOrd="0" presId="urn:microsoft.com/office/officeart/2008/layout/VerticalCircleList"/>
    <dgm:cxn modelId="{0B27C02D-C097-404A-BA7C-11A6512F533F}" type="presParOf" srcId="{281AD75F-35E8-4995-BFF2-D5C29F70BFE8}" destId="{09763873-9842-4B5E-97BB-0A45411491A9}" srcOrd="1" destOrd="0" presId="urn:microsoft.com/office/officeart/2008/layout/VerticalCircleList"/>
    <dgm:cxn modelId="{B389B2BB-6197-48D9-AF0E-F51E379BF67E}" type="presParOf" srcId="{281AD75F-35E8-4995-BFF2-D5C29F70BFE8}" destId="{98944D2F-CC0D-4EDA-A374-4F36C051D9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1B74F6-36BE-4BC3-BB04-5556E8ADC880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F2CF8F56-FFDD-4072-8079-A75CFAC6614E}">
      <dgm:prSet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теперішній час проблематика юридичної аргументації в Україні розробляється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2E9C5-A697-496C-8859-9679D6EA9E5A}" type="parTrans" cxnId="{ACD6CBEA-9028-42C6-8037-27787C82DB00}">
      <dgm:prSet/>
      <dgm:spPr/>
      <dgm:t>
        <a:bodyPr/>
        <a:lstStyle/>
        <a:p>
          <a:endParaRPr lang="uk-UA"/>
        </a:p>
      </dgm:t>
    </dgm:pt>
    <dgm:pt modelId="{7843D4D3-A61C-4B29-978A-23B0A21D891A}" type="sibTrans" cxnId="{ACD6CBEA-9028-42C6-8037-27787C82DB00}">
      <dgm:prSet/>
      <dgm:spPr/>
      <dgm:t>
        <a:bodyPr/>
        <a:lstStyle/>
        <a:p>
          <a:endParaRPr lang="uk-UA"/>
        </a:p>
      </dgm:t>
    </dgm:pt>
    <dgm:pt modelId="{10C10859-815F-4720-90EF-2929A5156A4D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логіками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FE336-B4E0-4D0A-898F-0F63435A0C76}" type="parTrans" cxnId="{DCFB41B4-4428-4BB4-B92F-FA6D04EC28CA}">
      <dgm:prSet/>
      <dgm:spPr/>
      <dgm:t>
        <a:bodyPr/>
        <a:lstStyle/>
        <a:p>
          <a:endParaRPr lang="uk-UA"/>
        </a:p>
      </dgm:t>
    </dgm:pt>
    <dgm:pt modelId="{2D4F888E-F767-45A8-983C-B631301CDF84}" type="sibTrans" cxnId="{DCFB41B4-4428-4BB4-B92F-FA6D04EC28CA}">
      <dgm:prSet/>
      <dgm:spPr/>
      <dgm:t>
        <a:bodyPr/>
        <a:lstStyle/>
        <a:p>
          <a:endParaRPr lang="uk-UA"/>
        </a:p>
      </dgm:t>
    </dgm:pt>
    <dgm:pt modelId="{A9E74049-A3D1-44B2-A392-A27239FB19DD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юристами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A96AA-DDBB-4BFC-80B1-1991277C8FA2}" type="parTrans" cxnId="{0C79CF4E-E36F-4F1F-A2BD-887D965384B2}">
      <dgm:prSet/>
      <dgm:spPr/>
      <dgm:t>
        <a:bodyPr/>
        <a:lstStyle/>
        <a:p>
          <a:endParaRPr lang="uk-UA"/>
        </a:p>
      </dgm:t>
    </dgm:pt>
    <dgm:pt modelId="{D8336D79-7E1D-4866-884A-EC671119AE8B}" type="sibTrans" cxnId="{0C79CF4E-E36F-4F1F-A2BD-887D965384B2}">
      <dgm:prSet/>
      <dgm:spPr/>
      <dgm:t>
        <a:bodyPr/>
        <a:lstStyle/>
        <a:p>
          <a:endParaRPr lang="uk-UA"/>
        </a:p>
      </dgm:t>
    </dgm:pt>
    <dgm:pt modelId="{409178EF-C6CD-4B9D-9AC9-AB095C8C087D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О.І.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Гвоздік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В.Є.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Жеребкін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А.П.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Політюк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В.Д. Титов, О.Ю. Щербина, О.М. Юркевич та ін.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63F55-F881-4711-A0A8-272276DD0CE3}" type="parTrans" cxnId="{7B75381E-981D-4779-91A7-47036BC41041}">
      <dgm:prSet/>
      <dgm:spPr/>
      <dgm:t>
        <a:bodyPr/>
        <a:lstStyle/>
        <a:p>
          <a:endParaRPr lang="uk-UA"/>
        </a:p>
      </dgm:t>
    </dgm:pt>
    <dgm:pt modelId="{EFDDEC13-56FE-4676-A43C-FC66FB354365}" type="sibTrans" cxnId="{7B75381E-981D-4779-91A7-47036BC41041}">
      <dgm:prSet/>
      <dgm:spPr/>
      <dgm:t>
        <a:bodyPr/>
        <a:lstStyle/>
        <a:p>
          <a:endParaRPr lang="uk-UA"/>
        </a:p>
      </dgm:t>
    </dgm:pt>
    <dgm:pt modelId="{1BA5AE45-FE62-45C1-9D0A-5A81E97032E5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М.І.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Козюбра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П.М.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Рабінович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Т.І.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Дудаш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В.І. 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Кістяник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М.Д. Савенко та ін.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E0B54-7EFA-45DA-A3FD-678CF5E67C4F}" type="parTrans" cxnId="{B76260FB-478F-4F3A-B04A-E2A420BC4F0D}">
      <dgm:prSet/>
      <dgm:spPr/>
      <dgm:t>
        <a:bodyPr/>
        <a:lstStyle/>
        <a:p>
          <a:endParaRPr lang="uk-UA"/>
        </a:p>
      </dgm:t>
    </dgm:pt>
    <dgm:pt modelId="{C0428EC2-7D0F-409D-BCDC-7531B2FEAC95}" type="sibTrans" cxnId="{B76260FB-478F-4F3A-B04A-E2A420BC4F0D}">
      <dgm:prSet/>
      <dgm:spPr/>
      <dgm:t>
        <a:bodyPr/>
        <a:lstStyle/>
        <a:p>
          <a:endParaRPr lang="uk-UA"/>
        </a:p>
      </dgm:t>
    </dgm:pt>
    <dgm:pt modelId="{5D81BA17-A0AC-4E1C-ADFF-153AA1A0939E}" type="pres">
      <dgm:prSet presAssocID="{6E1B74F6-36BE-4BC3-BB04-5556E8ADC8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EA5039-468E-4EBE-92F9-DF2F4BD980D2}" type="pres">
      <dgm:prSet presAssocID="{F2CF8F56-FFDD-4072-8079-A75CFAC6614E}" presName="parentLin" presStyleCnt="0"/>
      <dgm:spPr/>
    </dgm:pt>
    <dgm:pt modelId="{90523091-78A9-4E9F-A8A5-55C2349ADAF5}" type="pres">
      <dgm:prSet presAssocID="{F2CF8F56-FFDD-4072-8079-A75CFAC6614E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402A798C-D7B4-4CCC-85C6-3BC597A91EB5}" type="pres">
      <dgm:prSet presAssocID="{F2CF8F56-FFDD-4072-8079-A75CFAC6614E}" presName="parentText" presStyleLbl="node1" presStyleIdx="0" presStyleCnt="1" custScaleX="109162" custScaleY="1316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6E825-0553-4E7D-A56D-011CEA41AF83}" type="pres">
      <dgm:prSet presAssocID="{F2CF8F56-FFDD-4072-8079-A75CFAC6614E}" presName="negativeSpace" presStyleCnt="0"/>
      <dgm:spPr/>
    </dgm:pt>
    <dgm:pt modelId="{55906A05-F4FA-45C6-A325-B909334DE8CF}" type="pres">
      <dgm:prSet presAssocID="{F2CF8F56-FFDD-4072-8079-A75CFAC6614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75381E-981D-4779-91A7-47036BC41041}" srcId="{10C10859-815F-4720-90EF-2929A5156A4D}" destId="{409178EF-C6CD-4B9D-9AC9-AB095C8C087D}" srcOrd="0" destOrd="0" parTransId="{6B163F55-F881-4711-A0A8-272276DD0CE3}" sibTransId="{EFDDEC13-56FE-4676-A43C-FC66FB354365}"/>
    <dgm:cxn modelId="{C902CCFC-0ACB-4903-B422-4599A8CAD003}" type="presOf" srcId="{F2CF8F56-FFDD-4072-8079-A75CFAC6614E}" destId="{402A798C-D7B4-4CCC-85C6-3BC597A91EB5}" srcOrd="1" destOrd="0" presId="urn:microsoft.com/office/officeart/2005/8/layout/list1"/>
    <dgm:cxn modelId="{3476ACA7-9246-4DD4-9C28-5400D67DBCFE}" type="presOf" srcId="{10C10859-815F-4720-90EF-2929A5156A4D}" destId="{55906A05-F4FA-45C6-A325-B909334DE8CF}" srcOrd="0" destOrd="0" presId="urn:microsoft.com/office/officeart/2005/8/layout/list1"/>
    <dgm:cxn modelId="{0C79CF4E-E36F-4F1F-A2BD-887D965384B2}" srcId="{F2CF8F56-FFDD-4072-8079-A75CFAC6614E}" destId="{A9E74049-A3D1-44B2-A392-A27239FB19DD}" srcOrd="1" destOrd="0" parTransId="{FDDA96AA-DDBB-4BFC-80B1-1991277C8FA2}" sibTransId="{D8336D79-7E1D-4866-884A-EC671119AE8B}"/>
    <dgm:cxn modelId="{8F99BA37-403E-420C-AAF8-75B689146F7A}" type="presOf" srcId="{6E1B74F6-36BE-4BC3-BB04-5556E8ADC880}" destId="{5D81BA17-A0AC-4E1C-ADFF-153AA1A0939E}" srcOrd="0" destOrd="0" presId="urn:microsoft.com/office/officeart/2005/8/layout/list1"/>
    <dgm:cxn modelId="{679E15A2-4605-4747-B181-0DE26C23D754}" type="presOf" srcId="{1BA5AE45-FE62-45C1-9D0A-5A81E97032E5}" destId="{55906A05-F4FA-45C6-A325-B909334DE8CF}" srcOrd="0" destOrd="3" presId="urn:microsoft.com/office/officeart/2005/8/layout/list1"/>
    <dgm:cxn modelId="{B76260FB-478F-4F3A-B04A-E2A420BC4F0D}" srcId="{A9E74049-A3D1-44B2-A392-A27239FB19DD}" destId="{1BA5AE45-FE62-45C1-9D0A-5A81E97032E5}" srcOrd="0" destOrd="0" parTransId="{70EE0B54-7EFA-45DA-A3FD-678CF5E67C4F}" sibTransId="{C0428EC2-7D0F-409D-BCDC-7531B2FEAC95}"/>
    <dgm:cxn modelId="{F0A933A5-7B77-4927-A1F7-43380E68B59E}" type="presOf" srcId="{A9E74049-A3D1-44B2-A392-A27239FB19DD}" destId="{55906A05-F4FA-45C6-A325-B909334DE8CF}" srcOrd="0" destOrd="2" presId="urn:microsoft.com/office/officeart/2005/8/layout/list1"/>
    <dgm:cxn modelId="{DCFB41B4-4428-4BB4-B92F-FA6D04EC28CA}" srcId="{F2CF8F56-FFDD-4072-8079-A75CFAC6614E}" destId="{10C10859-815F-4720-90EF-2929A5156A4D}" srcOrd="0" destOrd="0" parTransId="{B43FE336-B4E0-4D0A-898F-0F63435A0C76}" sibTransId="{2D4F888E-F767-45A8-983C-B631301CDF84}"/>
    <dgm:cxn modelId="{010DA719-EA4E-483A-A74F-D3F03F3AAB86}" type="presOf" srcId="{409178EF-C6CD-4B9D-9AC9-AB095C8C087D}" destId="{55906A05-F4FA-45C6-A325-B909334DE8CF}" srcOrd="0" destOrd="1" presId="urn:microsoft.com/office/officeart/2005/8/layout/list1"/>
    <dgm:cxn modelId="{2B36758D-54A7-4C49-840E-B6A8D86E1F01}" type="presOf" srcId="{F2CF8F56-FFDD-4072-8079-A75CFAC6614E}" destId="{90523091-78A9-4E9F-A8A5-55C2349ADAF5}" srcOrd="0" destOrd="0" presId="urn:microsoft.com/office/officeart/2005/8/layout/list1"/>
    <dgm:cxn modelId="{ACD6CBEA-9028-42C6-8037-27787C82DB00}" srcId="{6E1B74F6-36BE-4BC3-BB04-5556E8ADC880}" destId="{F2CF8F56-FFDD-4072-8079-A75CFAC6614E}" srcOrd="0" destOrd="0" parTransId="{A162E9C5-A697-496C-8859-9679D6EA9E5A}" sibTransId="{7843D4D3-A61C-4B29-978A-23B0A21D891A}"/>
    <dgm:cxn modelId="{6A5C63F2-4AA8-42F3-863C-5EA9DE0A8724}" type="presParOf" srcId="{5D81BA17-A0AC-4E1C-ADFF-153AA1A0939E}" destId="{DFEA5039-468E-4EBE-92F9-DF2F4BD980D2}" srcOrd="0" destOrd="0" presId="urn:microsoft.com/office/officeart/2005/8/layout/list1"/>
    <dgm:cxn modelId="{2520282E-6F53-4C75-A552-96C263CD77E3}" type="presParOf" srcId="{DFEA5039-468E-4EBE-92F9-DF2F4BD980D2}" destId="{90523091-78A9-4E9F-A8A5-55C2349ADAF5}" srcOrd="0" destOrd="0" presId="urn:microsoft.com/office/officeart/2005/8/layout/list1"/>
    <dgm:cxn modelId="{8AE17B2F-170B-4E7E-A23F-BE4C14C7C5A0}" type="presParOf" srcId="{DFEA5039-468E-4EBE-92F9-DF2F4BD980D2}" destId="{402A798C-D7B4-4CCC-85C6-3BC597A91EB5}" srcOrd="1" destOrd="0" presId="urn:microsoft.com/office/officeart/2005/8/layout/list1"/>
    <dgm:cxn modelId="{44BB8188-8495-494A-B16E-C9AC8892B14C}" type="presParOf" srcId="{5D81BA17-A0AC-4E1C-ADFF-153AA1A0939E}" destId="{1506E825-0553-4E7D-A56D-011CEA41AF83}" srcOrd="1" destOrd="0" presId="urn:microsoft.com/office/officeart/2005/8/layout/list1"/>
    <dgm:cxn modelId="{928CB830-7D9E-4212-9E5F-C5E836CF3071}" type="presParOf" srcId="{5D81BA17-A0AC-4E1C-ADFF-153AA1A0939E}" destId="{55906A05-F4FA-45C6-A325-B909334DE8C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4F55-9C59-4783-834A-80D4B4487FD1}">
      <dsp:nvSpPr>
        <dsp:cNvPr id="0" name=""/>
        <dsp:cNvSpPr/>
      </dsp:nvSpPr>
      <dsp:spPr>
        <a:xfrm>
          <a:off x="441611" y="1511764"/>
          <a:ext cx="1670665" cy="1670665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5562D-C292-40E2-AAC7-E1C8E55D265B}">
      <dsp:nvSpPr>
        <dsp:cNvPr id="0" name=""/>
        <dsp:cNvSpPr/>
      </dsp:nvSpPr>
      <dsp:spPr>
        <a:xfrm>
          <a:off x="955475" y="171430"/>
          <a:ext cx="9556553" cy="435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Із природою правозастосування тісно пов’язана юридична аргументація, яка сприяє пошуку найбільш ефективного способу вирішення конкретної справи в юридичній діяльності, одночасно виконуючи функції збереження та поширення правового досвіду і традицій, юридичного стилю мислення. У зв’язку з цим виникає необхідність у ґрунтовному висвітленні генезису теорії юридичної аргументації, розгляді ознак, моделей і видів (типів) юридичної аргументації, а також правил її здійснення під час правозастосування</a:t>
          </a:r>
          <a:endParaRPr lang="ru-RU" sz="32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475" y="171430"/>
        <a:ext cx="9556553" cy="43513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1BBC1-A84D-4748-A7CE-6D8E47349871}">
      <dsp:nvSpPr>
        <dsp:cNvPr id="0" name=""/>
        <dsp:cNvSpPr/>
      </dsp:nvSpPr>
      <dsp:spPr>
        <a:xfrm>
          <a:off x="0" y="91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37040-39D4-4E18-B173-F7B8AF76520F}">
      <dsp:nvSpPr>
        <dsp:cNvPr id="0" name=""/>
        <dsp:cNvSpPr/>
      </dsp:nvSpPr>
      <dsp:spPr>
        <a:xfrm>
          <a:off x="0" y="913"/>
          <a:ext cx="10515600" cy="10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 Генезис теорії юридичної аргументації</a:t>
          </a:r>
          <a:endParaRPr lang="ru-RU" sz="3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3"/>
        <a:ext cx="10515600" cy="1050774"/>
      </dsp:txXfrm>
    </dsp:sp>
    <dsp:sp modelId="{599A14EC-E4E7-4AF1-99D8-EC4E42F3B8A5}">
      <dsp:nvSpPr>
        <dsp:cNvPr id="0" name=""/>
        <dsp:cNvSpPr/>
      </dsp:nvSpPr>
      <dsp:spPr>
        <a:xfrm>
          <a:off x="0" y="1051687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B2BA-BC06-44D9-99C9-5AB5669476E6}">
      <dsp:nvSpPr>
        <dsp:cNvPr id="0" name=""/>
        <dsp:cNvSpPr/>
      </dsp:nvSpPr>
      <dsp:spPr>
        <a:xfrm>
          <a:off x="0" y="1051687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 Поняття, моделі та види юридичної аргументації</a:t>
          </a:r>
          <a:endParaRPr lang="uk-UA" sz="3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1687"/>
        <a:ext cx="10515600" cy="1187838"/>
      </dsp:txXfrm>
    </dsp:sp>
    <dsp:sp modelId="{DB767BA7-66A9-4DB7-8E85-55E0619F4F32}">
      <dsp:nvSpPr>
        <dsp:cNvPr id="0" name=""/>
        <dsp:cNvSpPr/>
      </dsp:nvSpPr>
      <dsp:spPr>
        <a:xfrm>
          <a:off x="0" y="223952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55256-654B-4F9E-899E-F6C74039F599}">
      <dsp:nvSpPr>
        <dsp:cNvPr id="0" name=""/>
        <dsp:cNvSpPr/>
      </dsp:nvSpPr>
      <dsp:spPr>
        <a:xfrm>
          <a:off x="0" y="2239526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 Поняття та особливості судової аргументації</a:t>
          </a:r>
          <a:endParaRPr lang="uk-UA" sz="3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39526"/>
        <a:ext cx="10515600" cy="1187838"/>
      </dsp:txXfrm>
    </dsp:sp>
    <dsp:sp modelId="{4DB40D56-ED3E-43CF-995C-664A9AF2F155}">
      <dsp:nvSpPr>
        <dsp:cNvPr id="0" name=""/>
        <dsp:cNvSpPr/>
      </dsp:nvSpPr>
      <dsp:spPr>
        <a:xfrm>
          <a:off x="0" y="342736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B370F-805C-4CAB-95DE-99174A410EA1}">
      <dsp:nvSpPr>
        <dsp:cNvPr id="0" name=""/>
        <dsp:cNvSpPr/>
      </dsp:nvSpPr>
      <dsp:spPr>
        <a:xfrm>
          <a:off x="0" y="3427365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4.4 Правила юридичної аргументації під час правозастосування</a:t>
          </a:r>
          <a:endParaRPr lang="uk-UA" sz="36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27365"/>
        <a:ext cx="10515600" cy="11878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79044-DFF6-43C7-96BE-C1147D92663E}">
      <dsp:nvSpPr>
        <dsp:cNvPr id="0" name=""/>
        <dsp:cNvSpPr/>
      </dsp:nvSpPr>
      <dsp:spPr>
        <a:xfrm>
          <a:off x="0" y="2489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537E4-9B59-4ED8-8B60-A5AD456174B1}">
      <dsp:nvSpPr>
        <dsp:cNvPr id="0" name=""/>
        <dsp:cNvSpPr/>
      </dsp:nvSpPr>
      <dsp:spPr>
        <a:xfrm>
          <a:off x="0" y="2489"/>
          <a:ext cx="10776045" cy="138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Бургін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М. С. Аргументації теорія. </a:t>
          </a:r>
          <a:r>
            <a:rPr lang="uk-UA" sz="28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енциклопедія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В 6 т. / 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Редкол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: Ю. С. 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Шемшученко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(відп. ред.) та ін.</a:t>
          </a:r>
          <a:r>
            <a:rPr lang="uk-UA" sz="28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Київ, 1998. Т. 1. С. 139–140.</a:t>
          </a:r>
          <a:endParaRPr lang="uk-UA" sz="2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89"/>
        <a:ext cx="10776045" cy="1382193"/>
      </dsp:txXfrm>
    </dsp:sp>
    <dsp:sp modelId="{B4DF7623-5400-47CC-A5B9-9E6391C3027A}">
      <dsp:nvSpPr>
        <dsp:cNvPr id="0" name=""/>
        <dsp:cNvSpPr/>
      </dsp:nvSpPr>
      <dsp:spPr>
        <a:xfrm>
          <a:off x="0" y="1384682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1E6D4-7D48-4F85-B014-7A7A6714DB84}">
      <dsp:nvSpPr>
        <dsp:cNvPr id="0" name=""/>
        <dsp:cNvSpPr/>
      </dsp:nvSpPr>
      <dsp:spPr>
        <a:xfrm>
          <a:off x="0" y="1384682"/>
          <a:ext cx="10776045" cy="150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Козюбра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М. Теорія юридичної аргументації та її особливості в конституційному судочинстві. </a:t>
          </a:r>
          <a:r>
            <a:rPr lang="uk-UA" sz="28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Вісник Конституційного Суду України.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Київ, 2016. № 6. С. 167–180.</a:t>
          </a:r>
          <a:endParaRPr lang="uk-UA" sz="2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84682"/>
        <a:ext cx="10776045" cy="1505214"/>
      </dsp:txXfrm>
    </dsp:sp>
    <dsp:sp modelId="{E53EAE17-6126-4566-8AE2-D2C3A80396A5}">
      <dsp:nvSpPr>
        <dsp:cNvPr id="0" name=""/>
        <dsp:cNvSpPr/>
      </dsp:nvSpPr>
      <dsp:spPr>
        <a:xfrm>
          <a:off x="0" y="2889897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2ADB-D674-4A98-8F59-7E81A45BB3E2}">
      <dsp:nvSpPr>
        <dsp:cNvPr id="0" name=""/>
        <dsp:cNvSpPr/>
      </dsp:nvSpPr>
      <dsp:spPr>
        <a:xfrm>
          <a:off x="0" y="2889897"/>
          <a:ext cx="10776045" cy="190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Юридична аргументація. Логічні дослідження : монографія / О. М. Юркевич та ін. / За 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ред. О. М. Юркевич. 2-ге вид., перероб. та </a:t>
          </a:r>
          <a:r>
            <a:rPr lang="uk-UA" sz="2800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допов</a:t>
          </a:r>
          <a:r>
            <a:rPr lang="uk-UA" sz="2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Харків : Право, 2015. 336 с.</a:t>
          </a:r>
          <a:endParaRPr lang="uk-UA" sz="2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9897"/>
        <a:ext cx="10776045" cy="1904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5403-CC9E-474F-BAC1-CF27622DB23E}">
      <dsp:nvSpPr>
        <dsp:cNvPr id="0" name=""/>
        <dsp:cNvSpPr/>
      </dsp:nvSpPr>
      <dsp:spPr>
        <a:xfrm>
          <a:off x="0" y="0"/>
          <a:ext cx="10515600" cy="390325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Загальна теорія аргументації </a:t>
          </a:r>
          <a:r>
            <a:rPr lang="uk-UA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міждисциплінарна сфера знань про засоби, способи та методи переконання і впливу на людей; методології обґрунтованого переконання</a:t>
          </a:r>
          <a:endParaRPr lang="ru-RU" sz="44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3903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71A48-F52C-465B-BBA0-780742C00BFE}">
      <dsp:nvSpPr>
        <dsp:cNvPr id="0" name=""/>
        <dsp:cNvSpPr/>
      </dsp:nvSpPr>
      <dsp:spPr>
        <a:xfrm rot="5400000">
          <a:off x="485981" y="160430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71A9E-444A-4BE8-8AB2-A1165A71F9FF}">
      <dsp:nvSpPr>
        <dsp:cNvPr id="0" name=""/>
        <dsp:cNvSpPr/>
      </dsp:nvSpPr>
      <dsp:spPr>
        <a:xfrm>
          <a:off x="241663" y="233198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античний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(давньогрецькі софісти, Сократ, Платон, </a:t>
          </a: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Арістотель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Цицерон)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663" y="2331981"/>
        <a:ext cx="2198753" cy="1927336"/>
      </dsp:txXfrm>
    </dsp:sp>
    <dsp:sp modelId="{A542A09B-C734-406B-8322-B093151CEB02}">
      <dsp:nvSpPr>
        <dsp:cNvPr id="0" name=""/>
        <dsp:cNvSpPr/>
      </dsp:nvSpPr>
      <dsp:spPr>
        <a:xfrm>
          <a:off x="2025558" y="1424999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8EDDC-409E-4241-8D50-7738CD23AE9D}">
      <dsp:nvSpPr>
        <dsp:cNvPr id="0" name=""/>
        <dsp:cNvSpPr/>
      </dsp:nvSpPr>
      <dsp:spPr>
        <a:xfrm rot="5400000">
          <a:off x="3177686" y="938236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C307D-57E5-4EE8-B9A2-A3BBD27601BB}">
      <dsp:nvSpPr>
        <dsp:cNvPr id="0" name=""/>
        <dsp:cNvSpPr/>
      </dsp:nvSpPr>
      <dsp:spPr>
        <a:xfrm>
          <a:off x="3021494" y="1693207"/>
          <a:ext cx="2350028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середньовічний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(П. Абеляр, Т. Аквінський)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1494" y="1693207"/>
        <a:ext cx="2350028" cy="1927336"/>
      </dsp:txXfrm>
    </dsp:sp>
    <dsp:sp modelId="{1959E20D-560C-421A-93BB-549C400582E4}">
      <dsp:nvSpPr>
        <dsp:cNvPr id="0" name=""/>
        <dsp:cNvSpPr/>
      </dsp:nvSpPr>
      <dsp:spPr>
        <a:xfrm>
          <a:off x="4717262" y="758934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D6A3A-D8D2-47F6-A07F-9669CEB1BBF6}">
      <dsp:nvSpPr>
        <dsp:cNvPr id="0" name=""/>
        <dsp:cNvSpPr/>
      </dsp:nvSpPr>
      <dsp:spPr>
        <a:xfrm rot="5400000">
          <a:off x="5869390" y="272171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EA21-5E5F-4D60-8785-E4B5DA950BD9}">
      <dsp:nvSpPr>
        <dsp:cNvPr id="0" name=""/>
        <dsp:cNvSpPr/>
      </dsp:nvSpPr>
      <dsp:spPr>
        <a:xfrm>
          <a:off x="5625072" y="99985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нового часу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(Ф. Бекон, Т. Гоббс, Г.В. </a:t>
          </a: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Лейбніц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Вольтер, Ч. </a:t>
          </a:r>
          <a:r>
            <a:rPr lang="uk-UA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Беккаріа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5072" y="999851"/>
        <a:ext cx="2198753" cy="1927336"/>
      </dsp:txXfrm>
    </dsp:sp>
    <dsp:sp modelId="{2FD85DFE-949D-4910-9D9C-93E85D558755}">
      <dsp:nvSpPr>
        <dsp:cNvPr id="0" name=""/>
        <dsp:cNvSpPr/>
      </dsp:nvSpPr>
      <dsp:spPr>
        <a:xfrm>
          <a:off x="7408967" y="92869"/>
          <a:ext cx="414859" cy="4148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C3898-F39A-41E7-97F9-FECACD2857B3}">
      <dsp:nvSpPr>
        <dsp:cNvPr id="0" name=""/>
        <dsp:cNvSpPr/>
      </dsp:nvSpPr>
      <dsp:spPr>
        <a:xfrm rot="5400000">
          <a:off x="8561095" y="-393893"/>
          <a:ext cx="1463642" cy="24354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ADFA0-26FD-4090-A567-7C029E657F2C}">
      <dsp:nvSpPr>
        <dsp:cNvPr id="0" name=""/>
        <dsp:cNvSpPr/>
      </dsp:nvSpPr>
      <dsp:spPr>
        <a:xfrm>
          <a:off x="8316776" y="33378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новітнього часу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виникнення юридичної аргументації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6776" y="333786"/>
        <a:ext cx="2198753" cy="1927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внутрішніх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b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4413" y="4841039"/>
            <a:ext cx="2277667" cy="87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91" y="1565662"/>
            <a:ext cx="997907" cy="11049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90383"/>
              </p:ext>
            </p:extLst>
          </p:nvPr>
        </p:nvGraphicFramePr>
        <p:xfrm>
          <a:off x="838199" y="341194"/>
          <a:ext cx="10994410" cy="605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4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0"/>
            <a:ext cx="10830636" cy="1325563"/>
          </a:xfrm>
        </p:spPr>
        <p:txBody>
          <a:bodyPr>
            <a:normAutofit/>
          </a:bodyPr>
          <a:lstStyle/>
          <a:p>
            <a:r>
              <a:rPr lang="uk-UA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 Поняття, моделі та види юридичної аргументації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13856"/>
              </p:ext>
            </p:extLst>
          </p:nvPr>
        </p:nvGraphicFramePr>
        <p:xfrm>
          <a:off x="635000" y="1325564"/>
          <a:ext cx="10830636" cy="505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80850"/>
              </p:ext>
            </p:extLst>
          </p:nvPr>
        </p:nvGraphicFramePr>
        <p:xfrm>
          <a:off x="838200" y="436728"/>
          <a:ext cx="10515600" cy="574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2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9251"/>
              </p:ext>
            </p:extLst>
          </p:nvPr>
        </p:nvGraphicFramePr>
        <p:xfrm>
          <a:off x="838200" y="832513"/>
          <a:ext cx="10515600" cy="534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57271"/>
              </p:ext>
            </p:extLst>
          </p:nvPr>
        </p:nvGraphicFramePr>
        <p:xfrm>
          <a:off x="838200" y="354842"/>
          <a:ext cx="10953466" cy="582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9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202104"/>
              </p:ext>
            </p:extLst>
          </p:nvPr>
        </p:nvGraphicFramePr>
        <p:xfrm>
          <a:off x="838200" y="354842"/>
          <a:ext cx="10953466" cy="582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79372"/>
              </p:ext>
            </p:extLst>
          </p:nvPr>
        </p:nvGraphicFramePr>
        <p:xfrm>
          <a:off x="838200" y="354842"/>
          <a:ext cx="10953466" cy="582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99470"/>
              </p:ext>
            </p:extLst>
          </p:nvPr>
        </p:nvGraphicFramePr>
        <p:xfrm>
          <a:off x="838200" y="614149"/>
          <a:ext cx="10515600" cy="556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8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27177"/>
              </p:ext>
            </p:extLst>
          </p:nvPr>
        </p:nvGraphicFramePr>
        <p:xfrm>
          <a:off x="838200" y="614149"/>
          <a:ext cx="10515600" cy="556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011556"/>
              </p:ext>
            </p:extLst>
          </p:nvPr>
        </p:nvGraphicFramePr>
        <p:xfrm>
          <a:off x="838200" y="559557"/>
          <a:ext cx="10844284" cy="588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377"/>
            <a:ext cx="10515600" cy="1541254"/>
          </a:xfrm>
        </p:spPr>
        <p:txBody>
          <a:bodyPr>
            <a:noAutofit/>
          </a:bodyPr>
          <a:lstStyle/>
          <a:p>
            <a:r>
              <a:rPr lang="uk-UA" sz="4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ЮРИДИЧНА АРГУМЕНТАЦІЯ</a:t>
            </a:r>
            <a:endParaRPr lang="ru-RU" sz="4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7330"/>
              </p:ext>
            </p:extLst>
          </p:nvPr>
        </p:nvGraphicFramePr>
        <p:xfrm>
          <a:off x="838200" y="1760561"/>
          <a:ext cx="10515600" cy="469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Поняття та особливості судової аргументації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24991"/>
              </p:ext>
            </p:extLst>
          </p:nvPr>
        </p:nvGraphicFramePr>
        <p:xfrm>
          <a:off x="838200" y="1542196"/>
          <a:ext cx="10515600" cy="487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судової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аргументації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12076"/>
              </p:ext>
            </p:extLst>
          </p:nvPr>
        </p:nvGraphicFramePr>
        <p:xfrm>
          <a:off x="838200" y="1405720"/>
          <a:ext cx="10515600" cy="498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 Правила юридичної аргументації під час правозастосування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308984"/>
              </p:ext>
            </p:extLst>
          </p:nvPr>
        </p:nvGraphicFramePr>
        <p:xfrm>
          <a:off x="635000" y="1690688"/>
          <a:ext cx="10515600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2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695797"/>
              </p:ext>
            </p:extLst>
          </p:nvPr>
        </p:nvGraphicFramePr>
        <p:xfrm>
          <a:off x="838199" y="395288"/>
          <a:ext cx="10748749" cy="604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13665"/>
              </p:ext>
            </p:extLst>
          </p:nvPr>
        </p:nvGraphicFramePr>
        <p:xfrm>
          <a:off x="838200" y="655093"/>
          <a:ext cx="10515600" cy="552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4644"/>
              </p:ext>
            </p:extLst>
          </p:nvPr>
        </p:nvGraphicFramePr>
        <p:xfrm>
          <a:off x="838200" y="614149"/>
          <a:ext cx="10515600" cy="556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0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074325"/>
              </p:ext>
            </p:extLst>
          </p:nvPr>
        </p:nvGraphicFramePr>
        <p:xfrm>
          <a:off x="838200" y="573205"/>
          <a:ext cx="10515600" cy="590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2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03759"/>
              </p:ext>
            </p:extLst>
          </p:nvPr>
        </p:nvGraphicFramePr>
        <p:xfrm>
          <a:off x="838199" y="1595120"/>
          <a:ext cx="10776046" cy="47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587382"/>
              </p:ext>
            </p:extLst>
          </p:nvPr>
        </p:nvGraphicFramePr>
        <p:xfrm>
          <a:off x="838200" y="1825625"/>
          <a:ext cx="10515600" cy="461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620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 Генезис теорії юридичної аргументації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71444"/>
              </p:ext>
            </p:extLst>
          </p:nvPr>
        </p:nvGraphicFramePr>
        <p:xfrm>
          <a:off x="838200" y="1924334"/>
          <a:ext cx="10515600" cy="390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 розвитку загальної теорії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аргументації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78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1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803483"/>
              </p:ext>
            </p:extLst>
          </p:nvPr>
        </p:nvGraphicFramePr>
        <p:xfrm>
          <a:off x="838200" y="504968"/>
          <a:ext cx="10515600" cy="592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8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571630"/>
              </p:ext>
            </p:extLst>
          </p:nvPr>
        </p:nvGraphicFramePr>
        <p:xfrm>
          <a:off x="838200" y="655093"/>
          <a:ext cx="10515600" cy="552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7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5948"/>
              </p:ext>
            </p:extLst>
          </p:nvPr>
        </p:nvGraphicFramePr>
        <p:xfrm>
          <a:off x="838200" y="1064525"/>
          <a:ext cx="10515600" cy="511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1041</Words>
  <Application>Microsoft Office PowerPoint</Application>
  <PresentationFormat>Широкоэкранный</PresentationFormat>
  <Paragraphs>147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 4. ЮРИДИЧНА АРГУМЕНТАЦІЯ</vt:lpstr>
      <vt:lpstr>Навчальні питання теми</vt:lpstr>
      <vt:lpstr>Основні терміни теми</vt:lpstr>
      <vt:lpstr>4.1 Генезис теорії юридичної аргументації</vt:lpstr>
      <vt:lpstr>Періоди розвитку загальної теорії аргументації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4.2 Поняття, моделі та види юридичної аргументації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4.3 Поняття та особливості судової аргументації</vt:lpstr>
      <vt:lpstr>Особливості судової аргументації</vt:lpstr>
      <vt:lpstr>4.4 Правила юридичної аргументації під час правозастосування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Adm</cp:lastModifiedBy>
  <cp:revision>54</cp:revision>
  <dcterms:created xsi:type="dcterms:W3CDTF">2017-05-03T11:47:46Z</dcterms:created>
  <dcterms:modified xsi:type="dcterms:W3CDTF">2019-10-10T14:29:11Z</dcterms:modified>
</cp:coreProperties>
</file>