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0" r:id="rId3"/>
    <p:sldId id="259" r:id="rId4"/>
    <p:sldId id="258" r:id="rId5"/>
    <p:sldId id="281" r:id="rId6"/>
    <p:sldId id="283" r:id="rId7"/>
    <p:sldId id="290" r:id="rId8"/>
    <p:sldId id="291" r:id="rId9"/>
    <p:sldId id="260" r:id="rId10"/>
    <p:sldId id="293" r:id="rId11"/>
    <p:sldId id="268" r:id="rId12"/>
    <p:sldId id="294" r:id="rId13"/>
    <p:sldId id="295" r:id="rId14"/>
    <p:sldId id="296" r:id="rId15"/>
    <p:sldId id="297" r:id="rId16"/>
    <p:sldId id="298" r:id="rId17"/>
    <p:sldId id="275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5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2A413-A081-4619-9144-621BA4ED357B}" type="doc">
      <dgm:prSet loTypeId="urn:microsoft.com/office/officeart/2005/8/layout/target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85BF53D8-B393-4FC6-9E32-469670FD6B63}">
      <dgm:prSet phldrT="[Текст]" custT="1"/>
      <dgm:spPr/>
      <dgm:t>
        <a:bodyPr/>
        <a:lstStyle/>
        <a:p>
          <a:pPr algn="just"/>
          <a:r>
            <a:rPr lang="uk-UA" sz="33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успішного функціонування, послідовного вдосконалення та розвитку права необхідне правильне розуміння всіма членами суспільства змісту та призначення норм права. Ось чому в юридичній науці значне місце відводиться </a:t>
          </a:r>
          <a:r>
            <a:rPr lang="uk-UA" sz="33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тлумаченню норм права,</a:t>
          </a:r>
          <a:r>
            <a:rPr lang="uk-UA" sz="33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яке розглядається, як правило, в якості самостійної стадії правозастосування</a:t>
          </a:r>
          <a:endParaRPr lang="ru-RU" sz="33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B2C6B3-A38C-4193-9556-BB64AB8666C9}" type="parTrans" cxnId="{0552DBAE-5AA6-4943-8B07-7E6889097FCB}">
      <dgm:prSet/>
      <dgm:spPr/>
      <dgm:t>
        <a:bodyPr/>
        <a:lstStyle/>
        <a:p>
          <a:endParaRPr lang="ru-RU"/>
        </a:p>
      </dgm:t>
    </dgm:pt>
    <dgm:pt modelId="{6C211A3B-C5E8-4AEA-8774-AB7EC8F51A3B}" type="sibTrans" cxnId="{0552DBAE-5AA6-4943-8B07-7E6889097FCB}">
      <dgm:prSet/>
      <dgm:spPr/>
      <dgm:t>
        <a:bodyPr/>
        <a:lstStyle/>
        <a:p>
          <a:endParaRPr lang="ru-RU"/>
        </a:p>
      </dgm:t>
    </dgm:pt>
    <dgm:pt modelId="{AF553C46-4EC5-4040-A00D-13F383AB955B}" type="pres">
      <dgm:prSet presAssocID="{43D2A413-A081-4619-9144-621BA4ED357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5E63ED5-D024-4C5A-85B7-2CCC263EF658}" type="pres">
      <dgm:prSet presAssocID="{85BF53D8-B393-4FC6-9E32-469670FD6B63}" presName="circle1" presStyleLbl="node1" presStyleIdx="0" presStyleCnt="1"/>
      <dgm:spPr/>
      <dgm:t>
        <a:bodyPr/>
        <a:lstStyle/>
        <a:p>
          <a:endParaRPr lang="uk-UA"/>
        </a:p>
      </dgm:t>
    </dgm:pt>
    <dgm:pt modelId="{95491923-772E-4581-B59B-95A0024B25C3}" type="pres">
      <dgm:prSet presAssocID="{85BF53D8-B393-4FC6-9E32-469670FD6B63}" presName="space" presStyleCnt="0"/>
      <dgm:spPr/>
      <dgm:t>
        <a:bodyPr/>
        <a:lstStyle/>
        <a:p>
          <a:endParaRPr lang="uk-UA"/>
        </a:p>
      </dgm:t>
    </dgm:pt>
    <dgm:pt modelId="{D69831CA-D8E2-41E0-89ED-A61866B908D4}" type="pres">
      <dgm:prSet presAssocID="{85BF53D8-B393-4FC6-9E32-469670FD6B63}" presName="rect1" presStyleLbl="alignAcc1" presStyleIdx="0" presStyleCnt="1"/>
      <dgm:spPr/>
      <dgm:t>
        <a:bodyPr/>
        <a:lstStyle/>
        <a:p>
          <a:endParaRPr lang="uk-UA"/>
        </a:p>
      </dgm:t>
    </dgm:pt>
    <dgm:pt modelId="{4EB46E6E-76B4-4449-8C4C-F95D040A7228}" type="pres">
      <dgm:prSet presAssocID="{85BF53D8-B393-4FC6-9E32-469670FD6B63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552DBAE-5AA6-4943-8B07-7E6889097FCB}" srcId="{43D2A413-A081-4619-9144-621BA4ED357B}" destId="{85BF53D8-B393-4FC6-9E32-469670FD6B63}" srcOrd="0" destOrd="0" parTransId="{60B2C6B3-A38C-4193-9556-BB64AB8666C9}" sibTransId="{6C211A3B-C5E8-4AEA-8774-AB7EC8F51A3B}"/>
    <dgm:cxn modelId="{3A24DE99-074B-4051-9C2A-B136B12C2E23}" type="presOf" srcId="{85BF53D8-B393-4FC6-9E32-469670FD6B63}" destId="{D69831CA-D8E2-41E0-89ED-A61866B908D4}" srcOrd="0" destOrd="0" presId="urn:microsoft.com/office/officeart/2005/8/layout/target3"/>
    <dgm:cxn modelId="{BA487E97-6120-4E06-A301-9F255A003DE1}" type="presOf" srcId="{85BF53D8-B393-4FC6-9E32-469670FD6B63}" destId="{4EB46E6E-76B4-4449-8C4C-F95D040A7228}" srcOrd="1" destOrd="0" presId="urn:microsoft.com/office/officeart/2005/8/layout/target3"/>
    <dgm:cxn modelId="{FE57348C-BBC9-4315-B343-C09AA95056CD}" type="presOf" srcId="{43D2A413-A081-4619-9144-621BA4ED357B}" destId="{AF553C46-4EC5-4040-A00D-13F383AB955B}" srcOrd="0" destOrd="0" presId="urn:microsoft.com/office/officeart/2005/8/layout/target3"/>
    <dgm:cxn modelId="{D0179F63-FF9D-4120-9128-B68B0C0BA3EB}" type="presParOf" srcId="{AF553C46-4EC5-4040-A00D-13F383AB955B}" destId="{05E63ED5-D024-4C5A-85B7-2CCC263EF658}" srcOrd="0" destOrd="0" presId="urn:microsoft.com/office/officeart/2005/8/layout/target3"/>
    <dgm:cxn modelId="{A5FD7B21-0D69-4410-BA2B-45C9584BD464}" type="presParOf" srcId="{AF553C46-4EC5-4040-A00D-13F383AB955B}" destId="{95491923-772E-4581-B59B-95A0024B25C3}" srcOrd="1" destOrd="0" presId="urn:microsoft.com/office/officeart/2005/8/layout/target3"/>
    <dgm:cxn modelId="{23AACD00-8E68-408E-BFB8-5661AE02FA06}" type="presParOf" srcId="{AF553C46-4EC5-4040-A00D-13F383AB955B}" destId="{D69831CA-D8E2-41E0-89ED-A61866B908D4}" srcOrd="2" destOrd="0" presId="urn:microsoft.com/office/officeart/2005/8/layout/target3"/>
    <dgm:cxn modelId="{AF6E7ECC-5B79-4478-962D-204142AA5632}" type="presParOf" srcId="{AF553C46-4EC5-4040-A00D-13F383AB955B}" destId="{4EB46E6E-76B4-4449-8C4C-F95D040A7228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2E96815-7ACD-42C2-B7A2-189F343ECA41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AB1F3B7A-8B83-46CE-9D34-90B85F055F58}">
      <dgm:prSet phldrT="[Текст]" custT="1"/>
      <dgm:spPr/>
      <dgm:t>
        <a:bodyPr/>
        <a:lstStyle/>
        <a:p>
          <a:r>
            <a:rPr lang="uk-UA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Види тлумачення норм права за обсягом</a:t>
          </a:r>
          <a:endParaRPr lang="ru-RU" sz="32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D271E2-1D9C-4DD3-B915-D33D43F14A6C}" type="parTrans" cxnId="{23494556-4155-455D-A698-8B893921C3E4}">
      <dgm:prSet/>
      <dgm:spPr/>
      <dgm:t>
        <a:bodyPr/>
        <a:lstStyle/>
        <a:p>
          <a:endParaRPr lang="ru-RU"/>
        </a:p>
      </dgm:t>
    </dgm:pt>
    <dgm:pt modelId="{8AD50D84-7738-4505-9DAC-965431A14DFE}" type="sibTrans" cxnId="{23494556-4155-455D-A698-8B893921C3E4}">
      <dgm:prSet/>
      <dgm:spPr/>
      <dgm:t>
        <a:bodyPr/>
        <a:lstStyle/>
        <a:p>
          <a:endParaRPr lang="ru-RU"/>
        </a:p>
      </dgm:t>
    </dgm:pt>
    <dgm:pt modelId="{3A159FEE-F33B-455B-9733-339EFB2D7E94}">
      <dgm:prSet custT="1"/>
      <dgm:spPr/>
      <dgm:t>
        <a:bodyPr/>
        <a:lstStyle/>
        <a:p>
          <a:r>
            <a:rPr lang="uk-UA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буквальне (адекватне)</a:t>
          </a:r>
          <a:endParaRPr lang="uk-UA" sz="3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77A3B7-B391-4955-A6F8-8ACE420BED55}" type="parTrans" cxnId="{A3BFE6F5-4612-49E3-88C8-4AAB7538F667}">
      <dgm:prSet/>
      <dgm:spPr/>
      <dgm:t>
        <a:bodyPr/>
        <a:lstStyle/>
        <a:p>
          <a:endParaRPr lang="uk-UA"/>
        </a:p>
      </dgm:t>
    </dgm:pt>
    <dgm:pt modelId="{F87988CC-448F-4F86-82FD-4BEB9DD40714}" type="sibTrans" cxnId="{A3BFE6F5-4612-49E3-88C8-4AAB7538F667}">
      <dgm:prSet/>
      <dgm:spPr/>
      <dgm:t>
        <a:bodyPr/>
        <a:lstStyle/>
        <a:p>
          <a:endParaRPr lang="uk-UA"/>
        </a:p>
      </dgm:t>
    </dgm:pt>
    <dgm:pt modelId="{13322FE2-4B21-4ED9-94E8-398EFC8A13C6}">
      <dgm:prSet custT="1"/>
      <dgm:spPr/>
      <dgm:t>
        <a:bodyPr/>
        <a:lstStyle/>
        <a:p>
          <a:r>
            <a:rPr lang="uk-UA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розширювальне</a:t>
          </a:r>
          <a:endParaRPr lang="uk-UA" sz="32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6841A4-270A-4BA6-8344-CE032B5F0270}" type="parTrans" cxnId="{1B4E695D-EE94-48F4-B444-31BCD8543E53}">
      <dgm:prSet/>
      <dgm:spPr/>
      <dgm:t>
        <a:bodyPr/>
        <a:lstStyle/>
        <a:p>
          <a:endParaRPr lang="uk-UA"/>
        </a:p>
      </dgm:t>
    </dgm:pt>
    <dgm:pt modelId="{A0E3E895-01E2-4836-A25B-1A624D001802}" type="sibTrans" cxnId="{1B4E695D-EE94-48F4-B444-31BCD8543E53}">
      <dgm:prSet/>
      <dgm:spPr/>
      <dgm:t>
        <a:bodyPr/>
        <a:lstStyle/>
        <a:p>
          <a:endParaRPr lang="uk-UA"/>
        </a:p>
      </dgm:t>
    </dgm:pt>
    <dgm:pt modelId="{7DC59B5B-B449-4357-9DD8-BDE28E0FA22A}">
      <dgm:prSet custT="1"/>
      <dgm:spPr/>
      <dgm:t>
        <a:bodyPr/>
        <a:lstStyle/>
        <a:p>
          <a:r>
            <a:rPr lang="uk-UA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обмежувальне</a:t>
          </a:r>
          <a:endParaRPr lang="uk-UA" sz="3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736504-0CF9-4D13-96A8-5A30E692CF63}" type="parTrans" cxnId="{C8681E01-FD14-4705-86CE-8F58B98CF008}">
      <dgm:prSet/>
      <dgm:spPr/>
      <dgm:t>
        <a:bodyPr/>
        <a:lstStyle/>
        <a:p>
          <a:endParaRPr lang="uk-UA"/>
        </a:p>
      </dgm:t>
    </dgm:pt>
    <dgm:pt modelId="{FFF0F20D-0D26-4313-BEC7-F92F0C32C7F8}" type="sibTrans" cxnId="{C8681E01-FD14-4705-86CE-8F58B98CF008}">
      <dgm:prSet/>
      <dgm:spPr/>
      <dgm:t>
        <a:bodyPr/>
        <a:lstStyle/>
        <a:p>
          <a:endParaRPr lang="uk-UA"/>
        </a:p>
      </dgm:t>
    </dgm:pt>
    <dgm:pt modelId="{91FD157E-20A1-4E4F-9195-28D912B8C2B2}" type="pres">
      <dgm:prSet presAssocID="{D2E96815-7ACD-42C2-B7A2-189F343ECA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795D4F66-1B6B-4A7E-B18B-457BFD65D7AA}" type="pres">
      <dgm:prSet presAssocID="{AB1F3B7A-8B83-46CE-9D34-90B85F055F58}" presName="hierRoot1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D59CA0DF-3E8F-4D5B-A1D5-634723A7EB94}" type="pres">
      <dgm:prSet presAssocID="{AB1F3B7A-8B83-46CE-9D34-90B85F055F58}" presName="rootComposite1" presStyleCnt="0"/>
      <dgm:spPr/>
      <dgm:t>
        <a:bodyPr/>
        <a:lstStyle/>
        <a:p>
          <a:endParaRPr lang="uk-UA"/>
        </a:p>
      </dgm:t>
    </dgm:pt>
    <dgm:pt modelId="{A5849226-F271-4B07-84CB-402FE54B18F1}" type="pres">
      <dgm:prSet presAssocID="{AB1F3B7A-8B83-46CE-9D34-90B85F055F58}" presName="rootText1" presStyleLbl="node0" presStyleIdx="0" presStyleCnt="1" custScaleX="73167" custScaleY="19133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BF640F5-0590-4317-98C6-59FB90C38651}" type="pres">
      <dgm:prSet presAssocID="{AB1F3B7A-8B83-46CE-9D34-90B85F055F58}" presName="rootConnector1" presStyleLbl="node1" presStyleIdx="0" presStyleCnt="0"/>
      <dgm:spPr/>
      <dgm:t>
        <a:bodyPr/>
        <a:lstStyle/>
        <a:p>
          <a:endParaRPr lang="uk-UA"/>
        </a:p>
      </dgm:t>
    </dgm:pt>
    <dgm:pt modelId="{D6557A97-EA6D-4329-B329-DA8EDE5C91E3}" type="pres">
      <dgm:prSet presAssocID="{AB1F3B7A-8B83-46CE-9D34-90B85F055F58}" presName="hierChild2" presStyleCnt="0"/>
      <dgm:spPr/>
      <dgm:t>
        <a:bodyPr/>
        <a:lstStyle/>
        <a:p>
          <a:endParaRPr lang="uk-UA"/>
        </a:p>
      </dgm:t>
    </dgm:pt>
    <dgm:pt modelId="{E27E1FC5-E7D0-4421-A311-EC000A0D5EF5}" type="pres">
      <dgm:prSet presAssocID="{EA77A3B7-B391-4955-A6F8-8ACE420BED55}" presName="Name64" presStyleLbl="parChTrans1D2" presStyleIdx="0" presStyleCnt="3"/>
      <dgm:spPr/>
      <dgm:t>
        <a:bodyPr/>
        <a:lstStyle/>
        <a:p>
          <a:endParaRPr lang="uk-UA"/>
        </a:p>
      </dgm:t>
    </dgm:pt>
    <dgm:pt modelId="{1D07D66E-0548-4FDE-B99F-5A6F581DDA96}" type="pres">
      <dgm:prSet presAssocID="{3A159FEE-F33B-455B-9733-339EFB2D7E94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0DCD2177-066E-4EF6-9AA4-FF9BB15B3118}" type="pres">
      <dgm:prSet presAssocID="{3A159FEE-F33B-455B-9733-339EFB2D7E94}" presName="rootComposite" presStyleCnt="0"/>
      <dgm:spPr/>
      <dgm:t>
        <a:bodyPr/>
        <a:lstStyle/>
        <a:p>
          <a:endParaRPr lang="uk-UA"/>
        </a:p>
      </dgm:t>
    </dgm:pt>
    <dgm:pt modelId="{8D5F6453-48EB-4CD6-85FD-3CC0BA66C24A}" type="pres">
      <dgm:prSet presAssocID="{3A159FEE-F33B-455B-9733-339EFB2D7E94}" presName="rootText" presStyleLbl="node2" presStyleIdx="0" presStyleCnt="3" custScaleY="6863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D6C7BB5-0421-4E05-9843-B69CACB2F85D}" type="pres">
      <dgm:prSet presAssocID="{3A159FEE-F33B-455B-9733-339EFB2D7E94}" presName="rootConnector" presStyleLbl="node2" presStyleIdx="0" presStyleCnt="3"/>
      <dgm:spPr/>
      <dgm:t>
        <a:bodyPr/>
        <a:lstStyle/>
        <a:p>
          <a:endParaRPr lang="uk-UA"/>
        </a:p>
      </dgm:t>
    </dgm:pt>
    <dgm:pt modelId="{1D2DF652-7D09-487F-B230-12B0C5F8AE7B}" type="pres">
      <dgm:prSet presAssocID="{3A159FEE-F33B-455B-9733-339EFB2D7E94}" presName="hierChild4" presStyleCnt="0"/>
      <dgm:spPr/>
      <dgm:t>
        <a:bodyPr/>
        <a:lstStyle/>
        <a:p>
          <a:endParaRPr lang="uk-UA"/>
        </a:p>
      </dgm:t>
    </dgm:pt>
    <dgm:pt modelId="{AB0578A1-0B13-402D-941E-1E7E28A67FAB}" type="pres">
      <dgm:prSet presAssocID="{3A159FEE-F33B-455B-9733-339EFB2D7E94}" presName="hierChild5" presStyleCnt="0"/>
      <dgm:spPr/>
      <dgm:t>
        <a:bodyPr/>
        <a:lstStyle/>
        <a:p>
          <a:endParaRPr lang="uk-UA"/>
        </a:p>
      </dgm:t>
    </dgm:pt>
    <dgm:pt modelId="{73B83C25-FB63-48DA-A905-DFC07125DF60}" type="pres">
      <dgm:prSet presAssocID="{CA6841A4-270A-4BA6-8344-CE032B5F0270}" presName="Name64" presStyleLbl="parChTrans1D2" presStyleIdx="1" presStyleCnt="3"/>
      <dgm:spPr/>
      <dgm:t>
        <a:bodyPr/>
        <a:lstStyle/>
        <a:p>
          <a:endParaRPr lang="uk-UA"/>
        </a:p>
      </dgm:t>
    </dgm:pt>
    <dgm:pt modelId="{D07E861E-3EE4-48C5-82C5-BB4CBC1355C3}" type="pres">
      <dgm:prSet presAssocID="{13322FE2-4B21-4ED9-94E8-398EFC8A13C6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077945B1-993E-4527-91B3-E6BF3C71EEAD}" type="pres">
      <dgm:prSet presAssocID="{13322FE2-4B21-4ED9-94E8-398EFC8A13C6}" presName="rootComposite" presStyleCnt="0"/>
      <dgm:spPr/>
      <dgm:t>
        <a:bodyPr/>
        <a:lstStyle/>
        <a:p>
          <a:endParaRPr lang="uk-UA"/>
        </a:p>
      </dgm:t>
    </dgm:pt>
    <dgm:pt modelId="{DCF75004-5421-4EC8-A81F-D63FC7B11971}" type="pres">
      <dgm:prSet presAssocID="{13322FE2-4B21-4ED9-94E8-398EFC8A13C6}" presName="rootText" presStyleLbl="node2" presStyleIdx="1" presStyleCnt="3" custScaleY="6863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99D6077-67B7-4EB4-84A0-D09F3C604BC9}" type="pres">
      <dgm:prSet presAssocID="{13322FE2-4B21-4ED9-94E8-398EFC8A13C6}" presName="rootConnector" presStyleLbl="node2" presStyleIdx="1" presStyleCnt="3"/>
      <dgm:spPr/>
      <dgm:t>
        <a:bodyPr/>
        <a:lstStyle/>
        <a:p>
          <a:endParaRPr lang="uk-UA"/>
        </a:p>
      </dgm:t>
    </dgm:pt>
    <dgm:pt modelId="{2B6F0ED8-74E0-4EA9-8122-82B24DC671AF}" type="pres">
      <dgm:prSet presAssocID="{13322FE2-4B21-4ED9-94E8-398EFC8A13C6}" presName="hierChild4" presStyleCnt="0"/>
      <dgm:spPr/>
      <dgm:t>
        <a:bodyPr/>
        <a:lstStyle/>
        <a:p>
          <a:endParaRPr lang="uk-UA"/>
        </a:p>
      </dgm:t>
    </dgm:pt>
    <dgm:pt modelId="{01A7285A-CDD0-4464-A103-3C3024C39848}" type="pres">
      <dgm:prSet presAssocID="{13322FE2-4B21-4ED9-94E8-398EFC8A13C6}" presName="hierChild5" presStyleCnt="0"/>
      <dgm:spPr/>
      <dgm:t>
        <a:bodyPr/>
        <a:lstStyle/>
        <a:p>
          <a:endParaRPr lang="uk-UA"/>
        </a:p>
      </dgm:t>
    </dgm:pt>
    <dgm:pt modelId="{011850C2-D9F3-47C4-80EC-E98CAA69F89A}" type="pres">
      <dgm:prSet presAssocID="{66736504-0CF9-4D13-96A8-5A30E692CF63}" presName="Name64" presStyleLbl="parChTrans1D2" presStyleIdx="2" presStyleCnt="3"/>
      <dgm:spPr/>
      <dgm:t>
        <a:bodyPr/>
        <a:lstStyle/>
        <a:p>
          <a:endParaRPr lang="uk-UA"/>
        </a:p>
      </dgm:t>
    </dgm:pt>
    <dgm:pt modelId="{18598E60-355D-403B-BA09-3206715F60BB}" type="pres">
      <dgm:prSet presAssocID="{7DC59B5B-B449-4357-9DD8-BDE28E0FA22A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B6260B2E-9C2E-4653-BACA-DC91EBDA7E21}" type="pres">
      <dgm:prSet presAssocID="{7DC59B5B-B449-4357-9DD8-BDE28E0FA22A}" presName="rootComposite" presStyleCnt="0"/>
      <dgm:spPr/>
      <dgm:t>
        <a:bodyPr/>
        <a:lstStyle/>
        <a:p>
          <a:endParaRPr lang="uk-UA"/>
        </a:p>
      </dgm:t>
    </dgm:pt>
    <dgm:pt modelId="{4C7F2735-1F69-4A6B-80CF-AE853DA607A4}" type="pres">
      <dgm:prSet presAssocID="{7DC59B5B-B449-4357-9DD8-BDE28E0FA22A}" presName="rootText" presStyleLbl="node2" presStyleIdx="2" presStyleCnt="3" custScaleY="6863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F2EF742-392B-4C25-956D-67D75F20D30D}" type="pres">
      <dgm:prSet presAssocID="{7DC59B5B-B449-4357-9DD8-BDE28E0FA22A}" presName="rootConnector" presStyleLbl="node2" presStyleIdx="2" presStyleCnt="3"/>
      <dgm:spPr/>
      <dgm:t>
        <a:bodyPr/>
        <a:lstStyle/>
        <a:p>
          <a:endParaRPr lang="uk-UA"/>
        </a:p>
      </dgm:t>
    </dgm:pt>
    <dgm:pt modelId="{B56DFEDC-C17A-4A96-8898-B2370353580D}" type="pres">
      <dgm:prSet presAssocID="{7DC59B5B-B449-4357-9DD8-BDE28E0FA22A}" presName="hierChild4" presStyleCnt="0"/>
      <dgm:spPr/>
      <dgm:t>
        <a:bodyPr/>
        <a:lstStyle/>
        <a:p>
          <a:endParaRPr lang="uk-UA"/>
        </a:p>
      </dgm:t>
    </dgm:pt>
    <dgm:pt modelId="{A470B2C9-761C-4151-A6CA-FD710FA48B35}" type="pres">
      <dgm:prSet presAssocID="{7DC59B5B-B449-4357-9DD8-BDE28E0FA22A}" presName="hierChild5" presStyleCnt="0"/>
      <dgm:spPr/>
      <dgm:t>
        <a:bodyPr/>
        <a:lstStyle/>
        <a:p>
          <a:endParaRPr lang="uk-UA"/>
        </a:p>
      </dgm:t>
    </dgm:pt>
    <dgm:pt modelId="{1A15B9C0-D230-41B3-988F-8D7EFF150314}" type="pres">
      <dgm:prSet presAssocID="{AB1F3B7A-8B83-46CE-9D34-90B85F055F58}" presName="hierChild3" presStyleCnt="0"/>
      <dgm:spPr/>
      <dgm:t>
        <a:bodyPr/>
        <a:lstStyle/>
        <a:p>
          <a:endParaRPr lang="uk-UA"/>
        </a:p>
      </dgm:t>
    </dgm:pt>
  </dgm:ptLst>
  <dgm:cxnLst>
    <dgm:cxn modelId="{23494556-4155-455D-A698-8B893921C3E4}" srcId="{D2E96815-7ACD-42C2-B7A2-189F343ECA41}" destId="{AB1F3B7A-8B83-46CE-9D34-90B85F055F58}" srcOrd="0" destOrd="0" parTransId="{B9D271E2-1D9C-4DD3-B915-D33D43F14A6C}" sibTransId="{8AD50D84-7738-4505-9DAC-965431A14DFE}"/>
    <dgm:cxn modelId="{C8681E01-FD14-4705-86CE-8F58B98CF008}" srcId="{AB1F3B7A-8B83-46CE-9D34-90B85F055F58}" destId="{7DC59B5B-B449-4357-9DD8-BDE28E0FA22A}" srcOrd="2" destOrd="0" parTransId="{66736504-0CF9-4D13-96A8-5A30E692CF63}" sibTransId="{FFF0F20D-0D26-4313-BEC7-F92F0C32C7F8}"/>
    <dgm:cxn modelId="{76162CB2-CE3B-46A1-ADDA-0798E3DC18CB}" type="presOf" srcId="{3A159FEE-F33B-455B-9733-339EFB2D7E94}" destId="{ED6C7BB5-0421-4E05-9843-B69CACB2F85D}" srcOrd="1" destOrd="0" presId="urn:microsoft.com/office/officeart/2009/3/layout/HorizontalOrganizationChart"/>
    <dgm:cxn modelId="{F6127FDF-ED43-4FF4-8F30-14C17B9A56ED}" type="presOf" srcId="{AB1F3B7A-8B83-46CE-9D34-90B85F055F58}" destId="{7BF640F5-0590-4317-98C6-59FB90C38651}" srcOrd="1" destOrd="0" presId="urn:microsoft.com/office/officeart/2009/3/layout/HorizontalOrganizationChart"/>
    <dgm:cxn modelId="{12F9AF72-C5E5-454A-B1D7-B8BBF16D3054}" type="presOf" srcId="{CA6841A4-270A-4BA6-8344-CE032B5F0270}" destId="{73B83C25-FB63-48DA-A905-DFC07125DF60}" srcOrd="0" destOrd="0" presId="urn:microsoft.com/office/officeart/2009/3/layout/HorizontalOrganizationChart"/>
    <dgm:cxn modelId="{01070128-788B-4D2D-B713-C2325AEC907F}" type="presOf" srcId="{7DC59B5B-B449-4357-9DD8-BDE28E0FA22A}" destId="{4C7F2735-1F69-4A6B-80CF-AE853DA607A4}" srcOrd="0" destOrd="0" presId="urn:microsoft.com/office/officeart/2009/3/layout/HorizontalOrganizationChart"/>
    <dgm:cxn modelId="{AF360532-03D8-494C-AD5B-BB93D095D41B}" type="presOf" srcId="{D2E96815-7ACD-42C2-B7A2-189F343ECA41}" destId="{91FD157E-20A1-4E4F-9195-28D912B8C2B2}" srcOrd="0" destOrd="0" presId="urn:microsoft.com/office/officeart/2009/3/layout/HorizontalOrganizationChart"/>
    <dgm:cxn modelId="{A3BFE6F5-4612-49E3-88C8-4AAB7538F667}" srcId="{AB1F3B7A-8B83-46CE-9D34-90B85F055F58}" destId="{3A159FEE-F33B-455B-9733-339EFB2D7E94}" srcOrd="0" destOrd="0" parTransId="{EA77A3B7-B391-4955-A6F8-8ACE420BED55}" sibTransId="{F87988CC-448F-4F86-82FD-4BEB9DD40714}"/>
    <dgm:cxn modelId="{F2440109-CAF1-4B85-83AA-459C89BD01D7}" type="presOf" srcId="{13322FE2-4B21-4ED9-94E8-398EFC8A13C6}" destId="{C99D6077-67B7-4EB4-84A0-D09F3C604BC9}" srcOrd="1" destOrd="0" presId="urn:microsoft.com/office/officeart/2009/3/layout/HorizontalOrganizationChart"/>
    <dgm:cxn modelId="{1B4E695D-EE94-48F4-B444-31BCD8543E53}" srcId="{AB1F3B7A-8B83-46CE-9D34-90B85F055F58}" destId="{13322FE2-4B21-4ED9-94E8-398EFC8A13C6}" srcOrd="1" destOrd="0" parTransId="{CA6841A4-270A-4BA6-8344-CE032B5F0270}" sibTransId="{A0E3E895-01E2-4836-A25B-1A624D001802}"/>
    <dgm:cxn modelId="{EFA989F4-9827-42CE-BA3E-57540C045559}" type="presOf" srcId="{AB1F3B7A-8B83-46CE-9D34-90B85F055F58}" destId="{A5849226-F271-4B07-84CB-402FE54B18F1}" srcOrd="0" destOrd="0" presId="urn:microsoft.com/office/officeart/2009/3/layout/HorizontalOrganizationChart"/>
    <dgm:cxn modelId="{047BFFF6-9E9A-4656-AB73-A6BE3D0211DC}" type="presOf" srcId="{EA77A3B7-B391-4955-A6F8-8ACE420BED55}" destId="{E27E1FC5-E7D0-4421-A311-EC000A0D5EF5}" srcOrd="0" destOrd="0" presId="urn:microsoft.com/office/officeart/2009/3/layout/HorizontalOrganizationChart"/>
    <dgm:cxn modelId="{0E07A76A-8310-47D9-ABA7-141A1479F4D5}" type="presOf" srcId="{3A159FEE-F33B-455B-9733-339EFB2D7E94}" destId="{8D5F6453-48EB-4CD6-85FD-3CC0BA66C24A}" srcOrd="0" destOrd="0" presId="urn:microsoft.com/office/officeart/2009/3/layout/HorizontalOrganizationChart"/>
    <dgm:cxn modelId="{9E138D54-41C7-4D1C-9938-2CAE6E90A1F6}" type="presOf" srcId="{7DC59B5B-B449-4357-9DD8-BDE28E0FA22A}" destId="{6F2EF742-392B-4C25-956D-67D75F20D30D}" srcOrd="1" destOrd="0" presId="urn:microsoft.com/office/officeart/2009/3/layout/HorizontalOrganizationChart"/>
    <dgm:cxn modelId="{0D343753-ECF1-45DC-A09A-2D8EDD9266C3}" type="presOf" srcId="{66736504-0CF9-4D13-96A8-5A30E692CF63}" destId="{011850C2-D9F3-47C4-80EC-E98CAA69F89A}" srcOrd="0" destOrd="0" presId="urn:microsoft.com/office/officeart/2009/3/layout/HorizontalOrganizationChart"/>
    <dgm:cxn modelId="{53F4CB2D-233E-47AB-8B70-64AFE0C2381E}" type="presOf" srcId="{13322FE2-4B21-4ED9-94E8-398EFC8A13C6}" destId="{DCF75004-5421-4EC8-A81F-D63FC7B11971}" srcOrd="0" destOrd="0" presId="urn:microsoft.com/office/officeart/2009/3/layout/HorizontalOrganizationChart"/>
    <dgm:cxn modelId="{BD26A9E1-BF8B-409F-BF21-749084345B52}" type="presParOf" srcId="{91FD157E-20A1-4E4F-9195-28D912B8C2B2}" destId="{795D4F66-1B6B-4A7E-B18B-457BFD65D7AA}" srcOrd="0" destOrd="0" presId="urn:microsoft.com/office/officeart/2009/3/layout/HorizontalOrganizationChart"/>
    <dgm:cxn modelId="{19E85F09-08FE-4B2C-9BD9-48217F348ADB}" type="presParOf" srcId="{795D4F66-1B6B-4A7E-B18B-457BFD65D7AA}" destId="{D59CA0DF-3E8F-4D5B-A1D5-634723A7EB94}" srcOrd="0" destOrd="0" presId="urn:microsoft.com/office/officeart/2009/3/layout/HorizontalOrganizationChart"/>
    <dgm:cxn modelId="{E0E46490-E843-4D39-8F3B-E293F1D26C55}" type="presParOf" srcId="{D59CA0DF-3E8F-4D5B-A1D5-634723A7EB94}" destId="{A5849226-F271-4B07-84CB-402FE54B18F1}" srcOrd="0" destOrd="0" presId="urn:microsoft.com/office/officeart/2009/3/layout/HorizontalOrganizationChart"/>
    <dgm:cxn modelId="{B6A5FF2D-5890-4E5E-B1EC-86107D84B6F7}" type="presParOf" srcId="{D59CA0DF-3E8F-4D5B-A1D5-634723A7EB94}" destId="{7BF640F5-0590-4317-98C6-59FB90C38651}" srcOrd="1" destOrd="0" presId="urn:microsoft.com/office/officeart/2009/3/layout/HorizontalOrganizationChart"/>
    <dgm:cxn modelId="{B6265223-0826-49C7-81E0-1A9313142049}" type="presParOf" srcId="{795D4F66-1B6B-4A7E-B18B-457BFD65D7AA}" destId="{D6557A97-EA6D-4329-B329-DA8EDE5C91E3}" srcOrd="1" destOrd="0" presId="urn:microsoft.com/office/officeart/2009/3/layout/HorizontalOrganizationChart"/>
    <dgm:cxn modelId="{329D79A7-5387-4437-82F0-9A332B1B653E}" type="presParOf" srcId="{D6557A97-EA6D-4329-B329-DA8EDE5C91E3}" destId="{E27E1FC5-E7D0-4421-A311-EC000A0D5EF5}" srcOrd="0" destOrd="0" presId="urn:microsoft.com/office/officeart/2009/3/layout/HorizontalOrganizationChart"/>
    <dgm:cxn modelId="{5E999B29-4FD9-4E40-AFF0-653F17A83804}" type="presParOf" srcId="{D6557A97-EA6D-4329-B329-DA8EDE5C91E3}" destId="{1D07D66E-0548-4FDE-B99F-5A6F581DDA96}" srcOrd="1" destOrd="0" presId="urn:microsoft.com/office/officeart/2009/3/layout/HorizontalOrganizationChart"/>
    <dgm:cxn modelId="{DAD2BDFD-F277-4A0C-BE97-D1990C8F3EE2}" type="presParOf" srcId="{1D07D66E-0548-4FDE-B99F-5A6F581DDA96}" destId="{0DCD2177-066E-4EF6-9AA4-FF9BB15B3118}" srcOrd="0" destOrd="0" presId="urn:microsoft.com/office/officeart/2009/3/layout/HorizontalOrganizationChart"/>
    <dgm:cxn modelId="{AF227B4E-AA93-4A26-BD5A-D7E6B5736E39}" type="presParOf" srcId="{0DCD2177-066E-4EF6-9AA4-FF9BB15B3118}" destId="{8D5F6453-48EB-4CD6-85FD-3CC0BA66C24A}" srcOrd="0" destOrd="0" presId="urn:microsoft.com/office/officeart/2009/3/layout/HorizontalOrganizationChart"/>
    <dgm:cxn modelId="{FAD52955-61D0-4DDD-A3A0-2B329B2FDF57}" type="presParOf" srcId="{0DCD2177-066E-4EF6-9AA4-FF9BB15B3118}" destId="{ED6C7BB5-0421-4E05-9843-B69CACB2F85D}" srcOrd="1" destOrd="0" presId="urn:microsoft.com/office/officeart/2009/3/layout/HorizontalOrganizationChart"/>
    <dgm:cxn modelId="{116FB90F-3414-4191-BB61-1D12D621B133}" type="presParOf" srcId="{1D07D66E-0548-4FDE-B99F-5A6F581DDA96}" destId="{1D2DF652-7D09-487F-B230-12B0C5F8AE7B}" srcOrd="1" destOrd="0" presId="urn:microsoft.com/office/officeart/2009/3/layout/HorizontalOrganizationChart"/>
    <dgm:cxn modelId="{FE7D90BF-E77A-476C-8DE4-96EF74184754}" type="presParOf" srcId="{1D07D66E-0548-4FDE-B99F-5A6F581DDA96}" destId="{AB0578A1-0B13-402D-941E-1E7E28A67FAB}" srcOrd="2" destOrd="0" presId="urn:microsoft.com/office/officeart/2009/3/layout/HorizontalOrganizationChart"/>
    <dgm:cxn modelId="{67CCE21B-C156-45C5-BBD3-7BD58054F8C2}" type="presParOf" srcId="{D6557A97-EA6D-4329-B329-DA8EDE5C91E3}" destId="{73B83C25-FB63-48DA-A905-DFC07125DF60}" srcOrd="2" destOrd="0" presId="urn:microsoft.com/office/officeart/2009/3/layout/HorizontalOrganizationChart"/>
    <dgm:cxn modelId="{E8E1E935-9E2F-45C7-820D-848EF6D40324}" type="presParOf" srcId="{D6557A97-EA6D-4329-B329-DA8EDE5C91E3}" destId="{D07E861E-3EE4-48C5-82C5-BB4CBC1355C3}" srcOrd="3" destOrd="0" presId="urn:microsoft.com/office/officeart/2009/3/layout/HorizontalOrganizationChart"/>
    <dgm:cxn modelId="{060683AB-2B21-4CCB-A45E-36FA1A774FF2}" type="presParOf" srcId="{D07E861E-3EE4-48C5-82C5-BB4CBC1355C3}" destId="{077945B1-993E-4527-91B3-E6BF3C71EEAD}" srcOrd="0" destOrd="0" presId="urn:microsoft.com/office/officeart/2009/3/layout/HorizontalOrganizationChart"/>
    <dgm:cxn modelId="{6EE7F120-927C-423E-A584-8CF431EB5E16}" type="presParOf" srcId="{077945B1-993E-4527-91B3-E6BF3C71EEAD}" destId="{DCF75004-5421-4EC8-A81F-D63FC7B11971}" srcOrd="0" destOrd="0" presId="urn:microsoft.com/office/officeart/2009/3/layout/HorizontalOrganizationChart"/>
    <dgm:cxn modelId="{4DC5815B-759F-4DC3-8226-26F5265908D9}" type="presParOf" srcId="{077945B1-993E-4527-91B3-E6BF3C71EEAD}" destId="{C99D6077-67B7-4EB4-84A0-D09F3C604BC9}" srcOrd="1" destOrd="0" presId="urn:microsoft.com/office/officeart/2009/3/layout/HorizontalOrganizationChart"/>
    <dgm:cxn modelId="{CDFAF363-0275-43D0-BA43-33E6C33527FD}" type="presParOf" srcId="{D07E861E-3EE4-48C5-82C5-BB4CBC1355C3}" destId="{2B6F0ED8-74E0-4EA9-8122-82B24DC671AF}" srcOrd="1" destOrd="0" presId="urn:microsoft.com/office/officeart/2009/3/layout/HorizontalOrganizationChart"/>
    <dgm:cxn modelId="{857FE02C-7593-4A9D-842E-938E6D0FB2C1}" type="presParOf" srcId="{D07E861E-3EE4-48C5-82C5-BB4CBC1355C3}" destId="{01A7285A-CDD0-4464-A103-3C3024C39848}" srcOrd="2" destOrd="0" presId="urn:microsoft.com/office/officeart/2009/3/layout/HorizontalOrganizationChart"/>
    <dgm:cxn modelId="{8432A362-7895-4329-9EDC-8EDA1C72EE1E}" type="presParOf" srcId="{D6557A97-EA6D-4329-B329-DA8EDE5C91E3}" destId="{011850C2-D9F3-47C4-80EC-E98CAA69F89A}" srcOrd="4" destOrd="0" presId="urn:microsoft.com/office/officeart/2009/3/layout/HorizontalOrganizationChart"/>
    <dgm:cxn modelId="{7A72B782-EB6B-477A-983B-A76C026A0CB4}" type="presParOf" srcId="{D6557A97-EA6D-4329-B329-DA8EDE5C91E3}" destId="{18598E60-355D-403B-BA09-3206715F60BB}" srcOrd="5" destOrd="0" presId="urn:microsoft.com/office/officeart/2009/3/layout/HorizontalOrganizationChart"/>
    <dgm:cxn modelId="{3CA3F284-3561-4942-B429-90DD23B0BBDC}" type="presParOf" srcId="{18598E60-355D-403B-BA09-3206715F60BB}" destId="{B6260B2E-9C2E-4653-BACA-DC91EBDA7E21}" srcOrd="0" destOrd="0" presId="urn:microsoft.com/office/officeart/2009/3/layout/HorizontalOrganizationChart"/>
    <dgm:cxn modelId="{01E56B40-043C-47DE-AC08-6D7EA820A087}" type="presParOf" srcId="{B6260B2E-9C2E-4653-BACA-DC91EBDA7E21}" destId="{4C7F2735-1F69-4A6B-80CF-AE853DA607A4}" srcOrd="0" destOrd="0" presId="urn:microsoft.com/office/officeart/2009/3/layout/HorizontalOrganizationChart"/>
    <dgm:cxn modelId="{2C0435CD-E38F-4A8C-91AB-57AE97A2DD6C}" type="presParOf" srcId="{B6260B2E-9C2E-4653-BACA-DC91EBDA7E21}" destId="{6F2EF742-392B-4C25-956D-67D75F20D30D}" srcOrd="1" destOrd="0" presId="urn:microsoft.com/office/officeart/2009/3/layout/HorizontalOrganizationChart"/>
    <dgm:cxn modelId="{B06D50E9-D0A6-4114-AE93-FBC632F17426}" type="presParOf" srcId="{18598E60-355D-403B-BA09-3206715F60BB}" destId="{B56DFEDC-C17A-4A96-8898-B2370353580D}" srcOrd="1" destOrd="0" presId="urn:microsoft.com/office/officeart/2009/3/layout/HorizontalOrganizationChart"/>
    <dgm:cxn modelId="{989F5BBE-1E11-4103-B54F-4D27816B4669}" type="presParOf" srcId="{18598E60-355D-403B-BA09-3206715F60BB}" destId="{A470B2C9-761C-4151-A6CA-FD710FA48B35}" srcOrd="2" destOrd="0" presId="urn:microsoft.com/office/officeart/2009/3/layout/HorizontalOrganizationChart"/>
    <dgm:cxn modelId="{89D5F850-BA0C-49F1-AD32-03ECC9985D90}" type="presParOf" srcId="{795D4F66-1B6B-4A7E-B18B-457BFD65D7AA}" destId="{1A15B9C0-D230-41B3-988F-8D7EFF15031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2E96815-7ACD-42C2-B7A2-189F343ECA41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AB1F3B7A-8B83-46CE-9D34-90B85F055F58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Види тлумачення норм права за суб’єктами</a:t>
          </a:r>
          <a:endParaRPr lang="ru-RU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D271E2-1D9C-4DD3-B915-D33D43F14A6C}" type="parTrans" cxnId="{23494556-4155-455D-A698-8B893921C3E4}">
      <dgm:prSet/>
      <dgm:spPr/>
      <dgm:t>
        <a:bodyPr/>
        <a:lstStyle/>
        <a:p>
          <a:endParaRPr lang="ru-RU"/>
        </a:p>
      </dgm:t>
    </dgm:pt>
    <dgm:pt modelId="{8AD50D84-7738-4505-9DAC-965431A14DFE}" type="sibTrans" cxnId="{23494556-4155-455D-A698-8B893921C3E4}">
      <dgm:prSet/>
      <dgm:spPr/>
      <dgm:t>
        <a:bodyPr/>
        <a:lstStyle/>
        <a:p>
          <a:endParaRPr lang="ru-RU"/>
        </a:p>
      </dgm:t>
    </dgm:pt>
    <dgm:pt modelId="{9290DD2D-02B2-4C8F-A443-E9FD3AB1E693}">
      <dgm:prSet custT="1"/>
      <dgm:spPr/>
      <dgm:t>
        <a:bodyPr/>
        <a:lstStyle/>
        <a:p>
          <a:r>
            <a: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офіційне</a:t>
          </a:r>
          <a:endParaRPr lang="uk-UA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F746EC-1B9F-4DA1-B9D8-53E9C9DE2E9A}" type="parTrans" cxnId="{3AB70114-14E4-49C8-80EE-8C5CCEE23237}">
      <dgm:prSet/>
      <dgm:spPr/>
      <dgm:t>
        <a:bodyPr/>
        <a:lstStyle/>
        <a:p>
          <a:endParaRPr lang="uk-UA"/>
        </a:p>
      </dgm:t>
    </dgm:pt>
    <dgm:pt modelId="{D944AD46-E22B-43A5-8B08-9C6C9691CF44}" type="sibTrans" cxnId="{3AB70114-14E4-49C8-80EE-8C5CCEE23237}">
      <dgm:prSet/>
      <dgm:spPr/>
      <dgm:t>
        <a:bodyPr/>
        <a:lstStyle/>
        <a:p>
          <a:endParaRPr lang="uk-UA"/>
        </a:p>
      </dgm:t>
    </dgm:pt>
    <dgm:pt modelId="{66CF5C6B-15B7-4B2E-9BAD-0ADB901C0740}">
      <dgm:prSet custT="1"/>
      <dgm:spPr/>
      <dgm:t>
        <a:bodyPr/>
        <a:lstStyle/>
        <a:p>
          <a:r>
            <a: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неофіційне</a:t>
          </a:r>
          <a:endParaRPr lang="uk-UA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72E455-A106-4CA5-80E5-F461FE863C09}" type="parTrans" cxnId="{E3DEB24E-4241-45FB-837E-1B01E5AB21C8}">
      <dgm:prSet/>
      <dgm:spPr/>
      <dgm:t>
        <a:bodyPr/>
        <a:lstStyle/>
        <a:p>
          <a:endParaRPr lang="uk-UA"/>
        </a:p>
      </dgm:t>
    </dgm:pt>
    <dgm:pt modelId="{5E0FF14E-6AA7-4C6E-BD4A-660D9EB4C7E1}" type="sibTrans" cxnId="{E3DEB24E-4241-45FB-837E-1B01E5AB21C8}">
      <dgm:prSet/>
      <dgm:spPr/>
      <dgm:t>
        <a:bodyPr/>
        <a:lstStyle/>
        <a:p>
          <a:endParaRPr lang="uk-UA"/>
        </a:p>
      </dgm:t>
    </dgm:pt>
    <dgm:pt modelId="{91FD157E-20A1-4E4F-9195-28D912B8C2B2}" type="pres">
      <dgm:prSet presAssocID="{D2E96815-7ACD-42C2-B7A2-189F343ECA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795D4F66-1B6B-4A7E-B18B-457BFD65D7AA}" type="pres">
      <dgm:prSet presAssocID="{AB1F3B7A-8B83-46CE-9D34-90B85F055F58}" presName="hierRoot1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D59CA0DF-3E8F-4D5B-A1D5-634723A7EB94}" type="pres">
      <dgm:prSet presAssocID="{AB1F3B7A-8B83-46CE-9D34-90B85F055F58}" presName="rootComposite1" presStyleCnt="0"/>
      <dgm:spPr/>
      <dgm:t>
        <a:bodyPr/>
        <a:lstStyle/>
        <a:p>
          <a:endParaRPr lang="uk-UA"/>
        </a:p>
      </dgm:t>
    </dgm:pt>
    <dgm:pt modelId="{A5849226-F271-4B07-84CB-402FE54B18F1}" type="pres">
      <dgm:prSet presAssocID="{AB1F3B7A-8B83-46CE-9D34-90B85F055F58}" presName="rootText1" presStyleLbl="node0" presStyleIdx="0" presStyleCnt="1" custScaleX="73167" custScaleY="191333" custLinFactNeighborX="319" custLinFactNeighborY="-313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BF640F5-0590-4317-98C6-59FB90C38651}" type="pres">
      <dgm:prSet presAssocID="{AB1F3B7A-8B83-46CE-9D34-90B85F055F58}" presName="rootConnector1" presStyleLbl="node1" presStyleIdx="0" presStyleCnt="0"/>
      <dgm:spPr/>
      <dgm:t>
        <a:bodyPr/>
        <a:lstStyle/>
        <a:p>
          <a:endParaRPr lang="uk-UA"/>
        </a:p>
      </dgm:t>
    </dgm:pt>
    <dgm:pt modelId="{D6557A97-EA6D-4329-B329-DA8EDE5C91E3}" type="pres">
      <dgm:prSet presAssocID="{AB1F3B7A-8B83-46CE-9D34-90B85F055F58}" presName="hierChild2" presStyleCnt="0"/>
      <dgm:spPr/>
      <dgm:t>
        <a:bodyPr/>
        <a:lstStyle/>
        <a:p>
          <a:endParaRPr lang="uk-UA"/>
        </a:p>
      </dgm:t>
    </dgm:pt>
    <dgm:pt modelId="{CC1BD6DB-A69D-431E-BD16-37CB52E6B8AC}" type="pres">
      <dgm:prSet presAssocID="{ACF746EC-1B9F-4DA1-B9D8-53E9C9DE2E9A}" presName="Name64" presStyleLbl="parChTrans1D2" presStyleIdx="0" presStyleCnt="2"/>
      <dgm:spPr/>
      <dgm:t>
        <a:bodyPr/>
        <a:lstStyle/>
        <a:p>
          <a:endParaRPr lang="uk-UA"/>
        </a:p>
      </dgm:t>
    </dgm:pt>
    <dgm:pt modelId="{31B2086D-BBD8-4E02-BCA7-D09171DA1302}" type="pres">
      <dgm:prSet presAssocID="{9290DD2D-02B2-4C8F-A443-E9FD3AB1E693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FB05432A-51F8-44A1-B0F3-30D9664C032D}" type="pres">
      <dgm:prSet presAssocID="{9290DD2D-02B2-4C8F-A443-E9FD3AB1E693}" presName="rootComposite" presStyleCnt="0"/>
      <dgm:spPr/>
      <dgm:t>
        <a:bodyPr/>
        <a:lstStyle/>
        <a:p>
          <a:endParaRPr lang="uk-UA"/>
        </a:p>
      </dgm:t>
    </dgm:pt>
    <dgm:pt modelId="{39AB1C24-3829-4E9E-BD97-E76F9615F28B}" type="pres">
      <dgm:prSet presAssocID="{9290DD2D-02B2-4C8F-A443-E9FD3AB1E693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9743146-D415-48F0-ADAC-424D79F14232}" type="pres">
      <dgm:prSet presAssocID="{9290DD2D-02B2-4C8F-A443-E9FD3AB1E693}" presName="rootConnector" presStyleLbl="node2" presStyleIdx="0" presStyleCnt="2"/>
      <dgm:spPr/>
      <dgm:t>
        <a:bodyPr/>
        <a:lstStyle/>
        <a:p>
          <a:endParaRPr lang="uk-UA"/>
        </a:p>
      </dgm:t>
    </dgm:pt>
    <dgm:pt modelId="{1A7E059F-0F7D-40E3-907E-06E1D2D21447}" type="pres">
      <dgm:prSet presAssocID="{9290DD2D-02B2-4C8F-A443-E9FD3AB1E693}" presName="hierChild4" presStyleCnt="0"/>
      <dgm:spPr/>
      <dgm:t>
        <a:bodyPr/>
        <a:lstStyle/>
        <a:p>
          <a:endParaRPr lang="uk-UA"/>
        </a:p>
      </dgm:t>
    </dgm:pt>
    <dgm:pt modelId="{A3F01919-461C-48B6-8154-C5337A2FBFEE}" type="pres">
      <dgm:prSet presAssocID="{9290DD2D-02B2-4C8F-A443-E9FD3AB1E693}" presName="hierChild5" presStyleCnt="0"/>
      <dgm:spPr/>
      <dgm:t>
        <a:bodyPr/>
        <a:lstStyle/>
        <a:p>
          <a:endParaRPr lang="uk-UA"/>
        </a:p>
      </dgm:t>
    </dgm:pt>
    <dgm:pt modelId="{DBFC7D63-6B60-4EE0-A793-D6F51E757CFA}" type="pres">
      <dgm:prSet presAssocID="{2172E455-A106-4CA5-80E5-F461FE863C09}" presName="Name64" presStyleLbl="parChTrans1D2" presStyleIdx="1" presStyleCnt="2"/>
      <dgm:spPr/>
      <dgm:t>
        <a:bodyPr/>
        <a:lstStyle/>
        <a:p>
          <a:endParaRPr lang="uk-UA"/>
        </a:p>
      </dgm:t>
    </dgm:pt>
    <dgm:pt modelId="{5DDE1664-E8BC-4CC4-A131-40AA5101D77B}" type="pres">
      <dgm:prSet presAssocID="{66CF5C6B-15B7-4B2E-9BAD-0ADB901C0740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8CF2C158-AF7E-43E9-A12D-1F899747FA79}" type="pres">
      <dgm:prSet presAssocID="{66CF5C6B-15B7-4B2E-9BAD-0ADB901C0740}" presName="rootComposite" presStyleCnt="0"/>
      <dgm:spPr/>
      <dgm:t>
        <a:bodyPr/>
        <a:lstStyle/>
        <a:p>
          <a:endParaRPr lang="uk-UA"/>
        </a:p>
      </dgm:t>
    </dgm:pt>
    <dgm:pt modelId="{9A3D8341-6DD6-4211-84D6-8342F1D9A9C7}" type="pres">
      <dgm:prSet presAssocID="{66CF5C6B-15B7-4B2E-9BAD-0ADB901C074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F488AA6-A133-41A1-83F0-B59E1976007C}" type="pres">
      <dgm:prSet presAssocID="{66CF5C6B-15B7-4B2E-9BAD-0ADB901C0740}" presName="rootConnector" presStyleLbl="node2" presStyleIdx="1" presStyleCnt="2"/>
      <dgm:spPr/>
      <dgm:t>
        <a:bodyPr/>
        <a:lstStyle/>
        <a:p>
          <a:endParaRPr lang="uk-UA"/>
        </a:p>
      </dgm:t>
    </dgm:pt>
    <dgm:pt modelId="{B642EF92-FBFB-4A23-BBEE-A06A60829C30}" type="pres">
      <dgm:prSet presAssocID="{66CF5C6B-15B7-4B2E-9BAD-0ADB901C0740}" presName="hierChild4" presStyleCnt="0"/>
      <dgm:spPr/>
      <dgm:t>
        <a:bodyPr/>
        <a:lstStyle/>
        <a:p>
          <a:endParaRPr lang="uk-UA"/>
        </a:p>
      </dgm:t>
    </dgm:pt>
    <dgm:pt modelId="{A4947FBE-C60B-4D00-A6DE-0160F7867765}" type="pres">
      <dgm:prSet presAssocID="{66CF5C6B-15B7-4B2E-9BAD-0ADB901C0740}" presName="hierChild5" presStyleCnt="0"/>
      <dgm:spPr/>
      <dgm:t>
        <a:bodyPr/>
        <a:lstStyle/>
        <a:p>
          <a:endParaRPr lang="uk-UA"/>
        </a:p>
      </dgm:t>
    </dgm:pt>
    <dgm:pt modelId="{1A15B9C0-D230-41B3-988F-8D7EFF150314}" type="pres">
      <dgm:prSet presAssocID="{AB1F3B7A-8B83-46CE-9D34-90B85F055F58}" presName="hierChild3" presStyleCnt="0"/>
      <dgm:spPr/>
      <dgm:t>
        <a:bodyPr/>
        <a:lstStyle/>
        <a:p>
          <a:endParaRPr lang="uk-UA"/>
        </a:p>
      </dgm:t>
    </dgm:pt>
  </dgm:ptLst>
  <dgm:cxnLst>
    <dgm:cxn modelId="{23494556-4155-455D-A698-8B893921C3E4}" srcId="{D2E96815-7ACD-42C2-B7A2-189F343ECA41}" destId="{AB1F3B7A-8B83-46CE-9D34-90B85F055F58}" srcOrd="0" destOrd="0" parTransId="{B9D271E2-1D9C-4DD3-B915-D33D43F14A6C}" sibTransId="{8AD50D84-7738-4505-9DAC-965431A14DFE}"/>
    <dgm:cxn modelId="{15DB2646-622D-4026-8F95-5E08B21A1BA6}" type="presOf" srcId="{2172E455-A106-4CA5-80E5-F461FE863C09}" destId="{DBFC7D63-6B60-4EE0-A793-D6F51E757CFA}" srcOrd="0" destOrd="0" presId="urn:microsoft.com/office/officeart/2009/3/layout/HorizontalOrganizationChart"/>
    <dgm:cxn modelId="{2C051AB7-B1CD-448E-8F9A-0DA85FA4E4F0}" type="presOf" srcId="{66CF5C6B-15B7-4B2E-9BAD-0ADB901C0740}" destId="{CF488AA6-A133-41A1-83F0-B59E1976007C}" srcOrd="1" destOrd="0" presId="urn:microsoft.com/office/officeart/2009/3/layout/HorizontalOrganizationChart"/>
    <dgm:cxn modelId="{40D64775-4EF9-402E-BDA8-0ABA97AEDCE5}" type="presOf" srcId="{9290DD2D-02B2-4C8F-A443-E9FD3AB1E693}" destId="{79743146-D415-48F0-ADAC-424D79F14232}" srcOrd="1" destOrd="0" presId="urn:microsoft.com/office/officeart/2009/3/layout/HorizontalOrganizationChart"/>
    <dgm:cxn modelId="{ECA9FC6D-D1DD-4A81-B503-DDE0B458F260}" type="presOf" srcId="{66CF5C6B-15B7-4B2E-9BAD-0ADB901C0740}" destId="{9A3D8341-6DD6-4211-84D6-8342F1D9A9C7}" srcOrd="0" destOrd="0" presId="urn:microsoft.com/office/officeart/2009/3/layout/HorizontalOrganizationChart"/>
    <dgm:cxn modelId="{3AB70114-14E4-49C8-80EE-8C5CCEE23237}" srcId="{AB1F3B7A-8B83-46CE-9D34-90B85F055F58}" destId="{9290DD2D-02B2-4C8F-A443-E9FD3AB1E693}" srcOrd="0" destOrd="0" parTransId="{ACF746EC-1B9F-4DA1-B9D8-53E9C9DE2E9A}" sibTransId="{D944AD46-E22B-43A5-8B08-9C6C9691CF44}"/>
    <dgm:cxn modelId="{7C449133-9ABC-4442-A795-6B171051261E}" type="presOf" srcId="{9290DD2D-02B2-4C8F-A443-E9FD3AB1E693}" destId="{39AB1C24-3829-4E9E-BD97-E76F9615F28B}" srcOrd="0" destOrd="0" presId="urn:microsoft.com/office/officeart/2009/3/layout/HorizontalOrganizationChart"/>
    <dgm:cxn modelId="{BCE6C642-2FBE-4F21-A8CB-0E9DAEFA99F9}" type="presOf" srcId="{ACF746EC-1B9F-4DA1-B9D8-53E9C9DE2E9A}" destId="{CC1BD6DB-A69D-431E-BD16-37CB52E6B8AC}" srcOrd="0" destOrd="0" presId="urn:microsoft.com/office/officeart/2009/3/layout/HorizontalOrganizationChart"/>
    <dgm:cxn modelId="{B4362AB6-1259-4CB5-9187-3A0841C5E633}" type="presOf" srcId="{AB1F3B7A-8B83-46CE-9D34-90B85F055F58}" destId="{A5849226-F271-4B07-84CB-402FE54B18F1}" srcOrd="0" destOrd="0" presId="urn:microsoft.com/office/officeart/2009/3/layout/HorizontalOrganizationChart"/>
    <dgm:cxn modelId="{E5022687-5EE6-468F-ABCF-B5A7B69A1364}" type="presOf" srcId="{AB1F3B7A-8B83-46CE-9D34-90B85F055F58}" destId="{7BF640F5-0590-4317-98C6-59FB90C38651}" srcOrd="1" destOrd="0" presId="urn:microsoft.com/office/officeart/2009/3/layout/HorizontalOrganizationChart"/>
    <dgm:cxn modelId="{E3DEB24E-4241-45FB-837E-1B01E5AB21C8}" srcId="{AB1F3B7A-8B83-46CE-9D34-90B85F055F58}" destId="{66CF5C6B-15B7-4B2E-9BAD-0ADB901C0740}" srcOrd="1" destOrd="0" parTransId="{2172E455-A106-4CA5-80E5-F461FE863C09}" sibTransId="{5E0FF14E-6AA7-4C6E-BD4A-660D9EB4C7E1}"/>
    <dgm:cxn modelId="{994FE953-35F1-4D2B-9373-B12498EFAF4B}" type="presOf" srcId="{D2E96815-7ACD-42C2-B7A2-189F343ECA41}" destId="{91FD157E-20A1-4E4F-9195-28D912B8C2B2}" srcOrd="0" destOrd="0" presId="urn:microsoft.com/office/officeart/2009/3/layout/HorizontalOrganizationChart"/>
    <dgm:cxn modelId="{7E71FC12-D89D-4FAE-BA83-B746EE57F0EF}" type="presParOf" srcId="{91FD157E-20A1-4E4F-9195-28D912B8C2B2}" destId="{795D4F66-1B6B-4A7E-B18B-457BFD65D7AA}" srcOrd="0" destOrd="0" presId="urn:microsoft.com/office/officeart/2009/3/layout/HorizontalOrganizationChart"/>
    <dgm:cxn modelId="{E26B518F-20F7-45E6-9546-46D1D2CB51BC}" type="presParOf" srcId="{795D4F66-1B6B-4A7E-B18B-457BFD65D7AA}" destId="{D59CA0DF-3E8F-4D5B-A1D5-634723A7EB94}" srcOrd="0" destOrd="0" presId="urn:microsoft.com/office/officeart/2009/3/layout/HorizontalOrganizationChart"/>
    <dgm:cxn modelId="{8E762014-DC5B-40EC-9205-535185722D8F}" type="presParOf" srcId="{D59CA0DF-3E8F-4D5B-A1D5-634723A7EB94}" destId="{A5849226-F271-4B07-84CB-402FE54B18F1}" srcOrd="0" destOrd="0" presId="urn:microsoft.com/office/officeart/2009/3/layout/HorizontalOrganizationChart"/>
    <dgm:cxn modelId="{4DB777FF-0E06-4D8A-8654-FA5FF59D8076}" type="presParOf" srcId="{D59CA0DF-3E8F-4D5B-A1D5-634723A7EB94}" destId="{7BF640F5-0590-4317-98C6-59FB90C38651}" srcOrd="1" destOrd="0" presId="urn:microsoft.com/office/officeart/2009/3/layout/HorizontalOrganizationChart"/>
    <dgm:cxn modelId="{F14FCA7C-3835-4B87-960D-F90AAF06857E}" type="presParOf" srcId="{795D4F66-1B6B-4A7E-B18B-457BFD65D7AA}" destId="{D6557A97-EA6D-4329-B329-DA8EDE5C91E3}" srcOrd="1" destOrd="0" presId="urn:microsoft.com/office/officeart/2009/3/layout/HorizontalOrganizationChart"/>
    <dgm:cxn modelId="{F0110744-0ED8-4CF2-A256-CDEEAE412DD8}" type="presParOf" srcId="{D6557A97-EA6D-4329-B329-DA8EDE5C91E3}" destId="{CC1BD6DB-A69D-431E-BD16-37CB52E6B8AC}" srcOrd="0" destOrd="0" presId="urn:microsoft.com/office/officeart/2009/3/layout/HorizontalOrganizationChart"/>
    <dgm:cxn modelId="{C279AF5A-3268-4D8F-9543-A5B8C27A911A}" type="presParOf" srcId="{D6557A97-EA6D-4329-B329-DA8EDE5C91E3}" destId="{31B2086D-BBD8-4E02-BCA7-D09171DA1302}" srcOrd="1" destOrd="0" presId="urn:microsoft.com/office/officeart/2009/3/layout/HorizontalOrganizationChart"/>
    <dgm:cxn modelId="{8F67CC3E-3FE6-4AC2-AC3B-5B469442D5E6}" type="presParOf" srcId="{31B2086D-BBD8-4E02-BCA7-D09171DA1302}" destId="{FB05432A-51F8-44A1-B0F3-30D9664C032D}" srcOrd="0" destOrd="0" presId="urn:microsoft.com/office/officeart/2009/3/layout/HorizontalOrganizationChart"/>
    <dgm:cxn modelId="{D46BB0BE-5116-461F-8BC7-EE038070C96F}" type="presParOf" srcId="{FB05432A-51F8-44A1-B0F3-30D9664C032D}" destId="{39AB1C24-3829-4E9E-BD97-E76F9615F28B}" srcOrd="0" destOrd="0" presId="urn:microsoft.com/office/officeart/2009/3/layout/HorizontalOrganizationChart"/>
    <dgm:cxn modelId="{95A253F7-E514-49CF-93F9-A9B54B596873}" type="presParOf" srcId="{FB05432A-51F8-44A1-B0F3-30D9664C032D}" destId="{79743146-D415-48F0-ADAC-424D79F14232}" srcOrd="1" destOrd="0" presId="urn:microsoft.com/office/officeart/2009/3/layout/HorizontalOrganizationChart"/>
    <dgm:cxn modelId="{221A7E99-DE42-4340-8014-8820E72C5A05}" type="presParOf" srcId="{31B2086D-BBD8-4E02-BCA7-D09171DA1302}" destId="{1A7E059F-0F7D-40E3-907E-06E1D2D21447}" srcOrd="1" destOrd="0" presId="urn:microsoft.com/office/officeart/2009/3/layout/HorizontalOrganizationChart"/>
    <dgm:cxn modelId="{42A2E10D-6F3C-410A-9918-1B11D03D6C29}" type="presParOf" srcId="{31B2086D-BBD8-4E02-BCA7-D09171DA1302}" destId="{A3F01919-461C-48B6-8154-C5337A2FBFEE}" srcOrd="2" destOrd="0" presId="urn:microsoft.com/office/officeart/2009/3/layout/HorizontalOrganizationChart"/>
    <dgm:cxn modelId="{3BA0DDF9-7BC4-4639-B404-87B16851436D}" type="presParOf" srcId="{D6557A97-EA6D-4329-B329-DA8EDE5C91E3}" destId="{DBFC7D63-6B60-4EE0-A793-D6F51E757CFA}" srcOrd="2" destOrd="0" presId="urn:microsoft.com/office/officeart/2009/3/layout/HorizontalOrganizationChart"/>
    <dgm:cxn modelId="{BD3E9AE5-4CD7-4DD0-A3CF-4CC5EF7A6465}" type="presParOf" srcId="{D6557A97-EA6D-4329-B329-DA8EDE5C91E3}" destId="{5DDE1664-E8BC-4CC4-A131-40AA5101D77B}" srcOrd="3" destOrd="0" presId="urn:microsoft.com/office/officeart/2009/3/layout/HorizontalOrganizationChart"/>
    <dgm:cxn modelId="{CE926F7B-5F4F-4EF6-BB82-B91140E62540}" type="presParOf" srcId="{5DDE1664-E8BC-4CC4-A131-40AA5101D77B}" destId="{8CF2C158-AF7E-43E9-A12D-1F899747FA79}" srcOrd="0" destOrd="0" presId="urn:microsoft.com/office/officeart/2009/3/layout/HorizontalOrganizationChart"/>
    <dgm:cxn modelId="{36B3B95A-1313-4197-9691-7C44A77594F7}" type="presParOf" srcId="{8CF2C158-AF7E-43E9-A12D-1F899747FA79}" destId="{9A3D8341-6DD6-4211-84D6-8342F1D9A9C7}" srcOrd="0" destOrd="0" presId="urn:microsoft.com/office/officeart/2009/3/layout/HorizontalOrganizationChart"/>
    <dgm:cxn modelId="{1C05A548-647C-4BAA-BF9C-433CEFF3286B}" type="presParOf" srcId="{8CF2C158-AF7E-43E9-A12D-1F899747FA79}" destId="{CF488AA6-A133-41A1-83F0-B59E1976007C}" srcOrd="1" destOrd="0" presId="urn:microsoft.com/office/officeart/2009/3/layout/HorizontalOrganizationChart"/>
    <dgm:cxn modelId="{3893EF18-535B-46D0-A93E-0B304A261B73}" type="presParOf" srcId="{5DDE1664-E8BC-4CC4-A131-40AA5101D77B}" destId="{B642EF92-FBFB-4A23-BBEE-A06A60829C30}" srcOrd="1" destOrd="0" presId="urn:microsoft.com/office/officeart/2009/3/layout/HorizontalOrganizationChart"/>
    <dgm:cxn modelId="{12B1DF8B-C331-419F-93C1-F3740D9AD80D}" type="presParOf" srcId="{5DDE1664-E8BC-4CC4-A131-40AA5101D77B}" destId="{A4947FBE-C60B-4D00-A6DE-0160F7867765}" srcOrd="2" destOrd="0" presId="urn:microsoft.com/office/officeart/2009/3/layout/HorizontalOrganizationChart"/>
    <dgm:cxn modelId="{2A943D80-C168-4861-A87C-3B5FD42AACB8}" type="presParOf" srcId="{795D4F66-1B6B-4A7E-B18B-457BFD65D7AA}" destId="{1A15B9C0-D230-41B3-988F-8D7EFF15031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75CA2D5-9F77-4684-952C-B44D6D694F9C}" type="doc">
      <dgm:prSet loTypeId="urn:microsoft.com/office/officeart/2005/8/layout/hierarchy4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uk-UA"/>
        </a:p>
      </dgm:t>
    </dgm:pt>
    <dgm:pt modelId="{DD1DA4FB-E112-4DB5-AA09-BE6318C6DC76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Офіційне тлумачення норм права </a:t>
          </a:r>
          <a:r>
            <a: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сформульоване у спеціальному акті пояснення змісту і мети правової норми, яке дається компетентним державним органом і має загальнообов’язкове значення</a:t>
          </a:r>
          <a:endParaRPr lang="uk-UA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0DBCD4-9D34-442C-99FB-B7C1699DAD32}" type="parTrans" cxnId="{1649FF48-371E-42C7-97EB-487CCF98350F}">
      <dgm:prSet/>
      <dgm:spPr/>
      <dgm:t>
        <a:bodyPr/>
        <a:lstStyle/>
        <a:p>
          <a:endParaRPr lang="uk-UA"/>
        </a:p>
      </dgm:t>
    </dgm:pt>
    <dgm:pt modelId="{FA84AD33-14CD-4AF1-9CA0-93600B2DC0D3}" type="sibTrans" cxnId="{1649FF48-371E-42C7-97EB-487CCF98350F}">
      <dgm:prSet/>
      <dgm:spPr/>
      <dgm:t>
        <a:bodyPr/>
        <a:lstStyle/>
        <a:p>
          <a:endParaRPr lang="uk-UA"/>
        </a:p>
      </dgm:t>
    </dgm:pt>
    <dgm:pt modelId="{B4358AB3-D6AE-41FE-A69D-73AD3AEF025F}">
      <dgm:prSet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Офіційне тлумачення норм права</a:t>
          </a:r>
          <a:endParaRPr lang="uk-UA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22B9C6-E9D2-44EF-A29E-ACCA400CD865}" type="parTrans" cxnId="{70CC52D3-B531-4199-A2D1-4C5F9065D39E}">
      <dgm:prSet/>
      <dgm:spPr/>
      <dgm:t>
        <a:bodyPr/>
        <a:lstStyle/>
        <a:p>
          <a:endParaRPr lang="uk-UA"/>
        </a:p>
      </dgm:t>
    </dgm:pt>
    <dgm:pt modelId="{7E72AE9F-D029-4B80-9B6B-5F0DA7EB9B3C}" type="sibTrans" cxnId="{70CC52D3-B531-4199-A2D1-4C5F9065D39E}">
      <dgm:prSet/>
      <dgm:spPr/>
      <dgm:t>
        <a:bodyPr/>
        <a:lstStyle/>
        <a:p>
          <a:endParaRPr lang="uk-UA"/>
        </a:p>
      </dgm:t>
    </dgm:pt>
    <dgm:pt modelId="{017AF0D3-8E57-44A7-B565-C4A4A3AE4E23}">
      <dgm:prSet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нормативне</a:t>
          </a:r>
          <a:endParaRPr lang="uk-UA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8D65FF-5B4E-47EB-A664-767E27BEFF72}" type="parTrans" cxnId="{B814D662-A114-4561-B9EC-D1B8F678407B}">
      <dgm:prSet/>
      <dgm:spPr/>
      <dgm:t>
        <a:bodyPr/>
        <a:lstStyle/>
        <a:p>
          <a:endParaRPr lang="uk-UA"/>
        </a:p>
      </dgm:t>
    </dgm:pt>
    <dgm:pt modelId="{C4F4F33C-439B-4F6E-A42E-0AB711AE24AC}" type="sibTrans" cxnId="{B814D662-A114-4561-B9EC-D1B8F678407B}">
      <dgm:prSet/>
      <dgm:spPr/>
      <dgm:t>
        <a:bodyPr/>
        <a:lstStyle/>
        <a:p>
          <a:endParaRPr lang="uk-UA"/>
        </a:p>
      </dgm:t>
    </dgm:pt>
    <dgm:pt modelId="{C50A2AD5-B4AD-4F25-B238-A2E49E568F76}">
      <dgm:prSet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казуальне</a:t>
          </a:r>
          <a:endParaRPr lang="uk-UA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CE2250-09B9-4642-BD6B-F4298F784F19}" type="parTrans" cxnId="{A4865044-1B00-4561-A480-63D1200C8216}">
      <dgm:prSet/>
      <dgm:spPr/>
      <dgm:t>
        <a:bodyPr/>
        <a:lstStyle/>
        <a:p>
          <a:endParaRPr lang="uk-UA"/>
        </a:p>
      </dgm:t>
    </dgm:pt>
    <dgm:pt modelId="{417444C9-F03E-4BD1-85E3-0E9633B1D373}" type="sibTrans" cxnId="{A4865044-1B00-4561-A480-63D1200C8216}">
      <dgm:prSet/>
      <dgm:spPr/>
      <dgm:t>
        <a:bodyPr/>
        <a:lstStyle/>
        <a:p>
          <a:endParaRPr lang="uk-UA"/>
        </a:p>
      </dgm:t>
    </dgm:pt>
    <dgm:pt modelId="{EDB690EE-CDA9-4DE6-8DAB-3AA383B65559}">
      <dgm:prSet/>
      <dgm:spPr/>
      <dgm:t>
        <a:bodyPr/>
        <a:lstStyle/>
        <a:p>
          <a:r>
            <a: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автентичне (авторське) та легальне (делеговане)</a:t>
          </a:r>
          <a:endParaRPr lang="uk-UA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39457B-065F-4812-A3BE-8E1FA8F3C983}" type="parTrans" cxnId="{8A40B54E-80BD-4044-A4A8-2FE16899B54D}">
      <dgm:prSet/>
      <dgm:spPr/>
      <dgm:t>
        <a:bodyPr/>
        <a:lstStyle/>
        <a:p>
          <a:endParaRPr lang="uk-UA"/>
        </a:p>
      </dgm:t>
    </dgm:pt>
    <dgm:pt modelId="{8C1D2372-A9B3-4041-93D1-308123A3BF6E}" type="sibTrans" cxnId="{8A40B54E-80BD-4044-A4A8-2FE16899B54D}">
      <dgm:prSet/>
      <dgm:spPr/>
      <dgm:t>
        <a:bodyPr/>
        <a:lstStyle/>
        <a:p>
          <a:endParaRPr lang="uk-UA"/>
        </a:p>
      </dgm:t>
    </dgm:pt>
    <dgm:pt modelId="{757FE297-81F3-4709-9BD0-E82A84CE995D}">
      <dgm:prSet/>
      <dgm:spPr/>
      <dgm:t>
        <a:bodyPr/>
        <a:lstStyle/>
        <a:p>
          <a:r>
            <a: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судове та адміністративне</a:t>
          </a:r>
          <a:endParaRPr lang="uk-UA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057D4F-068B-4A71-B982-CDE843F03AA1}" type="parTrans" cxnId="{85A7BA45-0A9A-4722-BA46-07B0585311DA}">
      <dgm:prSet/>
      <dgm:spPr/>
      <dgm:t>
        <a:bodyPr/>
        <a:lstStyle/>
        <a:p>
          <a:endParaRPr lang="uk-UA"/>
        </a:p>
      </dgm:t>
    </dgm:pt>
    <dgm:pt modelId="{96159FDA-8339-492F-A3D8-DC79A29CD304}" type="sibTrans" cxnId="{85A7BA45-0A9A-4722-BA46-07B0585311DA}">
      <dgm:prSet/>
      <dgm:spPr/>
      <dgm:t>
        <a:bodyPr/>
        <a:lstStyle/>
        <a:p>
          <a:endParaRPr lang="uk-UA"/>
        </a:p>
      </dgm:t>
    </dgm:pt>
    <dgm:pt modelId="{22CAEA91-C263-4DAC-8D1A-3298C14EA3BB}" type="pres">
      <dgm:prSet presAssocID="{875CA2D5-9F77-4684-952C-B44D6D694F9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39E6B4E-E635-4618-A7C6-15FC5CBC1D73}" type="pres">
      <dgm:prSet presAssocID="{DD1DA4FB-E112-4DB5-AA09-BE6318C6DC76}" presName="vertOne" presStyleCnt="0"/>
      <dgm:spPr/>
    </dgm:pt>
    <dgm:pt modelId="{981ECDE8-FDFA-416C-AE26-7C5D4193EF6A}" type="pres">
      <dgm:prSet presAssocID="{DD1DA4FB-E112-4DB5-AA09-BE6318C6DC76}" presName="txOne" presStyleLbl="node0" presStyleIdx="0" presStyleCnt="1" custScaleY="1099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7383D5-900B-4544-AA26-81D6075B57CC}" type="pres">
      <dgm:prSet presAssocID="{DD1DA4FB-E112-4DB5-AA09-BE6318C6DC76}" presName="parTransOne" presStyleCnt="0"/>
      <dgm:spPr/>
    </dgm:pt>
    <dgm:pt modelId="{4F8ECB9B-B69F-4AC9-839C-E8A93E273DAA}" type="pres">
      <dgm:prSet presAssocID="{DD1DA4FB-E112-4DB5-AA09-BE6318C6DC76}" presName="horzOne" presStyleCnt="0"/>
      <dgm:spPr/>
    </dgm:pt>
    <dgm:pt modelId="{E5BFA764-67E7-44B8-B785-4D9A0343DEDF}" type="pres">
      <dgm:prSet presAssocID="{B4358AB3-D6AE-41FE-A69D-73AD3AEF025F}" presName="vertTwo" presStyleCnt="0"/>
      <dgm:spPr/>
    </dgm:pt>
    <dgm:pt modelId="{BE7C1D64-99F1-44E6-A2B8-C8C01CB22EA1}" type="pres">
      <dgm:prSet presAssocID="{B4358AB3-D6AE-41FE-A69D-73AD3AEF025F}" presName="txTwo" presStyleLbl="node2" presStyleIdx="0" presStyleCnt="1" custScaleY="51029" custLinFactNeighborX="3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47AB14-25DE-4962-B26B-2FB5759C61B2}" type="pres">
      <dgm:prSet presAssocID="{B4358AB3-D6AE-41FE-A69D-73AD3AEF025F}" presName="parTransTwo" presStyleCnt="0"/>
      <dgm:spPr/>
    </dgm:pt>
    <dgm:pt modelId="{7B8A9F0B-1723-4F3B-B195-DE1A1ADF488E}" type="pres">
      <dgm:prSet presAssocID="{B4358AB3-D6AE-41FE-A69D-73AD3AEF025F}" presName="horzTwo" presStyleCnt="0"/>
      <dgm:spPr/>
    </dgm:pt>
    <dgm:pt modelId="{9D244279-AB71-4B59-916B-74464986B513}" type="pres">
      <dgm:prSet presAssocID="{017AF0D3-8E57-44A7-B565-C4A4A3AE4E23}" presName="vertThree" presStyleCnt="0"/>
      <dgm:spPr/>
    </dgm:pt>
    <dgm:pt modelId="{3E5BC284-242B-4FBC-B6A3-C58277BBF476}" type="pres">
      <dgm:prSet presAssocID="{017AF0D3-8E57-44A7-B565-C4A4A3AE4E23}" presName="txThree" presStyleLbl="node3" presStyleIdx="0" presStyleCnt="2" custScaleY="51029" custLinFactNeighborX="6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16EA25-7829-453F-92D3-C85F9937F25B}" type="pres">
      <dgm:prSet presAssocID="{017AF0D3-8E57-44A7-B565-C4A4A3AE4E23}" presName="parTransThree" presStyleCnt="0"/>
      <dgm:spPr/>
    </dgm:pt>
    <dgm:pt modelId="{37CDCF41-F1D9-4F0A-90AB-8004CE615D29}" type="pres">
      <dgm:prSet presAssocID="{017AF0D3-8E57-44A7-B565-C4A4A3AE4E23}" presName="horzThree" presStyleCnt="0"/>
      <dgm:spPr/>
    </dgm:pt>
    <dgm:pt modelId="{0B6CF0AD-94EC-4C69-91DB-E217A6C9D2DB}" type="pres">
      <dgm:prSet presAssocID="{EDB690EE-CDA9-4DE6-8DAB-3AA383B65559}" presName="vertFour" presStyleCnt="0">
        <dgm:presLayoutVars>
          <dgm:chPref val="3"/>
        </dgm:presLayoutVars>
      </dgm:prSet>
      <dgm:spPr/>
    </dgm:pt>
    <dgm:pt modelId="{F482C8A2-AA92-4BC0-8A3B-6632A533856F}" type="pres">
      <dgm:prSet presAssocID="{EDB690EE-CDA9-4DE6-8DAB-3AA383B65559}" presName="txFour" presStyleLbl="node4" presStyleIdx="0" presStyleCnt="2" custScaleY="51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E5AF11-C7AD-4E00-9FD1-70823F552E45}" type="pres">
      <dgm:prSet presAssocID="{EDB690EE-CDA9-4DE6-8DAB-3AA383B65559}" presName="horzFour" presStyleCnt="0"/>
      <dgm:spPr/>
    </dgm:pt>
    <dgm:pt modelId="{24E05516-28C5-4DF4-96F2-790483318600}" type="pres">
      <dgm:prSet presAssocID="{C4F4F33C-439B-4F6E-A42E-0AB711AE24AC}" presName="sibSpaceThree" presStyleCnt="0"/>
      <dgm:spPr/>
    </dgm:pt>
    <dgm:pt modelId="{8B815773-5190-4112-AE72-85414625899C}" type="pres">
      <dgm:prSet presAssocID="{C50A2AD5-B4AD-4F25-B238-A2E49E568F76}" presName="vertThree" presStyleCnt="0"/>
      <dgm:spPr/>
    </dgm:pt>
    <dgm:pt modelId="{4DB2B896-7560-4A0A-8E0E-BBDF932E4215}" type="pres">
      <dgm:prSet presAssocID="{C50A2AD5-B4AD-4F25-B238-A2E49E568F76}" presName="txThree" presStyleLbl="node3" presStyleIdx="1" presStyleCnt="2" custScaleY="51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B868AB-0BDC-4A3B-9A70-BAC0AFAF4473}" type="pres">
      <dgm:prSet presAssocID="{C50A2AD5-B4AD-4F25-B238-A2E49E568F76}" presName="parTransThree" presStyleCnt="0"/>
      <dgm:spPr/>
    </dgm:pt>
    <dgm:pt modelId="{D061A0CA-9BC2-487A-85DF-A33F9F6214EE}" type="pres">
      <dgm:prSet presAssocID="{C50A2AD5-B4AD-4F25-B238-A2E49E568F76}" presName="horzThree" presStyleCnt="0"/>
      <dgm:spPr/>
    </dgm:pt>
    <dgm:pt modelId="{1F88984C-0660-430E-B558-B724F880872E}" type="pres">
      <dgm:prSet presAssocID="{757FE297-81F3-4709-9BD0-E82A84CE995D}" presName="vertFour" presStyleCnt="0">
        <dgm:presLayoutVars>
          <dgm:chPref val="3"/>
        </dgm:presLayoutVars>
      </dgm:prSet>
      <dgm:spPr/>
    </dgm:pt>
    <dgm:pt modelId="{DF87A21F-CE6B-4F43-A5D9-E2EE24B92BFA}" type="pres">
      <dgm:prSet presAssocID="{757FE297-81F3-4709-9BD0-E82A84CE995D}" presName="txFour" presStyleLbl="node4" presStyleIdx="1" presStyleCnt="2" custScaleY="51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D3C481-3E49-44B3-9389-479E44D80EDA}" type="pres">
      <dgm:prSet presAssocID="{757FE297-81F3-4709-9BD0-E82A84CE995D}" presName="horzFour" presStyleCnt="0"/>
      <dgm:spPr/>
    </dgm:pt>
  </dgm:ptLst>
  <dgm:cxnLst>
    <dgm:cxn modelId="{A721D3CF-DF33-4AFE-A657-DC0E18795401}" type="presOf" srcId="{EDB690EE-CDA9-4DE6-8DAB-3AA383B65559}" destId="{F482C8A2-AA92-4BC0-8A3B-6632A533856F}" srcOrd="0" destOrd="0" presId="urn:microsoft.com/office/officeart/2005/8/layout/hierarchy4"/>
    <dgm:cxn modelId="{03B619D8-E6B3-4EEF-9203-9AD649869EF5}" type="presOf" srcId="{875CA2D5-9F77-4684-952C-B44D6D694F9C}" destId="{22CAEA91-C263-4DAC-8D1A-3298C14EA3BB}" srcOrd="0" destOrd="0" presId="urn:microsoft.com/office/officeart/2005/8/layout/hierarchy4"/>
    <dgm:cxn modelId="{70CC52D3-B531-4199-A2D1-4C5F9065D39E}" srcId="{DD1DA4FB-E112-4DB5-AA09-BE6318C6DC76}" destId="{B4358AB3-D6AE-41FE-A69D-73AD3AEF025F}" srcOrd="0" destOrd="0" parTransId="{1C22B9C6-E9D2-44EF-A29E-ACCA400CD865}" sibTransId="{7E72AE9F-D029-4B80-9B6B-5F0DA7EB9B3C}"/>
    <dgm:cxn modelId="{DE04EE40-44B3-4C0F-9212-278E0EE2F96D}" type="presOf" srcId="{B4358AB3-D6AE-41FE-A69D-73AD3AEF025F}" destId="{BE7C1D64-99F1-44E6-A2B8-C8C01CB22EA1}" srcOrd="0" destOrd="0" presId="urn:microsoft.com/office/officeart/2005/8/layout/hierarchy4"/>
    <dgm:cxn modelId="{1649FF48-371E-42C7-97EB-487CCF98350F}" srcId="{875CA2D5-9F77-4684-952C-B44D6D694F9C}" destId="{DD1DA4FB-E112-4DB5-AA09-BE6318C6DC76}" srcOrd="0" destOrd="0" parTransId="{980DBCD4-9D34-442C-99FB-B7C1699DAD32}" sibTransId="{FA84AD33-14CD-4AF1-9CA0-93600B2DC0D3}"/>
    <dgm:cxn modelId="{2ECC257B-8A43-48D1-A615-FB80F4DB731D}" type="presOf" srcId="{757FE297-81F3-4709-9BD0-E82A84CE995D}" destId="{DF87A21F-CE6B-4F43-A5D9-E2EE24B92BFA}" srcOrd="0" destOrd="0" presId="urn:microsoft.com/office/officeart/2005/8/layout/hierarchy4"/>
    <dgm:cxn modelId="{126FEECD-012D-439A-8844-D9E59FC3EFDD}" type="presOf" srcId="{017AF0D3-8E57-44A7-B565-C4A4A3AE4E23}" destId="{3E5BC284-242B-4FBC-B6A3-C58277BBF476}" srcOrd="0" destOrd="0" presId="urn:microsoft.com/office/officeart/2005/8/layout/hierarchy4"/>
    <dgm:cxn modelId="{8A40B54E-80BD-4044-A4A8-2FE16899B54D}" srcId="{017AF0D3-8E57-44A7-B565-C4A4A3AE4E23}" destId="{EDB690EE-CDA9-4DE6-8DAB-3AA383B65559}" srcOrd="0" destOrd="0" parTransId="{2D39457B-065F-4812-A3BE-8E1FA8F3C983}" sibTransId="{8C1D2372-A9B3-4041-93D1-308123A3BF6E}"/>
    <dgm:cxn modelId="{85A7BA45-0A9A-4722-BA46-07B0585311DA}" srcId="{C50A2AD5-B4AD-4F25-B238-A2E49E568F76}" destId="{757FE297-81F3-4709-9BD0-E82A84CE995D}" srcOrd="0" destOrd="0" parTransId="{0C057D4F-068B-4A71-B982-CDE843F03AA1}" sibTransId="{96159FDA-8339-492F-A3D8-DC79A29CD304}"/>
    <dgm:cxn modelId="{A4865044-1B00-4561-A480-63D1200C8216}" srcId="{B4358AB3-D6AE-41FE-A69D-73AD3AEF025F}" destId="{C50A2AD5-B4AD-4F25-B238-A2E49E568F76}" srcOrd="1" destOrd="0" parTransId="{68CE2250-09B9-4642-BD6B-F4298F784F19}" sibTransId="{417444C9-F03E-4BD1-85E3-0E9633B1D373}"/>
    <dgm:cxn modelId="{FFB6D811-D220-45A0-B94A-5C8663D30EDA}" type="presOf" srcId="{DD1DA4FB-E112-4DB5-AA09-BE6318C6DC76}" destId="{981ECDE8-FDFA-416C-AE26-7C5D4193EF6A}" srcOrd="0" destOrd="0" presId="urn:microsoft.com/office/officeart/2005/8/layout/hierarchy4"/>
    <dgm:cxn modelId="{0FEC824D-5286-4A2D-A0D4-43C4EE534AB8}" type="presOf" srcId="{C50A2AD5-B4AD-4F25-B238-A2E49E568F76}" destId="{4DB2B896-7560-4A0A-8E0E-BBDF932E4215}" srcOrd="0" destOrd="0" presId="urn:microsoft.com/office/officeart/2005/8/layout/hierarchy4"/>
    <dgm:cxn modelId="{B814D662-A114-4561-B9EC-D1B8F678407B}" srcId="{B4358AB3-D6AE-41FE-A69D-73AD3AEF025F}" destId="{017AF0D3-8E57-44A7-B565-C4A4A3AE4E23}" srcOrd="0" destOrd="0" parTransId="{028D65FF-5B4E-47EB-A664-767E27BEFF72}" sibTransId="{C4F4F33C-439B-4F6E-A42E-0AB711AE24AC}"/>
    <dgm:cxn modelId="{2A4FFE3B-6BDC-437D-885A-BA74ED52C19C}" type="presParOf" srcId="{22CAEA91-C263-4DAC-8D1A-3298C14EA3BB}" destId="{E39E6B4E-E635-4618-A7C6-15FC5CBC1D73}" srcOrd="0" destOrd="0" presId="urn:microsoft.com/office/officeart/2005/8/layout/hierarchy4"/>
    <dgm:cxn modelId="{253B3413-7C17-4062-A1D0-0083AF921532}" type="presParOf" srcId="{E39E6B4E-E635-4618-A7C6-15FC5CBC1D73}" destId="{981ECDE8-FDFA-416C-AE26-7C5D4193EF6A}" srcOrd="0" destOrd="0" presId="urn:microsoft.com/office/officeart/2005/8/layout/hierarchy4"/>
    <dgm:cxn modelId="{A355B5C8-3376-474F-A6C3-6D05AEBDB3B7}" type="presParOf" srcId="{E39E6B4E-E635-4618-A7C6-15FC5CBC1D73}" destId="{B17383D5-900B-4544-AA26-81D6075B57CC}" srcOrd="1" destOrd="0" presId="urn:microsoft.com/office/officeart/2005/8/layout/hierarchy4"/>
    <dgm:cxn modelId="{9F50E9EF-7D20-4F64-AB6A-D88F4C991BCD}" type="presParOf" srcId="{E39E6B4E-E635-4618-A7C6-15FC5CBC1D73}" destId="{4F8ECB9B-B69F-4AC9-839C-E8A93E273DAA}" srcOrd="2" destOrd="0" presId="urn:microsoft.com/office/officeart/2005/8/layout/hierarchy4"/>
    <dgm:cxn modelId="{4F573409-3B38-499C-88CB-3C58297D290E}" type="presParOf" srcId="{4F8ECB9B-B69F-4AC9-839C-E8A93E273DAA}" destId="{E5BFA764-67E7-44B8-B785-4D9A0343DEDF}" srcOrd="0" destOrd="0" presId="urn:microsoft.com/office/officeart/2005/8/layout/hierarchy4"/>
    <dgm:cxn modelId="{F8CBB367-A878-44AA-A3B4-554EE9CECCFA}" type="presParOf" srcId="{E5BFA764-67E7-44B8-B785-4D9A0343DEDF}" destId="{BE7C1D64-99F1-44E6-A2B8-C8C01CB22EA1}" srcOrd="0" destOrd="0" presId="urn:microsoft.com/office/officeart/2005/8/layout/hierarchy4"/>
    <dgm:cxn modelId="{74A19970-C8EF-429F-9E9E-1AE5F19F2171}" type="presParOf" srcId="{E5BFA764-67E7-44B8-B785-4D9A0343DEDF}" destId="{E347AB14-25DE-4962-B26B-2FB5759C61B2}" srcOrd="1" destOrd="0" presId="urn:microsoft.com/office/officeart/2005/8/layout/hierarchy4"/>
    <dgm:cxn modelId="{57794A84-AB6C-4BF6-BCEE-24D729A0497F}" type="presParOf" srcId="{E5BFA764-67E7-44B8-B785-4D9A0343DEDF}" destId="{7B8A9F0B-1723-4F3B-B195-DE1A1ADF488E}" srcOrd="2" destOrd="0" presId="urn:microsoft.com/office/officeart/2005/8/layout/hierarchy4"/>
    <dgm:cxn modelId="{B9193E66-559B-4E85-8CC6-3C2AB69F0FED}" type="presParOf" srcId="{7B8A9F0B-1723-4F3B-B195-DE1A1ADF488E}" destId="{9D244279-AB71-4B59-916B-74464986B513}" srcOrd="0" destOrd="0" presId="urn:microsoft.com/office/officeart/2005/8/layout/hierarchy4"/>
    <dgm:cxn modelId="{67242B51-8AFF-4301-AD52-DBD2B72965A6}" type="presParOf" srcId="{9D244279-AB71-4B59-916B-74464986B513}" destId="{3E5BC284-242B-4FBC-B6A3-C58277BBF476}" srcOrd="0" destOrd="0" presId="urn:microsoft.com/office/officeart/2005/8/layout/hierarchy4"/>
    <dgm:cxn modelId="{202A6935-7AC0-4B0A-B95C-FA89CD82F53C}" type="presParOf" srcId="{9D244279-AB71-4B59-916B-74464986B513}" destId="{1616EA25-7829-453F-92D3-C85F9937F25B}" srcOrd="1" destOrd="0" presId="urn:microsoft.com/office/officeart/2005/8/layout/hierarchy4"/>
    <dgm:cxn modelId="{7D557316-BDB6-408E-A179-1C87C6401BBD}" type="presParOf" srcId="{9D244279-AB71-4B59-916B-74464986B513}" destId="{37CDCF41-F1D9-4F0A-90AB-8004CE615D29}" srcOrd="2" destOrd="0" presId="urn:microsoft.com/office/officeart/2005/8/layout/hierarchy4"/>
    <dgm:cxn modelId="{69079B90-E96E-4F37-8679-F6E22AC032AE}" type="presParOf" srcId="{37CDCF41-F1D9-4F0A-90AB-8004CE615D29}" destId="{0B6CF0AD-94EC-4C69-91DB-E217A6C9D2DB}" srcOrd="0" destOrd="0" presId="urn:microsoft.com/office/officeart/2005/8/layout/hierarchy4"/>
    <dgm:cxn modelId="{31FECE4D-77D8-451B-8205-CB4CA79CDA89}" type="presParOf" srcId="{0B6CF0AD-94EC-4C69-91DB-E217A6C9D2DB}" destId="{F482C8A2-AA92-4BC0-8A3B-6632A533856F}" srcOrd="0" destOrd="0" presId="urn:microsoft.com/office/officeart/2005/8/layout/hierarchy4"/>
    <dgm:cxn modelId="{1815AACD-F098-46FE-9BA1-9AC6653B93BE}" type="presParOf" srcId="{0B6CF0AD-94EC-4C69-91DB-E217A6C9D2DB}" destId="{31E5AF11-C7AD-4E00-9FD1-70823F552E45}" srcOrd="1" destOrd="0" presId="urn:microsoft.com/office/officeart/2005/8/layout/hierarchy4"/>
    <dgm:cxn modelId="{D07D2812-E62B-4A8D-A2D9-25D99F13BF79}" type="presParOf" srcId="{7B8A9F0B-1723-4F3B-B195-DE1A1ADF488E}" destId="{24E05516-28C5-4DF4-96F2-790483318600}" srcOrd="1" destOrd="0" presId="urn:microsoft.com/office/officeart/2005/8/layout/hierarchy4"/>
    <dgm:cxn modelId="{B3D76B1A-79CE-428A-ADC0-56FD613C33FB}" type="presParOf" srcId="{7B8A9F0B-1723-4F3B-B195-DE1A1ADF488E}" destId="{8B815773-5190-4112-AE72-85414625899C}" srcOrd="2" destOrd="0" presId="urn:microsoft.com/office/officeart/2005/8/layout/hierarchy4"/>
    <dgm:cxn modelId="{93EC857F-7F9F-44FD-AC44-53ECB8C59D55}" type="presParOf" srcId="{8B815773-5190-4112-AE72-85414625899C}" destId="{4DB2B896-7560-4A0A-8E0E-BBDF932E4215}" srcOrd="0" destOrd="0" presId="urn:microsoft.com/office/officeart/2005/8/layout/hierarchy4"/>
    <dgm:cxn modelId="{3901C895-ABF4-4BD4-9455-32140BF3D21D}" type="presParOf" srcId="{8B815773-5190-4112-AE72-85414625899C}" destId="{4EB868AB-0BDC-4A3B-9A70-BAC0AFAF4473}" srcOrd="1" destOrd="0" presId="urn:microsoft.com/office/officeart/2005/8/layout/hierarchy4"/>
    <dgm:cxn modelId="{94D16306-F314-42E6-B71E-AB2EB606490C}" type="presParOf" srcId="{8B815773-5190-4112-AE72-85414625899C}" destId="{D061A0CA-9BC2-487A-85DF-A33F9F6214EE}" srcOrd="2" destOrd="0" presId="urn:microsoft.com/office/officeart/2005/8/layout/hierarchy4"/>
    <dgm:cxn modelId="{8ED9F588-0424-451C-A7E4-90C11FB262D6}" type="presParOf" srcId="{D061A0CA-9BC2-487A-85DF-A33F9F6214EE}" destId="{1F88984C-0660-430E-B558-B724F880872E}" srcOrd="0" destOrd="0" presId="urn:microsoft.com/office/officeart/2005/8/layout/hierarchy4"/>
    <dgm:cxn modelId="{BCADDDDC-41DD-473D-93FD-45B432B685B0}" type="presParOf" srcId="{1F88984C-0660-430E-B558-B724F880872E}" destId="{DF87A21F-CE6B-4F43-A5D9-E2EE24B92BFA}" srcOrd="0" destOrd="0" presId="urn:microsoft.com/office/officeart/2005/8/layout/hierarchy4"/>
    <dgm:cxn modelId="{059A1931-4B4F-439D-B9BE-720EF84C45BC}" type="presParOf" srcId="{1F88984C-0660-430E-B558-B724F880872E}" destId="{85D3C481-3E49-44B3-9389-479E44D80ED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75CA2D5-9F77-4684-952C-B44D6D694F9C}" type="doc">
      <dgm:prSet loTypeId="urn:microsoft.com/office/officeart/2005/8/layout/hierarchy4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uk-UA"/>
        </a:p>
      </dgm:t>
    </dgm:pt>
    <dgm:pt modelId="{DD1DA4FB-E112-4DB5-AA09-BE6318C6DC76}">
      <dgm:prSet phldrT="[Текст]" custT="1"/>
      <dgm:spPr>
        <a:solidFill>
          <a:schemeClr val="accent1">
            <a:lumMod val="50000"/>
            <a:alpha val="8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Неофіційне тлумачення норм права </a:t>
          </a:r>
          <a:r>
            <a:rPr lang="uk-UA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з’ясування та роз’яснення змісту норм права, що надають суб’єкти, які не мають на те офіційних повноважень, а тому воно не має юридично обов’язкової сили</a:t>
          </a:r>
          <a:endParaRPr lang="uk-UA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0DBCD4-9D34-442C-99FB-B7C1699DAD32}" type="parTrans" cxnId="{1649FF48-371E-42C7-97EB-487CCF98350F}">
      <dgm:prSet/>
      <dgm:spPr/>
      <dgm:t>
        <a:bodyPr/>
        <a:lstStyle/>
        <a:p>
          <a:endParaRPr lang="uk-UA"/>
        </a:p>
      </dgm:t>
    </dgm:pt>
    <dgm:pt modelId="{FA84AD33-14CD-4AF1-9CA0-93600B2DC0D3}" type="sibTrans" cxnId="{1649FF48-371E-42C7-97EB-487CCF98350F}">
      <dgm:prSet/>
      <dgm:spPr/>
      <dgm:t>
        <a:bodyPr/>
        <a:lstStyle/>
        <a:p>
          <a:endParaRPr lang="uk-UA"/>
        </a:p>
      </dgm:t>
    </dgm:pt>
    <dgm:pt modelId="{220A1A30-0BA4-45FD-802F-C3F20511D53F}">
      <dgm:prSet custT="1"/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Неофіційне тлумачення норм права</a:t>
          </a:r>
          <a:endParaRPr lang="uk-UA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655F52-3AD7-433B-AAE6-F81E9F3B3118}" type="parTrans" cxnId="{1D0A2EC1-BF17-46C5-ABA2-27688AD10978}">
      <dgm:prSet/>
      <dgm:spPr/>
      <dgm:t>
        <a:bodyPr/>
        <a:lstStyle/>
        <a:p>
          <a:endParaRPr lang="uk-UA"/>
        </a:p>
      </dgm:t>
    </dgm:pt>
    <dgm:pt modelId="{3DBAFA7E-0111-4FFB-BE8A-D91B46E050C9}" type="sibTrans" cxnId="{1D0A2EC1-BF17-46C5-ABA2-27688AD10978}">
      <dgm:prSet/>
      <dgm:spPr/>
      <dgm:t>
        <a:bodyPr/>
        <a:lstStyle/>
        <a:p>
          <a:endParaRPr lang="uk-UA"/>
        </a:p>
      </dgm:t>
    </dgm:pt>
    <dgm:pt modelId="{93D7B586-50A1-414B-9EEB-4BE3ADE09E21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доктринальне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1F5724-D04C-405D-8DC2-D017BAD25ED0}" type="parTrans" cxnId="{BE7097FB-EAA4-49F1-A409-C28F218A2609}">
      <dgm:prSet/>
      <dgm:spPr/>
      <dgm:t>
        <a:bodyPr/>
        <a:lstStyle/>
        <a:p>
          <a:endParaRPr lang="uk-UA"/>
        </a:p>
      </dgm:t>
    </dgm:pt>
    <dgm:pt modelId="{7CC424C3-263B-4791-A246-2CF76232F077}" type="sibTrans" cxnId="{BE7097FB-EAA4-49F1-A409-C28F218A2609}">
      <dgm:prSet/>
      <dgm:spPr/>
      <dgm:t>
        <a:bodyPr/>
        <a:lstStyle/>
        <a:p>
          <a:endParaRPr lang="uk-UA"/>
        </a:p>
      </dgm:t>
    </dgm:pt>
    <dgm:pt modelId="{5A304EC0-45D2-43F2-B22C-D9C9E7009AD9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професійне (компетентне)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845AF6-FB3B-475A-9A25-968EB25D9678}" type="parTrans" cxnId="{9636CEDF-36FF-42BC-AA06-87237A4487F8}">
      <dgm:prSet/>
      <dgm:spPr/>
      <dgm:t>
        <a:bodyPr/>
        <a:lstStyle/>
        <a:p>
          <a:endParaRPr lang="uk-UA"/>
        </a:p>
      </dgm:t>
    </dgm:pt>
    <dgm:pt modelId="{7BA94B93-7AD5-4721-9FFE-21C55139DADE}" type="sibTrans" cxnId="{9636CEDF-36FF-42BC-AA06-87237A4487F8}">
      <dgm:prSet/>
      <dgm:spPr/>
      <dgm:t>
        <a:bodyPr/>
        <a:lstStyle/>
        <a:p>
          <a:endParaRPr lang="uk-UA"/>
        </a:p>
      </dgm:t>
    </dgm:pt>
    <dgm:pt modelId="{F67E70AC-6F58-4D55-A967-B41095BA4FC4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повсякденне (буденне</a:t>
          </a:r>
          <a:r>
            <a:rPr lang="uk-UA" sz="2900" dirty="0" smtClean="0">
              <a:solidFill>
                <a:schemeClr val="tx1"/>
              </a:solidFill>
            </a:rPr>
            <a:t>)</a:t>
          </a:r>
          <a:endParaRPr lang="uk-UA" sz="2900" dirty="0">
            <a:solidFill>
              <a:schemeClr val="tx1"/>
            </a:solidFill>
          </a:endParaRPr>
        </a:p>
      </dgm:t>
    </dgm:pt>
    <dgm:pt modelId="{3EAB7DD9-92BE-41BD-9098-3264C6D02A4D}" type="parTrans" cxnId="{0F4D3D5B-9214-44F2-9D06-629E9EA7BC8C}">
      <dgm:prSet/>
      <dgm:spPr/>
      <dgm:t>
        <a:bodyPr/>
        <a:lstStyle/>
        <a:p>
          <a:endParaRPr lang="uk-UA"/>
        </a:p>
      </dgm:t>
    </dgm:pt>
    <dgm:pt modelId="{2E13FFA1-5075-4361-9F02-68E3613D578F}" type="sibTrans" cxnId="{0F4D3D5B-9214-44F2-9D06-629E9EA7BC8C}">
      <dgm:prSet/>
      <dgm:spPr/>
      <dgm:t>
        <a:bodyPr/>
        <a:lstStyle/>
        <a:p>
          <a:endParaRPr lang="uk-UA"/>
        </a:p>
      </dgm:t>
    </dgm:pt>
    <dgm:pt modelId="{22CAEA91-C263-4DAC-8D1A-3298C14EA3BB}" type="pres">
      <dgm:prSet presAssocID="{875CA2D5-9F77-4684-952C-B44D6D694F9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39E6B4E-E635-4618-A7C6-15FC5CBC1D73}" type="pres">
      <dgm:prSet presAssocID="{DD1DA4FB-E112-4DB5-AA09-BE6318C6DC76}" presName="vertOne" presStyleCnt="0"/>
      <dgm:spPr/>
    </dgm:pt>
    <dgm:pt modelId="{981ECDE8-FDFA-416C-AE26-7C5D4193EF6A}" type="pres">
      <dgm:prSet presAssocID="{DD1DA4FB-E112-4DB5-AA09-BE6318C6DC76}" presName="txOne" presStyleLbl="node0" presStyleIdx="0" presStyleCnt="1" custScaleY="10992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17383D5-900B-4544-AA26-81D6075B57CC}" type="pres">
      <dgm:prSet presAssocID="{DD1DA4FB-E112-4DB5-AA09-BE6318C6DC76}" presName="parTransOne" presStyleCnt="0"/>
      <dgm:spPr/>
    </dgm:pt>
    <dgm:pt modelId="{4F8ECB9B-B69F-4AC9-839C-E8A93E273DAA}" type="pres">
      <dgm:prSet presAssocID="{DD1DA4FB-E112-4DB5-AA09-BE6318C6DC76}" presName="horzOne" presStyleCnt="0"/>
      <dgm:spPr/>
    </dgm:pt>
    <dgm:pt modelId="{63E6F529-307A-4740-8781-36AD26D58454}" type="pres">
      <dgm:prSet presAssocID="{220A1A30-0BA4-45FD-802F-C3F20511D53F}" presName="vertTwo" presStyleCnt="0"/>
      <dgm:spPr/>
    </dgm:pt>
    <dgm:pt modelId="{E4DF2765-9119-4BCE-ADB1-1E26DE5A1012}" type="pres">
      <dgm:prSet presAssocID="{220A1A30-0BA4-45FD-802F-C3F20511D53F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9BD3050-90A0-43F9-B296-35A2E0FA25FD}" type="pres">
      <dgm:prSet presAssocID="{220A1A30-0BA4-45FD-802F-C3F20511D53F}" presName="parTransTwo" presStyleCnt="0"/>
      <dgm:spPr/>
    </dgm:pt>
    <dgm:pt modelId="{62DFB545-74D1-4CA2-BC1F-58BE731CA9DA}" type="pres">
      <dgm:prSet presAssocID="{220A1A30-0BA4-45FD-802F-C3F20511D53F}" presName="horzTwo" presStyleCnt="0"/>
      <dgm:spPr/>
    </dgm:pt>
    <dgm:pt modelId="{BC2BB05C-3FC5-42A3-BB9A-FAE8A4766381}" type="pres">
      <dgm:prSet presAssocID="{93D7B586-50A1-414B-9EEB-4BE3ADE09E21}" presName="vertThree" presStyleCnt="0"/>
      <dgm:spPr/>
    </dgm:pt>
    <dgm:pt modelId="{6D7CF911-0252-435B-A4FC-F85B5C35BB0C}" type="pres">
      <dgm:prSet presAssocID="{93D7B586-50A1-414B-9EEB-4BE3ADE09E21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0CEB37-DF0E-4B7E-90D8-3F61BFEAD5B5}" type="pres">
      <dgm:prSet presAssocID="{93D7B586-50A1-414B-9EEB-4BE3ADE09E21}" presName="horzThree" presStyleCnt="0"/>
      <dgm:spPr/>
    </dgm:pt>
    <dgm:pt modelId="{02B8C0F3-B7C5-4719-96E6-ABB37308410B}" type="pres">
      <dgm:prSet presAssocID="{7CC424C3-263B-4791-A246-2CF76232F077}" presName="sibSpaceThree" presStyleCnt="0"/>
      <dgm:spPr/>
    </dgm:pt>
    <dgm:pt modelId="{B56D01E6-2676-4E25-A263-06680EE7A44B}" type="pres">
      <dgm:prSet presAssocID="{5A304EC0-45D2-43F2-B22C-D9C9E7009AD9}" presName="vertThree" presStyleCnt="0"/>
      <dgm:spPr/>
    </dgm:pt>
    <dgm:pt modelId="{5C7D0CD3-FE46-49AA-BBA0-A0D9F9283A18}" type="pres">
      <dgm:prSet presAssocID="{5A304EC0-45D2-43F2-B22C-D9C9E7009AD9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E567DE-1AE6-40D0-B8D9-F2EDF01383D2}" type="pres">
      <dgm:prSet presAssocID="{5A304EC0-45D2-43F2-B22C-D9C9E7009AD9}" presName="horzThree" presStyleCnt="0"/>
      <dgm:spPr/>
    </dgm:pt>
    <dgm:pt modelId="{DF77C355-A040-4E6B-A7FF-08175B7FFD89}" type="pres">
      <dgm:prSet presAssocID="{7BA94B93-7AD5-4721-9FFE-21C55139DADE}" presName="sibSpaceThree" presStyleCnt="0"/>
      <dgm:spPr/>
    </dgm:pt>
    <dgm:pt modelId="{CAF703E2-54F2-4E3F-BF2B-7002C1B5BDF2}" type="pres">
      <dgm:prSet presAssocID="{F67E70AC-6F58-4D55-A967-B41095BA4FC4}" presName="vertThree" presStyleCnt="0"/>
      <dgm:spPr/>
    </dgm:pt>
    <dgm:pt modelId="{6CC97D75-F6C0-484A-A0A6-2D9F42E056D8}" type="pres">
      <dgm:prSet presAssocID="{F67E70AC-6F58-4D55-A967-B41095BA4FC4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251807-70FD-4695-A922-5EE720A93CF8}" type="pres">
      <dgm:prSet presAssocID="{F67E70AC-6F58-4D55-A967-B41095BA4FC4}" presName="horzThree" presStyleCnt="0"/>
      <dgm:spPr/>
    </dgm:pt>
  </dgm:ptLst>
  <dgm:cxnLst>
    <dgm:cxn modelId="{79544B25-1DBD-4354-BBB2-762D927063B3}" type="presOf" srcId="{875CA2D5-9F77-4684-952C-B44D6D694F9C}" destId="{22CAEA91-C263-4DAC-8D1A-3298C14EA3BB}" srcOrd="0" destOrd="0" presId="urn:microsoft.com/office/officeart/2005/8/layout/hierarchy4"/>
    <dgm:cxn modelId="{1649FF48-371E-42C7-97EB-487CCF98350F}" srcId="{875CA2D5-9F77-4684-952C-B44D6D694F9C}" destId="{DD1DA4FB-E112-4DB5-AA09-BE6318C6DC76}" srcOrd="0" destOrd="0" parTransId="{980DBCD4-9D34-442C-99FB-B7C1699DAD32}" sibTransId="{FA84AD33-14CD-4AF1-9CA0-93600B2DC0D3}"/>
    <dgm:cxn modelId="{1D0A2EC1-BF17-46C5-ABA2-27688AD10978}" srcId="{DD1DA4FB-E112-4DB5-AA09-BE6318C6DC76}" destId="{220A1A30-0BA4-45FD-802F-C3F20511D53F}" srcOrd="0" destOrd="0" parTransId="{E0655F52-3AD7-433B-AAE6-F81E9F3B3118}" sibTransId="{3DBAFA7E-0111-4FFB-BE8A-D91B46E050C9}"/>
    <dgm:cxn modelId="{95C958EB-A40B-4D2C-B0E6-BF1E2F78B826}" type="presOf" srcId="{5A304EC0-45D2-43F2-B22C-D9C9E7009AD9}" destId="{5C7D0CD3-FE46-49AA-BBA0-A0D9F9283A18}" srcOrd="0" destOrd="0" presId="urn:microsoft.com/office/officeart/2005/8/layout/hierarchy4"/>
    <dgm:cxn modelId="{AC43AF50-B8F3-4DEF-AA35-1427908CD1EB}" type="presOf" srcId="{F67E70AC-6F58-4D55-A967-B41095BA4FC4}" destId="{6CC97D75-F6C0-484A-A0A6-2D9F42E056D8}" srcOrd="0" destOrd="0" presId="urn:microsoft.com/office/officeart/2005/8/layout/hierarchy4"/>
    <dgm:cxn modelId="{F4DDD6AC-0BC2-4A53-9535-CA7FD9719C98}" type="presOf" srcId="{DD1DA4FB-E112-4DB5-AA09-BE6318C6DC76}" destId="{981ECDE8-FDFA-416C-AE26-7C5D4193EF6A}" srcOrd="0" destOrd="0" presId="urn:microsoft.com/office/officeart/2005/8/layout/hierarchy4"/>
    <dgm:cxn modelId="{9636CEDF-36FF-42BC-AA06-87237A4487F8}" srcId="{220A1A30-0BA4-45FD-802F-C3F20511D53F}" destId="{5A304EC0-45D2-43F2-B22C-D9C9E7009AD9}" srcOrd="1" destOrd="0" parTransId="{97845AF6-FB3B-475A-9A25-968EB25D9678}" sibTransId="{7BA94B93-7AD5-4721-9FFE-21C55139DADE}"/>
    <dgm:cxn modelId="{5D582BF4-A832-4A3D-A704-139F504D75BE}" type="presOf" srcId="{220A1A30-0BA4-45FD-802F-C3F20511D53F}" destId="{E4DF2765-9119-4BCE-ADB1-1E26DE5A1012}" srcOrd="0" destOrd="0" presId="urn:microsoft.com/office/officeart/2005/8/layout/hierarchy4"/>
    <dgm:cxn modelId="{95FFBC48-E923-445B-BA14-B1E3AD7BED81}" type="presOf" srcId="{93D7B586-50A1-414B-9EEB-4BE3ADE09E21}" destId="{6D7CF911-0252-435B-A4FC-F85B5C35BB0C}" srcOrd="0" destOrd="0" presId="urn:microsoft.com/office/officeart/2005/8/layout/hierarchy4"/>
    <dgm:cxn modelId="{0F4D3D5B-9214-44F2-9D06-629E9EA7BC8C}" srcId="{220A1A30-0BA4-45FD-802F-C3F20511D53F}" destId="{F67E70AC-6F58-4D55-A967-B41095BA4FC4}" srcOrd="2" destOrd="0" parTransId="{3EAB7DD9-92BE-41BD-9098-3264C6D02A4D}" sibTransId="{2E13FFA1-5075-4361-9F02-68E3613D578F}"/>
    <dgm:cxn modelId="{BE7097FB-EAA4-49F1-A409-C28F218A2609}" srcId="{220A1A30-0BA4-45FD-802F-C3F20511D53F}" destId="{93D7B586-50A1-414B-9EEB-4BE3ADE09E21}" srcOrd="0" destOrd="0" parTransId="{5B1F5724-D04C-405D-8DC2-D017BAD25ED0}" sibTransId="{7CC424C3-263B-4791-A246-2CF76232F077}"/>
    <dgm:cxn modelId="{06371B16-A6DD-44EF-99A4-F9F6E530B494}" type="presParOf" srcId="{22CAEA91-C263-4DAC-8D1A-3298C14EA3BB}" destId="{E39E6B4E-E635-4618-A7C6-15FC5CBC1D73}" srcOrd="0" destOrd="0" presId="urn:microsoft.com/office/officeart/2005/8/layout/hierarchy4"/>
    <dgm:cxn modelId="{5F35EE1B-938A-4ED7-B530-6CB7B99E121C}" type="presParOf" srcId="{E39E6B4E-E635-4618-A7C6-15FC5CBC1D73}" destId="{981ECDE8-FDFA-416C-AE26-7C5D4193EF6A}" srcOrd="0" destOrd="0" presId="urn:microsoft.com/office/officeart/2005/8/layout/hierarchy4"/>
    <dgm:cxn modelId="{BBB1B997-12FF-4D4C-A502-40C23C489169}" type="presParOf" srcId="{E39E6B4E-E635-4618-A7C6-15FC5CBC1D73}" destId="{B17383D5-900B-4544-AA26-81D6075B57CC}" srcOrd="1" destOrd="0" presId="urn:microsoft.com/office/officeart/2005/8/layout/hierarchy4"/>
    <dgm:cxn modelId="{495891DD-1C53-4E91-9AC2-B80150C478A4}" type="presParOf" srcId="{E39E6B4E-E635-4618-A7C6-15FC5CBC1D73}" destId="{4F8ECB9B-B69F-4AC9-839C-E8A93E273DAA}" srcOrd="2" destOrd="0" presId="urn:microsoft.com/office/officeart/2005/8/layout/hierarchy4"/>
    <dgm:cxn modelId="{237D4CCE-DF19-4877-91A2-685DD9505F56}" type="presParOf" srcId="{4F8ECB9B-B69F-4AC9-839C-E8A93E273DAA}" destId="{63E6F529-307A-4740-8781-36AD26D58454}" srcOrd="0" destOrd="0" presId="urn:microsoft.com/office/officeart/2005/8/layout/hierarchy4"/>
    <dgm:cxn modelId="{B2B9173A-375B-4890-88CA-04F6F3A40FFE}" type="presParOf" srcId="{63E6F529-307A-4740-8781-36AD26D58454}" destId="{E4DF2765-9119-4BCE-ADB1-1E26DE5A1012}" srcOrd="0" destOrd="0" presId="urn:microsoft.com/office/officeart/2005/8/layout/hierarchy4"/>
    <dgm:cxn modelId="{3A7B4563-6EE6-4D80-8874-70D350EF4DDF}" type="presParOf" srcId="{63E6F529-307A-4740-8781-36AD26D58454}" destId="{A9BD3050-90A0-43F9-B296-35A2E0FA25FD}" srcOrd="1" destOrd="0" presId="urn:microsoft.com/office/officeart/2005/8/layout/hierarchy4"/>
    <dgm:cxn modelId="{057ECA7E-7AD9-469F-B729-915976292180}" type="presParOf" srcId="{63E6F529-307A-4740-8781-36AD26D58454}" destId="{62DFB545-74D1-4CA2-BC1F-58BE731CA9DA}" srcOrd="2" destOrd="0" presId="urn:microsoft.com/office/officeart/2005/8/layout/hierarchy4"/>
    <dgm:cxn modelId="{2981452C-7A7A-415D-8BDC-DB7C408F6AC4}" type="presParOf" srcId="{62DFB545-74D1-4CA2-BC1F-58BE731CA9DA}" destId="{BC2BB05C-3FC5-42A3-BB9A-FAE8A4766381}" srcOrd="0" destOrd="0" presId="urn:microsoft.com/office/officeart/2005/8/layout/hierarchy4"/>
    <dgm:cxn modelId="{59C89B7B-C23C-410D-AEEF-3DD9B08F200E}" type="presParOf" srcId="{BC2BB05C-3FC5-42A3-BB9A-FAE8A4766381}" destId="{6D7CF911-0252-435B-A4FC-F85B5C35BB0C}" srcOrd="0" destOrd="0" presId="urn:microsoft.com/office/officeart/2005/8/layout/hierarchy4"/>
    <dgm:cxn modelId="{83CA500C-EAD6-469C-8574-0209F47BAA18}" type="presParOf" srcId="{BC2BB05C-3FC5-42A3-BB9A-FAE8A4766381}" destId="{EB0CEB37-DF0E-4B7E-90D8-3F61BFEAD5B5}" srcOrd="1" destOrd="0" presId="urn:microsoft.com/office/officeart/2005/8/layout/hierarchy4"/>
    <dgm:cxn modelId="{0C5A3BA8-C21A-47DF-A2E3-BA4158D0017E}" type="presParOf" srcId="{62DFB545-74D1-4CA2-BC1F-58BE731CA9DA}" destId="{02B8C0F3-B7C5-4719-96E6-ABB37308410B}" srcOrd="1" destOrd="0" presId="urn:microsoft.com/office/officeart/2005/8/layout/hierarchy4"/>
    <dgm:cxn modelId="{D255EF04-4DEC-4FE3-B1C1-387152581C82}" type="presParOf" srcId="{62DFB545-74D1-4CA2-BC1F-58BE731CA9DA}" destId="{B56D01E6-2676-4E25-A263-06680EE7A44B}" srcOrd="2" destOrd="0" presId="urn:microsoft.com/office/officeart/2005/8/layout/hierarchy4"/>
    <dgm:cxn modelId="{8911BD42-2A57-4DD8-AEB3-19FC0EBF7C5A}" type="presParOf" srcId="{B56D01E6-2676-4E25-A263-06680EE7A44B}" destId="{5C7D0CD3-FE46-49AA-BBA0-A0D9F9283A18}" srcOrd="0" destOrd="0" presId="urn:microsoft.com/office/officeart/2005/8/layout/hierarchy4"/>
    <dgm:cxn modelId="{D9E7D48D-C22D-4FF2-B483-C57B4B9554A6}" type="presParOf" srcId="{B56D01E6-2676-4E25-A263-06680EE7A44B}" destId="{AFE567DE-1AE6-40D0-B8D9-F2EDF01383D2}" srcOrd="1" destOrd="0" presId="urn:microsoft.com/office/officeart/2005/8/layout/hierarchy4"/>
    <dgm:cxn modelId="{B0F97D12-E040-49E5-97CD-8DA85912B184}" type="presParOf" srcId="{62DFB545-74D1-4CA2-BC1F-58BE731CA9DA}" destId="{DF77C355-A040-4E6B-A7FF-08175B7FFD89}" srcOrd="3" destOrd="0" presId="urn:microsoft.com/office/officeart/2005/8/layout/hierarchy4"/>
    <dgm:cxn modelId="{E050AE70-BE5C-48B6-93F4-4258A2591FA3}" type="presParOf" srcId="{62DFB545-74D1-4CA2-BC1F-58BE731CA9DA}" destId="{CAF703E2-54F2-4E3F-BF2B-7002C1B5BDF2}" srcOrd="4" destOrd="0" presId="urn:microsoft.com/office/officeart/2005/8/layout/hierarchy4"/>
    <dgm:cxn modelId="{E377B2CC-7BF4-4F64-9FAC-7B574450BC1F}" type="presParOf" srcId="{CAF703E2-54F2-4E3F-BF2B-7002C1B5BDF2}" destId="{6CC97D75-F6C0-484A-A0A6-2D9F42E056D8}" srcOrd="0" destOrd="0" presId="urn:microsoft.com/office/officeart/2005/8/layout/hierarchy4"/>
    <dgm:cxn modelId="{54836ED3-3E2E-4EB6-A58F-FA1964C2B7AC}" type="presParOf" srcId="{CAF703E2-54F2-4E3F-BF2B-7002C1B5BDF2}" destId="{07251807-70FD-4695-A922-5EE720A93CF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2E96815-7ACD-42C2-B7A2-189F343ECA41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B1F3B7A-8B83-46CE-9D34-90B85F055F58}">
      <dgm:prSet phldrT="[Текст]" custT="1"/>
      <dgm:spPr/>
      <dgm:t>
        <a:bodyPr/>
        <a:lstStyle/>
        <a:p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 норм права виконує такі функції</a:t>
          </a:r>
          <a:endParaRPr lang="ru-RU" sz="3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D271E2-1D9C-4DD3-B915-D33D43F14A6C}" type="parTrans" cxnId="{23494556-4155-455D-A698-8B893921C3E4}">
      <dgm:prSet/>
      <dgm:spPr/>
      <dgm:t>
        <a:bodyPr/>
        <a:lstStyle/>
        <a:p>
          <a:endParaRPr lang="ru-RU"/>
        </a:p>
      </dgm:t>
    </dgm:pt>
    <dgm:pt modelId="{8AD50D84-7738-4505-9DAC-965431A14DFE}" type="sibTrans" cxnId="{23494556-4155-455D-A698-8B893921C3E4}">
      <dgm:prSet/>
      <dgm:spPr/>
      <dgm:t>
        <a:bodyPr/>
        <a:lstStyle/>
        <a:p>
          <a:endParaRPr lang="ru-RU"/>
        </a:p>
      </dgm:t>
    </dgm:pt>
    <dgm:pt modelId="{284A3BF2-1B58-4AF2-A021-190671703E69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пізнавальну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F15E12-7B96-4443-8C9C-99414796E4FF}" type="parTrans" cxnId="{51C01C1A-F1EB-4F8B-9520-8A515C85044A}">
      <dgm:prSet/>
      <dgm:spPr/>
      <dgm:t>
        <a:bodyPr/>
        <a:lstStyle/>
        <a:p>
          <a:endParaRPr lang="uk-UA"/>
        </a:p>
      </dgm:t>
    </dgm:pt>
    <dgm:pt modelId="{80CCF46F-A2D6-4A47-80FB-66B49DAC79E5}" type="sibTrans" cxnId="{51C01C1A-F1EB-4F8B-9520-8A515C85044A}">
      <dgm:prSet/>
      <dgm:spPr/>
      <dgm:t>
        <a:bodyPr/>
        <a:lstStyle/>
        <a:p>
          <a:endParaRPr lang="uk-UA"/>
        </a:p>
      </dgm:t>
    </dgm:pt>
    <dgm:pt modelId="{8C519139-3CD6-413B-B9F3-B89DB2F80363}">
      <dgm:prSet custT="1"/>
      <dgm:spPr/>
      <dgm:t>
        <a:bodyPr/>
        <a:lstStyle/>
        <a:p>
          <a:r>
            <a:rPr lang="uk-UA" sz="3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конкретизаційну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3F47C-71FE-4B78-834E-29B78A9D079D}" type="parTrans" cxnId="{A3A514C3-32A3-44E4-83E6-578EE0F0D920}">
      <dgm:prSet/>
      <dgm:spPr/>
      <dgm:t>
        <a:bodyPr/>
        <a:lstStyle/>
        <a:p>
          <a:endParaRPr lang="uk-UA"/>
        </a:p>
      </dgm:t>
    </dgm:pt>
    <dgm:pt modelId="{54346D3B-C8BF-4D3C-B11C-E436AC0B5F9C}" type="sibTrans" cxnId="{A3A514C3-32A3-44E4-83E6-578EE0F0D920}">
      <dgm:prSet/>
      <dgm:spPr/>
      <dgm:t>
        <a:bodyPr/>
        <a:lstStyle/>
        <a:p>
          <a:endParaRPr lang="uk-UA"/>
        </a:p>
      </dgm:t>
    </dgm:pt>
    <dgm:pt modelId="{DB584BBD-2150-43E6-AC23-9AFB08D81718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регламентуючу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1C362E-99E4-42B4-BC02-7657BD21B457}" type="parTrans" cxnId="{37979F78-B17A-4A3D-9AED-92C23205E258}">
      <dgm:prSet/>
      <dgm:spPr/>
      <dgm:t>
        <a:bodyPr/>
        <a:lstStyle/>
        <a:p>
          <a:endParaRPr lang="uk-UA"/>
        </a:p>
      </dgm:t>
    </dgm:pt>
    <dgm:pt modelId="{F2D898B6-C0F6-43AA-A2A2-1E7E42E04939}" type="sibTrans" cxnId="{37979F78-B17A-4A3D-9AED-92C23205E258}">
      <dgm:prSet/>
      <dgm:spPr/>
      <dgm:t>
        <a:bodyPr/>
        <a:lstStyle/>
        <a:p>
          <a:endParaRPr lang="uk-UA"/>
        </a:p>
      </dgm:t>
    </dgm:pt>
    <dgm:pt modelId="{6D23F64E-4016-4977-8269-03A8D6FDDE4C}">
      <dgm:prSet custT="1"/>
      <dgm:spPr/>
      <dgm:t>
        <a:bodyPr/>
        <a:lstStyle/>
        <a:p>
          <a:r>
            <a:rPr lang="uk-UA" sz="3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правозабезпечуючу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8BD0C6-2BEF-4C62-BC66-B72A3A6A63BE}" type="parTrans" cxnId="{97555195-1D28-4E3C-9319-A41E0973EAED}">
      <dgm:prSet/>
      <dgm:spPr/>
      <dgm:t>
        <a:bodyPr/>
        <a:lstStyle/>
        <a:p>
          <a:endParaRPr lang="uk-UA"/>
        </a:p>
      </dgm:t>
    </dgm:pt>
    <dgm:pt modelId="{6DEB1F54-DFDD-47F1-9AE2-1FA62FE0DAC8}" type="sibTrans" cxnId="{97555195-1D28-4E3C-9319-A41E0973EAED}">
      <dgm:prSet/>
      <dgm:spPr/>
      <dgm:t>
        <a:bodyPr/>
        <a:lstStyle/>
        <a:p>
          <a:endParaRPr lang="uk-UA"/>
        </a:p>
      </dgm:t>
    </dgm:pt>
    <dgm:pt modelId="{16BF2C9D-3830-462B-8BB6-1AADF8307EBA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сигналізаційну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CCB95C-684E-4CA2-8A2B-6EDC544B351C}" type="parTrans" cxnId="{D221121B-3766-4F68-862C-4CDA0CCF4BEC}">
      <dgm:prSet/>
      <dgm:spPr/>
      <dgm:t>
        <a:bodyPr/>
        <a:lstStyle/>
        <a:p>
          <a:endParaRPr lang="uk-UA"/>
        </a:p>
      </dgm:t>
    </dgm:pt>
    <dgm:pt modelId="{A194FB33-1BDA-43C2-BA99-D3C9245693B4}" type="sibTrans" cxnId="{D221121B-3766-4F68-862C-4CDA0CCF4BEC}">
      <dgm:prSet/>
      <dgm:spPr/>
      <dgm:t>
        <a:bodyPr/>
        <a:lstStyle/>
        <a:p>
          <a:endParaRPr lang="uk-UA"/>
        </a:p>
      </dgm:t>
    </dgm:pt>
    <dgm:pt modelId="{91FD157E-20A1-4E4F-9195-28D912B8C2B2}" type="pres">
      <dgm:prSet presAssocID="{D2E96815-7ACD-42C2-B7A2-189F343ECA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795D4F66-1B6B-4A7E-B18B-457BFD65D7AA}" type="pres">
      <dgm:prSet presAssocID="{AB1F3B7A-8B83-46CE-9D34-90B85F055F58}" presName="hierRoot1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D59CA0DF-3E8F-4D5B-A1D5-634723A7EB94}" type="pres">
      <dgm:prSet presAssocID="{AB1F3B7A-8B83-46CE-9D34-90B85F055F58}" presName="rootComposite1" presStyleCnt="0"/>
      <dgm:spPr/>
      <dgm:t>
        <a:bodyPr/>
        <a:lstStyle/>
        <a:p>
          <a:endParaRPr lang="uk-UA"/>
        </a:p>
      </dgm:t>
    </dgm:pt>
    <dgm:pt modelId="{A5849226-F271-4B07-84CB-402FE54B18F1}" type="pres">
      <dgm:prSet presAssocID="{AB1F3B7A-8B83-46CE-9D34-90B85F055F58}" presName="rootText1" presStyleLbl="node0" presStyleIdx="0" presStyleCnt="1" custScaleX="132750" custScaleY="279516" custLinFactNeighborX="319" custLinFactNeighborY="-313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BF640F5-0590-4317-98C6-59FB90C38651}" type="pres">
      <dgm:prSet presAssocID="{AB1F3B7A-8B83-46CE-9D34-90B85F055F58}" presName="rootConnector1" presStyleLbl="node1" presStyleIdx="0" presStyleCnt="0"/>
      <dgm:spPr/>
      <dgm:t>
        <a:bodyPr/>
        <a:lstStyle/>
        <a:p>
          <a:endParaRPr lang="uk-UA"/>
        </a:p>
      </dgm:t>
    </dgm:pt>
    <dgm:pt modelId="{D6557A97-EA6D-4329-B329-DA8EDE5C91E3}" type="pres">
      <dgm:prSet presAssocID="{AB1F3B7A-8B83-46CE-9D34-90B85F055F58}" presName="hierChild2" presStyleCnt="0"/>
      <dgm:spPr/>
      <dgm:t>
        <a:bodyPr/>
        <a:lstStyle/>
        <a:p>
          <a:endParaRPr lang="uk-UA"/>
        </a:p>
      </dgm:t>
    </dgm:pt>
    <dgm:pt modelId="{0BC4701E-2A40-4539-842C-D74CEF45C44D}" type="pres">
      <dgm:prSet presAssocID="{27F15E12-7B96-4443-8C9C-99414796E4FF}" presName="Name64" presStyleLbl="parChTrans1D2" presStyleIdx="0" presStyleCnt="5"/>
      <dgm:spPr/>
      <dgm:t>
        <a:bodyPr/>
        <a:lstStyle/>
        <a:p>
          <a:endParaRPr lang="uk-UA"/>
        </a:p>
      </dgm:t>
    </dgm:pt>
    <dgm:pt modelId="{2600A790-A459-482D-9CA8-BC51CF6713A1}" type="pres">
      <dgm:prSet presAssocID="{284A3BF2-1B58-4AF2-A021-190671703E69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684C5A1D-321F-4259-B6B3-FE9443ECB7FE}" type="pres">
      <dgm:prSet presAssocID="{284A3BF2-1B58-4AF2-A021-190671703E69}" presName="rootComposite" presStyleCnt="0"/>
      <dgm:spPr/>
      <dgm:t>
        <a:bodyPr/>
        <a:lstStyle/>
        <a:p>
          <a:endParaRPr lang="uk-UA"/>
        </a:p>
      </dgm:t>
    </dgm:pt>
    <dgm:pt modelId="{045F9A7E-B401-497E-AB82-11A6D07B6CFE}" type="pres">
      <dgm:prSet presAssocID="{284A3BF2-1B58-4AF2-A021-190671703E69}" presName="rootText" presStyleLbl="node2" presStyleIdx="0" presStyleCnt="5" custScaleX="16793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14DACAD-F328-44D8-91E2-F0ACC2388B41}" type="pres">
      <dgm:prSet presAssocID="{284A3BF2-1B58-4AF2-A021-190671703E69}" presName="rootConnector" presStyleLbl="node2" presStyleIdx="0" presStyleCnt="5"/>
      <dgm:spPr/>
      <dgm:t>
        <a:bodyPr/>
        <a:lstStyle/>
        <a:p>
          <a:endParaRPr lang="uk-UA"/>
        </a:p>
      </dgm:t>
    </dgm:pt>
    <dgm:pt modelId="{A22F5F82-5CBD-44DA-BF07-7F1A6B97C998}" type="pres">
      <dgm:prSet presAssocID="{284A3BF2-1B58-4AF2-A021-190671703E69}" presName="hierChild4" presStyleCnt="0"/>
      <dgm:spPr/>
      <dgm:t>
        <a:bodyPr/>
        <a:lstStyle/>
        <a:p>
          <a:endParaRPr lang="uk-UA"/>
        </a:p>
      </dgm:t>
    </dgm:pt>
    <dgm:pt modelId="{B9A128C6-52AF-4A88-BC9A-8602FC0E1E77}" type="pres">
      <dgm:prSet presAssocID="{284A3BF2-1B58-4AF2-A021-190671703E69}" presName="hierChild5" presStyleCnt="0"/>
      <dgm:spPr/>
      <dgm:t>
        <a:bodyPr/>
        <a:lstStyle/>
        <a:p>
          <a:endParaRPr lang="uk-UA"/>
        </a:p>
      </dgm:t>
    </dgm:pt>
    <dgm:pt modelId="{3CD264B2-CFAE-436C-8019-08B70B128DDB}" type="pres">
      <dgm:prSet presAssocID="{2BC3F47C-71FE-4B78-834E-29B78A9D079D}" presName="Name64" presStyleLbl="parChTrans1D2" presStyleIdx="1" presStyleCnt="5"/>
      <dgm:spPr/>
      <dgm:t>
        <a:bodyPr/>
        <a:lstStyle/>
        <a:p>
          <a:endParaRPr lang="uk-UA"/>
        </a:p>
      </dgm:t>
    </dgm:pt>
    <dgm:pt modelId="{48C648EC-A4B8-4BD2-B3D8-E4D4EBB264D1}" type="pres">
      <dgm:prSet presAssocID="{8C519139-3CD6-413B-B9F3-B89DB2F80363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2A02D172-4F0B-4B2C-A4B4-77B78D181421}" type="pres">
      <dgm:prSet presAssocID="{8C519139-3CD6-413B-B9F3-B89DB2F80363}" presName="rootComposite" presStyleCnt="0"/>
      <dgm:spPr/>
      <dgm:t>
        <a:bodyPr/>
        <a:lstStyle/>
        <a:p>
          <a:endParaRPr lang="uk-UA"/>
        </a:p>
      </dgm:t>
    </dgm:pt>
    <dgm:pt modelId="{E0E86D48-475B-40A6-BAA3-766BBDED1529}" type="pres">
      <dgm:prSet presAssocID="{8C519139-3CD6-413B-B9F3-B89DB2F80363}" presName="rootText" presStyleLbl="node2" presStyleIdx="1" presStyleCnt="5" custScaleX="16793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10C656D-9893-4416-B13B-77408B91BE76}" type="pres">
      <dgm:prSet presAssocID="{8C519139-3CD6-413B-B9F3-B89DB2F80363}" presName="rootConnector" presStyleLbl="node2" presStyleIdx="1" presStyleCnt="5"/>
      <dgm:spPr/>
      <dgm:t>
        <a:bodyPr/>
        <a:lstStyle/>
        <a:p>
          <a:endParaRPr lang="uk-UA"/>
        </a:p>
      </dgm:t>
    </dgm:pt>
    <dgm:pt modelId="{264F182E-A43F-46A4-9A30-706B5D338915}" type="pres">
      <dgm:prSet presAssocID="{8C519139-3CD6-413B-B9F3-B89DB2F80363}" presName="hierChild4" presStyleCnt="0"/>
      <dgm:spPr/>
      <dgm:t>
        <a:bodyPr/>
        <a:lstStyle/>
        <a:p>
          <a:endParaRPr lang="uk-UA"/>
        </a:p>
      </dgm:t>
    </dgm:pt>
    <dgm:pt modelId="{5D7601C9-C516-458D-A70B-4B964249C851}" type="pres">
      <dgm:prSet presAssocID="{8C519139-3CD6-413B-B9F3-B89DB2F80363}" presName="hierChild5" presStyleCnt="0"/>
      <dgm:spPr/>
      <dgm:t>
        <a:bodyPr/>
        <a:lstStyle/>
        <a:p>
          <a:endParaRPr lang="uk-UA"/>
        </a:p>
      </dgm:t>
    </dgm:pt>
    <dgm:pt modelId="{307E2F5C-3533-4B68-A7DF-7685C70AF047}" type="pres">
      <dgm:prSet presAssocID="{A51C362E-99E4-42B4-BC02-7657BD21B457}" presName="Name64" presStyleLbl="parChTrans1D2" presStyleIdx="2" presStyleCnt="5"/>
      <dgm:spPr/>
      <dgm:t>
        <a:bodyPr/>
        <a:lstStyle/>
        <a:p>
          <a:endParaRPr lang="uk-UA"/>
        </a:p>
      </dgm:t>
    </dgm:pt>
    <dgm:pt modelId="{DDA3DEC6-53CE-4B6D-BFC8-06D9F039D9D9}" type="pres">
      <dgm:prSet presAssocID="{DB584BBD-2150-43E6-AC23-9AFB08D81718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05AE0F62-6B88-4D4F-A11C-9CCCF405E343}" type="pres">
      <dgm:prSet presAssocID="{DB584BBD-2150-43E6-AC23-9AFB08D81718}" presName="rootComposite" presStyleCnt="0"/>
      <dgm:spPr/>
      <dgm:t>
        <a:bodyPr/>
        <a:lstStyle/>
        <a:p>
          <a:endParaRPr lang="uk-UA"/>
        </a:p>
      </dgm:t>
    </dgm:pt>
    <dgm:pt modelId="{B85E1FAF-9B51-41F8-B84C-8FDEFE729190}" type="pres">
      <dgm:prSet presAssocID="{DB584BBD-2150-43E6-AC23-9AFB08D81718}" presName="rootText" presStyleLbl="node2" presStyleIdx="2" presStyleCnt="5" custScaleX="16793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35A0966-1F96-49F6-8D9B-4658B61AF59D}" type="pres">
      <dgm:prSet presAssocID="{DB584BBD-2150-43E6-AC23-9AFB08D81718}" presName="rootConnector" presStyleLbl="node2" presStyleIdx="2" presStyleCnt="5"/>
      <dgm:spPr/>
      <dgm:t>
        <a:bodyPr/>
        <a:lstStyle/>
        <a:p>
          <a:endParaRPr lang="uk-UA"/>
        </a:p>
      </dgm:t>
    </dgm:pt>
    <dgm:pt modelId="{13E68C0C-3E6B-4CEE-8E42-18252F34576D}" type="pres">
      <dgm:prSet presAssocID="{DB584BBD-2150-43E6-AC23-9AFB08D81718}" presName="hierChild4" presStyleCnt="0"/>
      <dgm:spPr/>
      <dgm:t>
        <a:bodyPr/>
        <a:lstStyle/>
        <a:p>
          <a:endParaRPr lang="uk-UA"/>
        </a:p>
      </dgm:t>
    </dgm:pt>
    <dgm:pt modelId="{C9E9EF41-7172-453E-AE88-BC9595AA2BC8}" type="pres">
      <dgm:prSet presAssocID="{DB584BBD-2150-43E6-AC23-9AFB08D81718}" presName="hierChild5" presStyleCnt="0"/>
      <dgm:spPr/>
      <dgm:t>
        <a:bodyPr/>
        <a:lstStyle/>
        <a:p>
          <a:endParaRPr lang="uk-UA"/>
        </a:p>
      </dgm:t>
    </dgm:pt>
    <dgm:pt modelId="{E7B47C52-B822-4B28-B04C-E7C3CB397599}" type="pres">
      <dgm:prSet presAssocID="{F98BD0C6-2BEF-4C62-BC66-B72A3A6A63BE}" presName="Name64" presStyleLbl="parChTrans1D2" presStyleIdx="3" presStyleCnt="5"/>
      <dgm:spPr/>
      <dgm:t>
        <a:bodyPr/>
        <a:lstStyle/>
        <a:p>
          <a:endParaRPr lang="uk-UA"/>
        </a:p>
      </dgm:t>
    </dgm:pt>
    <dgm:pt modelId="{77E85E82-AEDE-43B4-A4CD-E2203ECB54E2}" type="pres">
      <dgm:prSet presAssocID="{6D23F64E-4016-4977-8269-03A8D6FDDE4C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098D8745-D83B-49E9-A263-775372B1D013}" type="pres">
      <dgm:prSet presAssocID="{6D23F64E-4016-4977-8269-03A8D6FDDE4C}" presName="rootComposite" presStyleCnt="0"/>
      <dgm:spPr/>
      <dgm:t>
        <a:bodyPr/>
        <a:lstStyle/>
        <a:p>
          <a:endParaRPr lang="uk-UA"/>
        </a:p>
      </dgm:t>
    </dgm:pt>
    <dgm:pt modelId="{F8CFF953-69D0-42C1-ABB4-04EE906970A0}" type="pres">
      <dgm:prSet presAssocID="{6D23F64E-4016-4977-8269-03A8D6FDDE4C}" presName="rootText" presStyleLbl="node2" presStyleIdx="3" presStyleCnt="5" custScaleX="16793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04D5824-7394-4C3C-AA3F-4E3ABFAE457B}" type="pres">
      <dgm:prSet presAssocID="{6D23F64E-4016-4977-8269-03A8D6FDDE4C}" presName="rootConnector" presStyleLbl="node2" presStyleIdx="3" presStyleCnt="5"/>
      <dgm:spPr/>
      <dgm:t>
        <a:bodyPr/>
        <a:lstStyle/>
        <a:p>
          <a:endParaRPr lang="uk-UA"/>
        </a:p>
      </dgm:t>
    </dgm:pt>
    <dgm:pt modelId="{2D4C7467-52FE-4876-A417-7BAEFD13BED7}" type="pres">
      <dgm:prSet presAssocID="{6D23F64E-4016-4977-8269-03A8D6FDDE4C}" presName="hierChild4" presStyleCnt="0"/>
      <dgm:spPr/>
      <dgm:t>
        <a:bodyPr/>
        <a:lstStyle/>
        <a:p>
          <a:endParaRPr lang="uk-UA"/>
        </a:p>
      </dgm:t>
    </dgm:pt>
    <dgm:pt modelId="{15BE2951-47BC-4A8D-A3E1-2E4D495CF8CA}" type="pres">
      <dgm:prSet presAssocID="{6D23F64E-4016-4977-8269-03A8D6FDDE4C}" presName="hierChild5" presStyleCnt="0"/>
      <dgm:spPr/>
      <dgm:t>
        <a:bodyPr/>
        <a:lstStyle/>
        <a:p>
          <a:endParaRPr lang="uk-UA"/>
        </a:p>
      </dgm:t>
    </dgm:pt>
    <dgm:pt modelId="{0702C187-FE3B-4EE3-AC28-65826B2D98E1}" type="pres">
      <dgm:prSet presAssocID="{5DCCB95C-684E-4CA2-8A2B-6EDC544B351C}" presName="Name64" presStyleLbl="parChTrans1D2" presStyleIdx="4" presStyleCnt="5"/>
      <dgm:spPr/>
      <dgm:t>
        <a:bodyPr/>
        <a:lstStyle/>
        <a:p>
          <a:endParaRPr lang="uk-UA"/>
        </a:p>
      </dgm:t>
    </dgm:pt>
    <dgm:pt modelId="{CF20DD2C-CF1D-43BD-9C87-7CCDD624EC2E}" type="pres">
      <dgm:prSet presAssocID="{16BF2C9D-3830-462B-8BB6-1AADF8307EBA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C9964FA6-370B-4268-937D-757F4706B874}" type="pres">
      <dgm:prSet presAssocID="{16BF2C9D-3830-462B-8BB6-1AADF8307EBA}" presName="rootComposite" presStyleCnt="0"/>
      <dgm:spPr/>
      <dgm:t>
        <a:bodyPr/>
        <a:lstStyle/>
        <a:p>
          <a:endParaRPr lang="uk-UA"/>
        </a:p>
      </dgm:t>
    </dgm:pt>
    <dgm:pt modelId="{C0B4C938-4692-48FF-A4A1-791751A6ED30}" type="pres">
      <dgm:prSet presAssocID="{16BF2C9D-3830-462B-8BB6-1AADF8307EBA}" presName="rootText" presStyleLbl="node2" presStyleIdx="4" presStyleCnt="5" custScaleX="16793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E40C509-E042-4261-B3B2-E299AD667C0E}" type="pres">
      <dgm:prSet presAssocID="{16BF2C9D-3830-462B-8BB6-1AADF8307EBA}" presName="rootConnector" presStyleLbl="node2" presStyleIdx="4" presStyleCnt="5"/>
      <dgm:spPr/>
      <dgm:t>
        <a:bodyPr/>
        <a:lstStyle/>
        <a:p>
          <a:endParaRPr lang="uk-UA"/>
        </a:p>
      </dgm:t>
    </dgm:pt>
    <dgm:pt modelId="{8BDD01EA-4A42-4F5C-947F-5C1136D7CF67}" type="pres">
      <dgm:prSet presAssocID="{16BF2C9D-3830-462B-8BB6-1AADF8307EBA}" presName="hierChild4" presStyleCnt="0"/>
      <dgm:spPr/>
      <dgm:t>
        <a:bodyPr/>
        <a:lstStyle/>
        <a:p>
          <a:endParaRPr lang="uk-UA"/>
        </a:p>
      </dgm:t>
    </dgm:pt>
    <dgm:pt modelId="{F9D155D1-C495-4A90-A036-D4BBEED6926E}" type="pres">
      <dgm:prSet presAssocID="{16BF2C9D-3830-462B-8BB6-1AADF8307EBA}" presName="hierChild5" presStyleCnt="0"/>
      <dgm:spPr/>
      <dgm:t>
        <a:bodyPr/>
        <a:lstStyle/>
        <a:p>
          <a:endParaRPr lang="uk-UA"/>
        </a:p>
      </dgm:t>
    </dgm:pt>
    <dgm:pt modelId="{1A15B9C0-D230-41B3-988F-8D7EFF150314}" type="pres">
      <dgm:prSet presAssocID="{AB1F3B7A-8B83-46CE-9D34-90B85F055F58}" presName="hierChild3" presStyleCnt="0"/>
      <dgm:spPr/>
      <dgm:t>
        <a:bodyPr/>
        <a:lstStyle/>
        <a:p>
          <a:endParaRPr lang="uk-UA"/>
        </a:p>
      </dgm:t>
    </dgm:pt>
  </dgm:ptLst>
  <dgm:cxnLst>
    <dgm:cxn modelId="{BB1042B9-CD35-4F8F-A146-4FA0B40E922C}" type="presOf" srcId="{6D23F64E-4016-4977-8269-03A8D6FDDE4C}" destId="{F8CFF953-69D0-42C1-ABB4-04EE906970A0}" srcOrd="0" destOrd="0" presId="urn:microsoft.com/office/officeart/2009/3/layout/HorizontalOrganizationChart"/>
    <dgm:cxn modelId="{7E93E7D6-B591-4805-A4F3-AC06A6CCEA76}" type="presOf" srcId="{8C519139-3CD6-413B-B9F3-B89DB2F80363}" destId="{510C656D-9893-4416-B13B-77408B91BE76}" srcOrd="1" destOrd="0" presId="urn:microsoft.com/office/officeart/2009/3/layout/HorizontalOrganizationChart"/>
    <dgm:cxn modelId="{97555195-1D28-4E3C-9319-A41E0973EAED}" srcId="{AB1F3B7A-8B83-46CE-9D34-90B85F055F58}" destId="{6D23F64E-4016-4977-8269-03A8D6FDDE4C}" srcOrd="3" destOrd="0" parTransId="{F98BD0C6-2BEF-4C62-BC66-B72A3A6A63BE}" sibTransId="{6DEB1F54-DFDD-47F1-9AE2-1FA62FE0DAC8}"/>
    <dgm:cxn modelId="{0D00B928-AF42-49BA-B571-182478CFCFA9}" type="presOf" srcId="{16BF2C9D-3830-462B-8BB6-1AADF8307EBA}" destId="{DE40C509-E042-4261-B3B2-E299AD667C0E}" srcOrd="1" destOrd="0" presId="urn:microsoft.com/office/officeart/2009/3/layout/HorizontalOrganizationChart"/>
    <dgm:cxn modelId="{D221121B-3766-4F68-862C-4CDA0CCF4BEC}" srcId="{AB1F3B7A-8B83-46CE-9D34-90B85F055F58}" destId="{16BF2C9D-3830-462B-8BB6-1AADF8307EBA}" srcOrd="4" destOrd="0" parTransId="{5DCCB95C-684E-4CA2-8A2B-6EDC544B351C}" sibTransId="{A194FB33-1BDA-43C2-BA99-D3C9245693B4}"/>
    <dgm:cxn modelId="{37979F78-B17A-4A3D-9AED-92C23205E258}" srcId="{AB1F3B7A-8B83-46CE-9D34-90B85F055F58}" destId="{DB584BBD-2150-43E6-AC23-9AFB08D81718}" srcOrd="2" destOrd="0" parTransId="{A51C362E-99E4-42B4-BC02-7657BD21B457}" sibTransId="{F2D898B6-C0F6-43AA-A2A2-1E7E42E04939}"/>
    <dgm:cxn modelId="{9B22503A-0C4E-4390-BB4C-B4A05CDCFC0C}" type="presOf" srcId="{D2E96815-7ACD-42C2-B7A2-189F343ECA41}" destId="{91FD157E-20A1-4E4F-9195-28D912B8C2B2}" srcOrd="0" destOrd="0" presId="urn:microsoft.com/office/officeart/2009/3/layout/HorizontalOrganizationChart"/>
    <dgm:cxn modelId="{DE83056A-77FE-4E27-9B62-D032513F6F2D}" type="presOf" srcId="{DB584BBD-2150-43E6-AC23-9AFB08D81718}" destId="{735A0966-1F96-49F6-8D9B-4658B61AF59D}" srcOrd="1" destOrd="0" presId="urn:microsoft.com/office/officeart/2009/3/layout/HorizontalOrganizationChart"/>
    <dgm:cxn modelId="{2953E611-8DF9-4ACB-ADE5-AE151DCBEBBC}" type="presOf" srcId="{8C519139-3CD6-413B-B9F3-B89DB2F80363}" destId="{E0E86D48-475B-40A6-BAA3-766BBDED1529}" srcOrd="0" destOrd="0" presId="urn:microsoft.com/office/officeart/2009/3/layout/HorizontalOrganizationChart"/>
    <dgm:cxn modelId="{FAC21872-12FD-41C9-92FE-00F91B5417E6}" type="presOf" srcId="{2BC3F47C-71FE-4B78-834E-29B78A9D079D}" destId="{3CD264B2-CFAE-436C-8019-08B70B128DDB}" srcOrd="0" destOrd="0" presId="urn:microsoft.com/office/officeart/2009/3/layout/HorizontalOrganizationChart"/>
    <dgm:cxn modelId="{51C01C1A-F1EB-4F8B-9520-8A515C85044A}" srcId="{AB1F3B7A-8B83-46CE-9D34-90B85F055F58}" destId="{284A3BF2-1B58-4AF2-A021-190671703E69}" srcOrd="0" destOrd="0" parTransId="{27F15E12-7B96-4443-8C9C-99414796E4FF}" sibTransId="{80CCF46F-A2D6-4A47-80FB-66B49DAC79E5}"/>
    <dgm:cxn modelId="{515CC43F-B2B1-4F2E-B23F-9FC99B71C042}" type="presOf" srcId="{DB584BBD-2150-43E6-AC23-9AFB08D81718}" destId="{B85E1FAF-9B51-41F8-B84C-8FDEFE729190}" srcOrd="0" destOrd="0" presId="urn:microsoft.com/office/officeart/2009/3/layout/HorizontalOrganizationChart"/>
    <dgm:cxn modelId="{23494556-4155-455D-A698-8B893921C3E4}" srcId="{D2E96815-7ACD-42C2-B7A2-189F343ECA41}" destId="{AB1F3B7A-8B83-46CE-9D34-90B85F055F58}" srcOrd="0" destOrd="0" parTransId="{B9D271E2-1D9C-4DD3-B915-D33D43F14A6C}" sibTransId="{8AD50D84-7738-4505-9DAC-965431A14DFE}"/>
    <dgm:cxn modelId="{DE10AA7B-4160-439A-B874-8AA5708ACF7D}" type="presOf" srcId="{284A3BF2-1B58-4AF2-A021-190671703E69}" destId="{A14DACAD-F328-44D8-91E2-F0ACC2388B41}" srcOrd="1" destOrd="0" presId="urn:microsoft.com/office/officeart/2009/3/layout/HorizontalOrganizationChart"/>
    <dgm:cxn modelId="{F25880CD-2F3D-47EF-881E-F93F8632F7C6}" type="presOf" srcId="{A51C362E-99E4-42B4-BC02-7657BD21B457}" destId="{307E2F5C-3533-4B68-A7DF-7685C70AF047}" srcOrd="0" destOrd="0" presId="urn:microsoft.com/office/officeart/2009/3/layout/HorizontalOrganizationChart"/>
    <dgm:cxn modelId="{B2C919CA-508A-4BA2-B126-F39FDF24E554}" type="presOf" srcId="{5DCCB95C-684E-4CA2-8A2B-6EDC544B351C}" destId="{0702C187-FE3B-4EE3-AC28-65826B2D98E1}" srcOrd="0" destOrd="0" presId="urn:microsoft.com/office/officeart/2009/3/layout/HorizontalOrganizationChart"/>
    <dgm:cxn modelId="{1DBD40AF-7012-40E4-B72C-5C6A65208100}" type="presOf" srcId="{6D23F64E-4016-4977-8269-03A8D6FDDE4C}" destId="{404D5824-7394-4C3C-AA3F-4E3ABFAE457B}" srcOrd="1" destOrd="0" presId="urn:microsoft.com/office/officeart/2009/3/layout/HorizontalOrganizationChart"/>
    <dgm:cxn modelId="{68D6E59D-5B02-411D-91A7-3548FC5ED329}" type="presOf" srcId="{F98BD0C6-2BEF-4C62-BC66-B72A3A6A63BE}" destId="{E7B47C52-B822-4B28-B04C-E7C3CB397599}" srcOrd="0" destOrd="0" presId="urn:microsoft.com/office/officeart/2009/3/layout/HorizontalOrganizationChart"/>
    <dgm:cxn modelId="{D6AB94E5-5FA9-4E29-B930-B84CB6EBC3FA}" type="presOf" srcId="{16BF2C9D-3830-462B-8BB6-1AADF8307EBA}" destId="{C0B4C938-4692-48FF-A4A1-791751A6ED30}" srcOrd="0" destOrd="0" presId="urn:microsoft.com/office/officeart/2009/3/layout/HorizontalOrganizationChart"/>
    <dgm:cxn modelId="{C41A96CB-0536-46B0-A3A6-2601422BF972}" type="presOf" srcId="{AB1F3B7A-8B83-46CE-9D34-90B85F055F58}" destId="{A5849226-F271-4B07-84CB-402FE54B18F1}" srcOrd="0" destOrd="0" presId="urn:microsoft.com/office/officeart/2009/3/layout/HorizontalOrganizationChart"/>
    <dgm:cxn modelId="{8759F5B2-D0AB-43E9-85AB-FFC2F2EE80F2}" type="presOf" srcId="{284A3BF2-1B58-4AF2-A021-190671703E69}" destId="{045F9A7E-B401-497E-AB82-11A6D07B6CFE}" srcOrd="0" destOrd="0" presId="urn:microsoft.com/office/officeart/2009/3/layout/HorizontalOrganizationChart"/>
    <dgm:cxn modelId="{E43DDBF8-B808-480C-A8A2-0E471BF4DA71}" type="presOf" srcId="{27F15E12-7B96-4443-8C9C-99414796E4FF}" destId="{0BC4701E-2A40-4539-842C-D74CEF45C44D}" srcOrd="0" destOrd="0" presId="urn:microsoft.com/office/officeart/2009/3/layout/HorizontalOrganizationChart"/>
    <dgm:cxn modelId="{6EECF38D-22E3-4939-B8B7-E48179AF4FDC}" type="presOf" srcId="{AB1F3B7A-8B83-46CE-9D34-90B85F055F58}" destId="{7BF640F5-0590-4317-98C6-59FB90C38651}" srcOrd="1" destOrd="0" presId="urn:microsoft.com/office/officeart/2009/3/layout/HorizontalOrganizationChart"/>
    <dgm:cxn modelId="{A3A514C3-32A3-44E4-83E6-578EE0F0D920}" srcId="{AB1F3B7A-8B83-46CE-9D34-90B85F055F58}" destId="{8C519139-3CD6-413B-B9F3-B89DB2F80363}" srcOrd="1" destOrd="0" parTransId="{2BC3F47C-71FE-4B78-834E-29B78A9D079D}" sibTransId="{54346D3B-C8BF-4D3C-B11C-E436AC0B5F9C}"/>
    <dgm:cxn modelId="{B08D1704-9692-4053-8906-CD7F379D2095}" type="presParOf" srcId="{91FD157E-20A1-4E4F-9195-28D912B8C2B2}" destId="{795D4F66-1B6B-4A7E-B18B-457BFD65D7AA}" srcOrd="0" destOrd="0" presId="urn:microsoft.com/office/officeart/2009/3/layout/HorizontalOrganizationChart"/>
    <dgm:cxn modelId="{11D69FD1-2969-4470-9786-DD362A6D1522}" type="presParOf" srcId="{795D4F66-1B6B-4A7E-B18B-457BFD65D7AA}" destId="{D59CA0DF-3E8F-4D5B-A1D5-634723A7EB94}" srcOrd="0" destOrd="0" presId="urn:microsoft.com/office/officeart/2009/3/layout/HorizontalOrganizationChart"/>
    <dgm:cxn modelId="{E0A6E0CF-2288-4C58-BDD0-8CC7AB3EB349}" type="presParOf" srcId="{D59CA0DF-3E8F-4D5B-A1D5-634723A7EB94}" destId="{A5849226-F271-4B07-84CB-402FE54B18F1}" srcOrd="0" destOrd="0" presId="urn:microsoft.com/office/officeart/2009/3/layout/HorizontalOrganizationChart"/>
    <dgm:cxn modelId="{000D0412-6F82-45B3-A6DE-2BC8DED3AA52}" type="presParOf" srcId="{D59CA0DF-3E8F-4D5B-A1D5-634723A7EB94}" destId="{7BF640F5-0590-4317-98C6-59FB90C38651}" srcOrd="1" destOrd="0" presId="urn:microsoft.com/office/officeart/2009/3/layout/HorizontalOrganizationChart"/>
    <dgm:cxn modelId="{D026079B-E2FA-4188-99C7-2087A11AB853}" type="presParOf" srcId="{795D4F66-1B6B-4A7E-B18B-457BFD65D7AA}" destId="{D6557A97-EA6D-4329-B329-DA8EDE5C91E3}" srcOrd="1" destOrd="0" presId="urn:microsoft.com/office/officeart/2009/3/layout/HorizontalOrganizationChart"/>
    <dgm:cxn modelId="{98A3DDA8-48AA-4798-A2AE-4F3E2F3D5107}" type="presParOf" srcId="{D6557A97-EA6D-4329-B329-DA8EDE5C91E3}" destId="{0BC4701E-2A40-4539-842C-D74CEF45C44D}" srcOrd="0" destOrd="0" presId="urn:microsoft.com/office/officeart/2009/3/layout/HorizontalOrganizationChart"/>
    <dgm:cxn modelId="{DF16F5F6-724A-4B93-90EA-086DBC601872}" type="presParOf" srcId="{D6557A97-EA6D-4329-B329-DA8EDE5C91E3}" destId="{2600A790-A459-482D-9CA8-BC51CF6713A1}" srcOrd="1" destOrd="0" presId="urn:microsoft.com/office/officeart/2009/3/layout/HorizontalOrganizationChart"/>
    <dgm:cxn modelId="{56DF0857-6318-44EF-9AD2-1BC3FF78ECD4}" type="presParOf" srcId="{2600A790-A459-482D-9CA8-BC51CF6713A1}" destId="{684C5A1D-321F-4259-B6B3-FE9443ECB7FE}" srcOrd="0" destOrd="0" presId="urn:microsoft.com/office/officeart/2009/3/layout/HorizontalOrganizationChart"/>
    <dgm:cxn modelId="{81AA7B23-BF72-417D-907D-34476B32102E}" type="presParOf" srcId="{684C5A1D-321F-4259-B6B3-FE9443ECB7FE}" destId="{045F9A7E-B401-497E-AB82-11A6D07B6CFE}" srcOrd="0" destOrd="0" presId="urn:microsoft.com/office/officeart/2009/3/layout/HorizontalOrganizationChart"/>
    <dgm:cxn modelId="{E503684C-C78C-4522-A428-C287F4ED82A3}" type="presParOf" srcId="{684C5A1D-321F-4259-B6B3-FE9443ECB7FE}" destId="{A14DACAD-F328-44D8-91E2-F0ACC2388B41}" srcOrd="1" destOrd="0" presId="urn:microsoft.com/office/officeart/2009/3/layout/HorizontalOrganizationChart"/>
    <dgm:cxn modelId="{BF8D97A8-EA94-4C63-AD47-26AA0675385F}" type="presParOf" srcId="{2600A790-A459-482D-9CA8-BC51CF6713A1}" destId="{A22F5F82-5CBD-44DA-BF07-7F1A6B97C998}" srcOrd="1" destOrd="0" presId="urn:microsoft.com/office/officeart/2009/3/layout/HorizontalOrganizationChart"/>
    <dgm:cxn modelId="{F9D42171-55C8-4F41-A627-65524B125055}" type="presParOf" srcId="{2600A790-A459-482D-9CA8-BC51CF6713A1}" destId="{B9A128C6-52AF-4A88-BC9A-8602FC0E1E77}" srcOrd="2" destOrd="0" presId="urn:microsoft.com/office/officeart/2009/3/layout/HorizontalOrganizationChart"/>
    <dgm:cxn modelId="{F5AF2BB5-8D75-4678-969E-4386642C6B92}" type="presParOf" srcId="{D6557A97-EA6D-4329-B329-DA8EDE5C91E3}" destId="{3CD264B2-CFAE-436C-8019-08B70B128DDB}" srcOrd="2" destOrd="0" presId="urn:microsoft.com/office/officeart/2009/3/layout/HorizontalOrganizationChart"/>
    <dgm:cxn modelId="{1A60632C-E03A-42F5-AE5B-1B458A2ED9AB}" type="presParOf" srcId="{D6557A97-EA6D-4329-B329-DA8EDE5C91E3}" destId="{48C648EC-A4B8-4BD2-B3D8-E4D4EBB264D1}" srcOrd="3" destOrd="0" presId="urn:microsoft.com/office/officeart/2009/3/layout/HorizontalOrganizationChart"/>
    <dgm:cxn modelId="{08BF6E8A-8392-4053-ACBA-36514A185ED3}" type="presParOf" srcId="{48C648EC-A4B8-4BD2-B3D8-E4D4EBB264D1}" destId="{2A02D172-4F0B-4B2C-A4B4-77B78D181421}" srcOrd="0" destOrd="0" presId="urn:microsoft.com/office/officeart/2009/3/layout/HorizontalOrganizationChart"/>
    <dgm:cxn modelId="{C67E27D2-8A22-469B-83B8-AEAC5C70CB10}" type="presParOf" srcId="{2A02D172-4F0B-4B2C-A4B4-77B78D181421}" destId="{E0E86D48-475B-40A6-BAA3-766BBDED1529}" srcOrd="0" destOrd="0" presId="urn:microsoft.com/office/officeart/2009/3/layout/HorizontalOrganizationChart"/>
    <dgm:cxn modelId="{23F54CE6-7AB9-4F9F-9573-11107360B8B9}" type="presParOf" srcId="{2A02D172-4F0B-4B2C-A4B4-77B78D181421}" destId="{510C656D-9893-4416-B13B-77408B91BE76}" srcOrd="1" destOrd="0" presId="urn:microsoft.com/office/officeart/2009/3/layout/HorizontalOrganizationChart"/>
    <dgm:cxn modelId="{195D1FCC-C3D6-4AAF-AA70-C98E08B580C1}" type="presParOf" srcId="{48C648EC-A4B8-4BD2-B3D8-E4D4EBB264D1}" destId="{264F182E-A43F-46A4-9A30-706B5D338915}" srcOrd="1" destOrd="0" presId="urn:microsoft.com/office/officeart/2009/3/layout/HorizontalOrganizationChart"/>
    <dgm:cxn modelId="{2DE97BE9-435A-45CE-9F6D-CCA24F00CB1E}" type="presParOf" srcId="{48C648EC-A4B8-4BD2-B3D8-E4D4EBB264D1}" destId="{5D7601C9-C516-458D-A70B-4B964249C851}" srcOrd="2" destOrd="0" presId="urn:microsoft.com/office/officeart/2009/3/layout/HorizontalOrganizationChart"/>
    <dgm:cxn modelId="{96055E00-ACD1-4B7C-AA5D-7284398E7CB0}" type="presParOf" srcId="{D6557A97-EA6D-4329-B329-DA8EDE5C91E3}" destId="{307E2F5C-3533-4B68-A7DF-7685C70AF047}" srcOrd="4" destOrd="0" presId="urn:microsoft.com/office/officeart/2009/3/layout/HorizontalOrganizationChart"/>
    <dgm:cxn modelId="{1A2BA1B0-E651-4FBD-BEEC-5C29E750139A}" type="presParOf" srcId="{D6557A97-EA6D-4329-B329-DA8EDE5C91E3}" destId="{DDA3DEC6-53CE-4B6D-BFC8-06D9F039D9D9}" srcOrd="5" destOrd="0" presId="urn:microsoft.com/office/officeart/2009/3/layout/HorizontalOrganizationChart"/>
    <dgm:cxn modelId="{705B7FA6-A52B-4898-89BC-31C25D965EB6}" type="presParOf" srcId="{DDA3DEC6-53CE-4B6D-BFC8-06D9F039D9D9}" destId="{05AE0F62-6B88-4D4F-A11C-9CCCF405E343}" srcOrd="0" destOrd="0" presId="urn:microsoft.com/office/officeart/2009/3/layout/HorizontalOrganizationChart"/>
    <dgm:cxn modelId="{031F60CB-7C89-4C91-93AB-F2A5F60A7BF3}" type="presParOf" srcId="{05AE0F62-6B88-4D4F-A11C-9CCCF405E343}" destId="{B85E1FAF-9B51-41F8-B84C-8FDEFE729190}" srcOrd="0" destOrd="0" presId="urn:microsoft.com/office/officeart/2009/3/layout/HorizontalOrganizationChart"/>
    <dgm:cxn modelId="{73E4448D-7FC0-466F-BCBF-A2868F00CF1C}" type="presParOf" srcId="{05AE0F62-6B88-4D4F-A11C-9CCCF405E343}" destId="{735A0966-1F96-49F6-8D9B-4658B61AF59D}" srcOrd="1" destOrd="0" presId="urn:microsoft.com/office/officeart/2009/3/layout/HorizontalOrganizationChart"/>
    <dgm:cxn modelId="{3BBB44A5-EE93-41AA-B64F-555E24C82743}" type="presParOf" srcId="{DDA3DEC6-53CE-4B6D-BFC8-06D9F039D9D9}" destId="{13E68C0C-3E6B-4CEE-8E42-18252F34576D}" srcOrd="1" destOrd="0" presId="urn:microsoft.com/office/officeart/2009/3/layout/HorizontalOrganizationChart"/>
    <dgm:cxn modelId="{096A5EBA-286B-43C4-A868-9FB8136F8FA1}" type="presParOf" srcId="{DDA3DEC6-53CE-4B6D-BFC8-06D9F039D9D9}" destId="{C9E9EF41-7172-453E-AE88-BC9595AA2BC8}" srcOrd="2" destOrd="0" presId="urn:microsoft.com/office/officeart/2009/3/layout/HorizontalOrganizationChart"/>
    <dgm:cxn modelId="{5E1C6201-309D-4F15-9252-815F80A1FFB5}" type="presParOf" srcId="{D6557A97-EA6D-4329-B329-DA8EDE5C91E3}" destId="{E7B47C52-B822-4B28-B04C-E7C3CB397599}" srcOrd="6" destOrd="0" presId="urn:microsoft.com/office/officeart/2009/3/layout/HorizontalOrganizationChart"/>
    <dgm:cxn modelId="{774A2A4C-5B2A-4826-B7ED-6F4215693F87}" type="presParOf" srcId="{D6557A97-EA6D-4329-B329-DA8EDE5C91E3}" destId="{77E85E82-AEDE-43B4-A4CD-E2203ECB54E2}" srcOrd="7" destOrd="0" presId="urn:microsoft.com/office/officeart/2009/3/layout/HorizontalOrganizationChart"/>
    <dgm:cxn modelId="{F13E8B5F-34B9-4422-AA6A-E8B63FC80258}" type="presParOf" srcId="{77E85E82-AEDE-43B4-A4CD-E2203ECB54E2}" destId="{098D8745-D83B-49E9-A263-775372B1D013}" srcOrd="0" destOrd="0" presId="urn:microsoft.com/office/officeart/2009/3/layout/HorizontalOrganizationChart"/>
    <dgm:cxn modelId="{A9BF827A-9E4A-4953-AF33-1C2C34658231}" type="presParOf" srcId="{098D8745-D83B-49E9-A263-775372B1D013}" destId="{F8CFF953-69D0-42C1-ABB4-04EE906970A0}" srcOrd="0" destOrd="0" presId="urn:microsoft.com/office/officeart/2009/3/layout/HorizontalOrganizationChart"/>
    <dgm:cxn modelId="{5E6A6DD6-24EB-4F9D-BACD-7CE44F1BC7F1}" type="presParOf" srcId="{098D8745-D83B-49E9-A263-775372B1D013}" destId="{404D5824-7394-4C3C-AA3F-4E3ABFAE457B}" srcOrd="1" destOrd="0" presId="urn:microsoft.com/office/officeart/2009/3/layout/HorizontalOrganizationChart"/>
    <dgm:cxn modelId="{B2DD2807-1D14-4EF7-944E-A3B1E1CDCCD5}" type="presParOf" srcId="{77E85E82-AEDE-43B4-A4CD-E2203ECB54E2}" destId="{2D4C7467-52FE-4876-A417-7BAEFD13BED7}" srcOrd="1" destOrd="0" presId="urn:microsoft.com/office/officeart/2009/3/layout/HorizontalOrganizationChart"/>
    <dgm:cxn modelId="{AE5113EC-F201-4A27-8E1A-156CECD36AB7}" type="presParOf" srcId="{77E85E82-AEDE-43B4-A4CD-E2203ECB54E2}" destId="{15BE2951-47BC-4A8D-A3E1-2E4D495CF8CA}" srcOrd="2" destOrd="0" presId="urn:microsoft.com/office/officeart/2009/3/layout/HorizontalOrganizationChart"/>
    <dgm:cxn modelId="{DBB6E9B8-9B09-4A9B-92C1-5E40826BF345}" type="presParOf" srcId="{D6557A97-EA6D-4329-B329-DA8EDE5C91E3}" destId="{0702C187-FE3B-4EE3-AC28-65826B2D98E1}" srcOrd="8" destOrd="0" presId="urn:microsoft.com/office/officeart/2009/3/layout/HorizontalOrganizationChart"/>
    <dgm:cxn modelId="{883D86CC-2234-4CE2-996F-CC04224117C6}" type="presParOf" srcId="{D6557A97-EA6D-4329-B329-DA8EDE5C91E3}" destId="{CF20DD2C-CF1D-43BD-9C87-7CCDD624EC2E}" srcOrd="9" destOrd="0" presId="urn:microsoft.com/office/officeart/2009/3/layout/HorizontalOrganizationChart"/>
    <dgm:cxn modelId="{F31B6B13-FBBD-4A00-9B3F-49E128E7ED31}" type="presParOf" srcId="{CF20DD2C-CF1D-43BD-9C87-7CCDD624EC2E}" destId="{C9964FA6-370B-4268-937D-757F4706B874}" srcOrd="0" destOrd="0" presId="urn:microsoft.com/office/officeart/2009/3/layout/HorizontalOrganizationChart"/>
    <dgm:cxn modelId="{BDE7B6F1-5C9F-4482-9871-8AB0CB7C04A7}" type="presParOf" srcId="{C9964FA6-370B-4268-937D-757F4706B874}" destId="{C0B4C938-4692-48FF-A4A1-791751A6ED30}" srcOrd="0" destOrd="0" presId="urn:microsoft.com/office/officeart/2009/3/layout/HorizontalOrganizationChart"/>
    <dgm:cxn modelId="{50E04043-4A51-4736-B2AB-1F60839BA8B5}" type="presParOf" srcId="{C9964FA6-370B-4268-937D-757F4706B874}" destId="{DE40C509-E042-4261-B3B2-E299AD667C0E}" srcOrd="1" destOrd="0" presId="urn:microsoft.com/office/officeart/2009/3/layout/HorizontalOrganizationChart"/>
    <dgm:cxn modelId="{D1E17347-5245-431E-AD1D-8C1CE1EE5466}" type="presParOf" srcId="{CF20DD2C-CF1D-43BD-9C87-7CCDD624EC2E}" destId="{8BDD01EA-4A42-4F5C-947F-5C1136D7CF67}" srcOrd="1" destOrd="0" presId="urn:microsoft.com/office/officeart/2009/3/layout/HorizontalOrganizationChart"/>
    <dgm:cxn modelId="{64743E53-49F8-42D1-9095-45C438DC805D}" type="presParOf" srcId="{CF20DD2C-CF1D-43BD-9C87-7CCDD624EC2E}" destId="{F9D155D1-C495-4A90-A036-D4BBEED6926E}" srcOrd="2" destOrd="0" presId="urn:microsoft.com/office/officeart/2009/3/layout/HorizontalOrganizationChart"/>
    <dgm:cxn modelId="{4B96BD86-90BC-46AE-A7CE-D06B6C6DBC8F}" type="presParOf" srcId="{795D4F66-1B6B-4A7E-B18B-457BFD65D7AA}" destId="{1A15B9C0-D230-41B3-988F-8D7EFF15031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448B6EF-ECDF-4B31-979E-20089EB53061}" type="doc">
      <dgm:prSet loTypeId="urn:microsoft.com/office/officeart/2005/8/layout/pyramid2" loCatId="list" qsTypeId="urn:microsoft.com/office/officeart/2005/8/quickstyle/simple1" qsCatId="simple" csTypeId="urn:microsoft.com/office/officeart/2005/8/colors/accent0_3" csCatId="mainScheme" phldr="1"/>
      <dgm:spPr/>
    </dgm:pt>
    <dgm:pt modelId="{EDB7619F-2C85-40F1-95D8-3BE8D6268B30}">
      <dgm:prSet phldrT="[Текст]"/>
      <dgm:spPr/>
      <dgm:t>
        <a:bodyPr/>
        <a:lstStyle/>
        <a:p>
          <a:r>
            <a: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 тлумачення норми права (інтерпретаційний акт)</a:t>
          </a:r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це акт-документ, що містить офіційне, формально-обов’язкове роз’яснення змісту норм права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E42D96-C5CE-4A10-A176-C4C5D216A93E}" type="parTrans" cxnId="{B9750186-D8EE-4ECC-9EE6-B35B0525AFBA}">
      <dgm:prSet/>
      <dgm:spPr/>
      <dgm:t>
        <a:bodyPr/>
        <a:lstStyle/>
        <a:p>
          <a:endParaRPr lang="uk-UA"/>
        </a:p>
      </dgm:t>
    </dgm:pt>
    <dgm:pt modelId="{70E76011-7E58-4183-8B4D-4B9F385D01F2}" type="sibTrans" cxnId="{B9750186-D8EE-4ECC-9EE6-B35B0525AFBA}">
      <dgm:prSet/>
      <dgm:spPr/>
      <dgm:t>
        <a:bodyPr/>
        <a:lstStyle/>
        <a:p>
          <a:endParaRPr lang="uk-UA"/>
        </a:p>
      </dgm:t>
    </dgm:pt>
    <dgm:pt modelId="{4F76891C-4044-43F3-8494-54E662CF123A}" type="pres">
      <dgm:prSet presAssocID="{F448B6EF-ECDF-4B31-979E-20089EB53061}" presName="compositeShape" presStyleCnt="0">
        <dgm:presLayoutVars>
          <dgm:dir/>
          <dgm:resizeHandles/>
        </dgm:presLayoutVars>
      </dgm:prSet>
      <dgm:spPr/>
    </dgm:pt>
    <dgm:pt modelId="{68CA4FDB-0562-42D9-B66C-F7735BA5FC0E}" type="pres">
      <dgm:prSet presAssocID="{F448B6EF-ECDF-4B31-979E-20089EB53061}" presName="pyramid" presStyleLbl="node1" presStyleIdx="0" presStyleCnt="1"/>
      <dgm:spPr/>
    </dgm:pt>
    <dgm:pt modelId="{68C0EE2F-5690-4B50-AA99-40EC32CAA38D}" type="pres">
      <dgm:prSet presAssocID="{F448B6EF-ECDF-4B31-979E-20089EB53061}" presName="theList" presStyleCnt="0"/>
      <dgm:spPr/>
    </dgm:pt>
    <dgm:pt modelId="{3AE20622-E254-4FC2-B9AB-10FD86A11AC3}" type="pres">
      <dgm:prSet presAssocID="{EDB7619F-2C85-40F1-95D8-3BE8D6268B30}" presName="aNode" presStyleLbl="fgAcc1" presStyleIdx="0" presStyleCnt="1" custScaleX="214463" custLinFactY="5384" custLinFactNeighborX="13855" custLinFactNeighborY="1000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FC1FD12-983C-4787-AE0B-3284DFDFDC13}" type="pres">
      <dgm:prSet presAssocID="{EDB7619F-2C85-40F1-95D8-3BE8D6268B30}" presName="aSpace" presStyleCnt="0"/>
      <dgm:spPr/>
    </dgm:pt>
  </dgm:ptLst>
  <dgm:cxnLst>
    <dgm:cxn modelId="{3B6F94DC-5161-4E82-9072-5237E8907982}" type="presOf" srcId="{EDB7619F-2C85-40F1-95D8-3BE8D6268B30}" destId="{3AE20622-E254-4FC2-B9AB-10FD86A11AC3}" srcOrd="0" destOrd="0" presId="urn:microsoft.com/office/officeart/2005/8/layout/pyramid2"/>
    <dgm:cxn modelId="{6F4FCEDC-87AA-4FE8-A9E4-C96264231604}" type="presOf" srcId="{F448B6EF-ECDF-4B31-979E-20089EB53061}" destId="{4F76891C-4044-43F3-8494-54E662CF123A}" srcOrd="0" destOrd="0" presId="urn:microsoft.com/office/officeart/2005/8/layout/pyramid2"/>
    <dgm:cxn modelId="{B9750186-D8EE-4ECC-9EE6-B35B0525AFBA}" srcId="{F448B6EF-ECDF-4B31-979E-20089EB53061}" destId="{EDB7619F-2C85-40F1-95D8-3BE8D6268B30}" srcOrd="0" destOrd="0" parTransId="{4AE42D96-C5CE-4A10-A176-C4C5D216A93E}" sibTransId="{70E76011-7E58-4183-8B4D-4B9F385D01F2}"/>
    <dgm:cxn modelId="{DDA0F21F-FBFE-4C29-ACA6-639481B698C3}" type="presParOf" srcId="{4F76891C-4044-43F3-8494-54E662CF123A}" destId="{68CA4FDB-0562-42D9-B66C-F7735BA5FC0E}" srcOrd="0" destOrd="0" presId="urn:microsoft.com/office/officeart/2005/8/layout/pyramid2"/>
    <dgm:cxn modelId="{C9EF3EF0-A585-4552-AA3B-CF82E9E3A6D4}" type="presParOf" srcId="{4F76891C-4044-43F3-8494-54E662CF123A}" destId="{68C0EE2F-5690-4B50-AA99-40EC32CAA38D}" srcOrd="1" destOrd="0" presId="urn:microsoft.com/office/officeart/2005/8/layout/pyramid2"/>
    <dgm:cxn modelId="{32F1E3A6-FB5F-4B0F-8D07-920AD675B200}" type="presParOf" srcId="{68C0EE2F-5690-4B50-AA99-40EC32CAA38D}" destId="{3AE20622-E254-4FC2-B9AB-10FD86A11AC3}" srcOrd="0" destOrd="0" presId="urn:microsoft.com/office/officeart/2005/8/layout/pyramid2"/>
    <dgm:cxn modelId="{CCECD61E-C55D-4801-A278-02E2159C17F6}" type="presParOf" srcId="{68C0EE2F-5690-4B50-AA99-40EC32CAA38D}" destId="{DFC1FD12-983C-4787-AE0B-3284DFDFDC13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5F4D7ED-BE03-4B29-BEF7-CB713D2208DC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8F8D0AA2-6365-4BAB-A39A-D29A9EEDD969}">
      <dgm:prSet custT="1"/>
      <dgm:spPr/>
      <dgm:t>
        <a:bodyPr/>
        <a:lstStyle/>
        <a:p>
          <a:r>
            <a:rPr lang="uk-UA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 Власов Ю. Л. Проблеми тлумачення норм права : монографія. Київ : Ін-т держави і права ім. В. М. Корецького НАН України, 2001. 180 с.</a:t>
          </a:r>
          <a:endParaRPr lang="uk-UA" sz="28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3E27F4-12AE-4CC6-9C00-3B2CDECE0D14}" type="parTrans" cxnId="{29D181B6-D323-4D3D-9858-9240AFC3AE04}">
      <dgm:prSet/>
      <dgm:spPr/>
      <dgm:t>
        <a:bodyPr/>
        <a:lstStyle/>
        <a:p>
          <a:endParaRPr lang="uk-UA"/>
        </a:p>
      </dgm:t>
    </dgm:pt>
    <dgm:pt modelId="{53CE1DB6-F03A-42F4-A068-CF913227DF7C}" type="sibTrans" cxnId="{29D181B6-D323-4D3D-9858-9240AFC3AE04}">
      <dgm:prSet/>
      <dgm:spPr/>
      <dgm:t>
        <a:bodyPr/>
        <a:lstStyle/>
        <a:p>
          <a:endParaRPr lang="uk-UA"/>
        </a:p>
      </dgm:t>
    </dgm:pt>
    <dgm:pt modelId="{484DBA76-6F60-40BF-9373-20E7EF4D1C3F}">
      <dgm:prSet custT="1"/>
      <dgm:spPr/>
      <dgm:t>
        <a:bodyPr/>
        <a:lstStyle/>
        <a:p>
          <a:r>
            <a:rPr lang="uk-UA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2. </a:t>
          </a:r>
          <a:r>
            <a:rPr lang="uk-UA" sz="28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Капліна</a:t>
          </a:r>
          <a:r>
            <a:rPr lang="uk-UA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О. В. Правозастосовне тлумачення норм кримінально-процесуального права : монографія. Харків : Право, 2008. 296 с.</a:t>
          </a:r>
          <a:endParaRPr lang="uk-UA" sz="28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2F685B-BF34-48B0-B130-C75191F4ED8B}" type="parTrans" cxnId="{EB5E2628-7D4C-4677-A028-AC27EDC70A55}">
      <dgm:prSet/>
      <dgm:spPr/>
      <dgm:t>
        <a:bodyPr/>
        <a:lstStyle/>
        <a:p>
          <a:endParaRPr lang="uk-UA"/>
        </a:p>
      </dgm:t>
    </dgm:pt>
    <dgm:pt modelId="{3E838157-6C65-4187-9F6A-37FF2B71A9C9}" type="sibTrans" cxnId="{EB5E2628-7D4C-4677-A028-AC27EDC70A55}">
      <dgm:prSet/>
      <dgm:spPr/>
      <dgm:t>
        <a:bodyPr/>
        <a:lstStyle/>
        <a:p>
          <a:endParaRPr lang="uk-UA"/>
        </a:p>
      </dgm:t>
    </dgm:pt>
    <dgm:pt modelId="{9D3A0703-F092-4781-B04C-124A06315997}">
      <dgm:prSet custT="1"/>
      <dgm:spPr/>
      <dgm:t>
        <a:bodyPr/>
        <a:lstStyle/>
        <a:p>
          <a:r>
            <a:rPr lang="uk-UA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 Малишев Б. В., </a:t>
          </a:r>
          <a:r>
            <a:rPr lang="uk-UA" sz="28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Москалюк</a:t>
          </a:r>
          <a:r>
            <a:rPr lang="uk-UA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О. В. Застосування норм права (теорія і практика) : </a:t>
          </a:r>
          <a:r>
            <a:rPr lang="uk-UA" sz="28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</a:t>
          </a:r>
          <a:r>
            <a:rPr lang="uk-UA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28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посіб</a:t>
          </a:r>
          <a:r>
            <a:rPr lang="uk-UA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/ За </a:t>
          </a:r>
          <a:r>
            <a:rPr lang="uk-UA" sz="28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</a:t>
          </a:r>
          <a:r>
            <a:rPr lang="uk-UA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ред. Б. В. Малишева. Київ : Реферат, 2010. 260 с.</a:t>
          </a:r>
          <a:endParaRPr lang="uk-UA" sz="28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AA69B6-FCD7-4BBD-8BFF-30D5932A0DC0}" type="parTrans" cxnId="{B6FDDCFB-D7FD-4256-8815-E872D0BB9BEC}">
      <dgm:prSet/>
      <dgm:spPr/>
      <dgm:t>
        <a:bodyPr/>
        <a:lstStyle/>
        <a:p>
          <a:endParaRPr lang="uk-UA"/>
        </a:p>
      </dgm:t>
    </dgm:pt>
    <dgm:pt modelId="{8BC1F788-765D-45F6-978C-BAD4EBC26332}" type="sibTrans" cxnId="{B6FDDCFB-D7FD-4256-8815-E872D0BB9BEC}">
      <dgm:prSet/>
      <dgm:spPr/>
      <dgm:t>
        <a:bodyPr/>
        <a:lstStyle/>
        <a:p>
          <a:endParaRPr lang="uk-UA"/>
        </a:p>
      </dgm:t>
    </dgm:pt>
    <dgm:pt modelId="{B90326CA-4B41-4754-B586-9274D53444D8}">
      <dgm:prSet custT="1"/>
      <dgm:spPr/>
      <dgm:t>
        <a:bodyPr/>
        <a:lstStyle/>
        <a:p>
          <a:r>
            <a:rPr lang="uk-UA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4. </a:t>
          </a:r>
          <a:r>
            <a:rPr lang="uk-UA" sz="28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Настасяк</a:t>
          </a:r>
          <a:r>
            <a:rPr lang="uk-UA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І. Ю. Тлумачення правових норм : </a:t>
          </a:r>
          <a:r>
            <a:rPr lang="uk-UA" sz="28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</a:t>
          </a:r>
          <a:r>
            <a:rPr lang="uk-UA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28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посіб</a:t>
          </a:r>
          <a:r>
            <a:rPr lang="uk-UA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Львів : </a:t>
          </a:r>
          <a:r>
            <a:rPr lang="uk-UA" sz="28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ЛьвДУВС</a:t>
          </a:r>
          <a:r>
            <a:rPr lang="uk-UA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2009. 336 с.</a:t>
          </a:r>
          <a:endParaRPr lang="uk-UA" sz="28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E78832-4FD9-46FF-B2C2-13CEA5151331}" type="parTrans" cxnId="{605F8F3D-9E2F-4D45-B55D-FA4FE4F981C2}">
      <dgm:prSet/>
      <dgm:spPr/>
      <dgm:t>
        <a:bodyPr/>
        <a:lstStyle/>
        <a:p>
          <a:endParaRPr lang="uk-UA"/>
        </a:p>
      </dgm:t>
    </dgm:pt>
    <dgm:pt modelId="{B5AB54A5-D4B4-43BF-9D70-3C68D6AF97F6}" type="sibTrans" cxnId="{605F8F3D-9E2F-4D45-B55D-FA4FE4F981C2}">
      <dgm:prSet/>
      <dgm:spPr/>
      <dgm:t>
        <a:bodyPr/>
        <a:lstStyle/>
        <a:p>
          <a:endParaRPr lang="uk-UA"/>
        </a:p>
      </dgm:t>
    </dgm:pt>
    <dgm:pt modelId="{D2F6A674-D13B-40A2-91EE-417F42065728}" type="pres">
      <dgm:prSet presAssocID="{F5F4D7ED-BE03-4B29-BEF7-CB713D2208D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0A1FFFD-9FDB-4EA3-AB33-BF953E3D5682}" type="pres">
      <dgm:prSet presAssocID="{8F8D0AA2-6365-4BAB-A39A-D29A9EEDD969}" presName="thickLine" presStyleLbl="alignNode1" presStyleIdx="0" presStyleCnt="4"/>
      <dgm:spPr/>
    </dgm:pt>
    <dgm:pt modelId="{B3D520C9-F742-487D-B9A4-DFAED3957C07}" type="pres">
      <dgm:prSet presAssocID="{8F8D0AA2-6365-4BAB-A39A-D29A9EEDD969}" presName="horz1" presStyleCnt="0"/>
      <dgm:spPr/>
    </dgm:pt>
    <dgm:pt modelId="{51587151-9485-47F1-9C85-8812FBBA1388}" type="pres">
      <dgm:prSet presAssocID="{8F8D0AA2-6365-4BAB-A39A-D29A9EEDD969}" presName="tx1" presStyleLbl="revTx" presStyleIdx="0" presStyleCnt="4"/>
      <dgm:spPr/>
      <dgm:t>
        <a:bodyPr/>
        <a:lstStyle/>
        <a:p>
          <a:endParaRPr lang="ru-RU"/>
        </a:p>
      </dgm:t>
    </dgm:pt>
    <dgm:pt modelId="{A0EE2E1A-25F6-41D7-AE06-B057E5555442}" type="pres">
      <dgm:prSet presAssocID="{8F8D0AA2-6365-4BAB-A39A-D29A9EEDD969}" presName="vert1" presStyleCnt="0"/>
      <dgm:spPr/>
    </dgm:pt>
    <dgm:pt modelId="{AE204E0D-5591-4D5A-A107-6E57243D77DA}" type="pres">
      <dgm:prSet presAssocID="{484DBA76-6F60-40BF-9373-20E7EF4D1C3F}" presName="thickLine" presStyleLbl="alignNode1" presStyleIdx="1" presStyleCnt="4"/>
      <dgm:spPr/>
    </dgm:pt>
    <dgm:pt modelId="{8519788C-1084-4EA1-8CA3-1EA24D64F62A}" type="pres">
      <dgm:prSet presAssocID="{484DBA76-6F60-40BF-9373-20E7EF4D1C3F}" presName="horz1" presStyleCnt="0"/>
      <dgm:spPr/>
    </dgm:pt>
    <dgm:pt modelId="{BEFABC45-60A0-409D-8DFE-F7D39451F5FF}" type="pres">
      <dgm:prSet presAssocID="{484DBA76-6F60-40BF-9373-20E7EF4D1C3F}" presName="tx1" presStyleLbl="revTx" presStyleIdx="1" presStyleCnt="4"/>
      <dgm:spPr/>
      <dgm:t>
        <a:bodyPr/>
        <a:lstStyle/>
        <a:p>
          <a:endParaRPr lang="ru-RU"/>
        </a:p>
      </dgm:t>
    </dgm:pt>
    <dgm:pt modelId="{C34647ED-32F3-4879-A293-2639B597EC93}" type="pres">
      <dgm:prSet presAssocID="{484DBA76-6F60-40BF-9373-20E7EF4D1C3F}" presName="vert1" presStyleCnt="0"/>
      <dgm:spPr/>
    </dgm:pt>
    <dgm:pt modelId="{4C21DA09-4FED-4261-ADE1-F10D81D4BA0F}" type="pres">
      <dgm:prSet presAssocID="{9D3A0703-F092-4781-B04C-124A06315997}" presName="thickLine" presStyleLbl="alignNode1" presStyleIdx="2" presStyleCnt="4"/>
      <dgm:spPr/>
    </dgm:pt>
    <dgm:pt modelId="{33CC3B82-D762-42B7-B12F-C287052B5070}" type="pres">
      <dgm:prSet presAssocID="{9D3A0703-F092-4781-B04C-124A06315997}" presName="horz1" presStyleCnt="0"/>
      <dgm:spPr/>
    </dgm:pt>
    <dgm:pt modelId="{C35DF3E2-407D-45E5-B9CD-6025764EDFAA}" type="pres">
      <dgm:prSet presAssocID="{9D3A0703-F092-4781-B04C-124A06315997}" presName="tx1" presStyleLbl="revTx" presStyleIdx="2" presStyleCnt="4"/>
      <dgm:spPr/>
      <dgm:t>
        <a:bodyPr/>
        <a:lstStyle/>
        <a:p>
          <a:endParaRPr lang="ru-RU"/>
        </a:p>
      </dgm:t>
    </dgm:pt>
    <dgm:pt modelId="{7E38C40F-E87C-4ADD-93A4-81C8506B7717}" type="pres">
      <dgm:prSet presAssocID="{9D3A0703-F092-4781-B04C-124A06315997}" presName="vert1" presStyleCnt="0"/>
      <dgm:spPr/>
    </dgm:pt>
    <dgm:pt modelId="{2EEAA289-7584-4C26-86B2-7AEA3414334A}" type="pres">
      <dgm:prSet presAssocID="{B90326CA-4B41-4754-B586-9274D53444D8}" presName="thickLine" presStyleLbl="alignNode1" presStyleIdx="3" presStyleCnt="4"/>
      <dgm:spPr/>
    </dgm:pt>
    <dgm:pt modelId="{F3312C15-F630-4805-9628-A67DA4E9A134}" type="pres">
      <dgm:prSet presAssocID="{B90326CA-4B41-4754-B586-9274D53444D8}" presName="horz1" presStyleCnt="0"/>
      <dgm:spPr/>
    </dgm:pt>
    <dgm:pt modelId="{C34C1807-40DE-4FE4-A553-8A352F774BB2}" type="pres">
      <dgm:prSet presAssocID="{B90326CA-4B41-4754-B586-9274D53444D8}" presName="tx1" presStyleLbl="revTx" presStyleIdx="3" presStyleCnt="4"/>
      <dgm:spPr/>
      <dgm:t>
        <a:bodyPr/>
        <a:lstStyle/>
        <a:p>
          <a:endParaRPr lang="ru-RU"/>
        </a:p>
      </dgm:t>
    </dgm:pt>
    <dgm:pt modelId="{4C79F84E-DB71-4549-8CF2-16E61A3E202B}" type="pres">
      <dgm:prSet presAssocID="{B90326CA-4B41-4754-B586-9274D53444D8}" presName="vert1" presStyleCnt="0"/>
      <dgm:spPr/>
    </dgm:pt>
  </dgm:ptLst>
  <dgm:cxnLst>
    <dgm:cxn modelId="{FBDDBB7B-C908-4DE2-9BBE-8B3582AA08D9}" type="presOf" srcId="{B90326CA-4B41-4754-B586-9274D53444D8}" destId="{C34C1807-40DE-4FE4-A553-8A352F774BB2}" srcOrd="0" destOrd="0" presId="urn:microsoft.com/office/officeart/2008/layout/LinedList"/>
    <dgm:cxn modelId="{03A7E64B-FA1E-4208-B9C5-A339CB16A54C}" type="presOf" srcId="{9D3A0703-F092-4781-B04C-124A06315997}" destId="{C35DF3E2-407D-45E5-B9CD-6025764EDFAA}" srcOrd="0" destOrd="0" presId="urn:microsoft.com/office/officeart/2008/layout/LinedList"/>
    <dgm:cxn modelId="{29D181B6-D323-4D3D-9858-9240AFC3AE04}" srcId="{F5F4D7ED-BE03-4B29-BEF7-CB713D2208DC}" destId="{8F8D0AA2-6365-4BAB-A39A-D29A9EEDD969}" srcOrd="0" destOrd="0" parTransId="{5D3E27F4-12AE-4CC6-9C00-3B2CDECE0D14}" sibTransId="{53CE1DB6-F03A-42F4-A068-CF913227DF7C}"/>
    <dgm:cxn modelId="{EB5E2628-7D4C-4677-A028-AC27EDC70A55}" srcId="{F5F4D7ED-BE03-4B29-BEF7-CB713D2208DC}" destId="{484DBA76-6F60-40BF-9373-20E7EF4D1C3F}" srcOrd="1" destOrd="0" parTransId="{412F685B-BF34-48B0-B130-C75191F4ED8B}" sibTransId="{3E838157-6C65-4187-9F6A-37FF2B71A9C9}"/>
    <dgm:cxn modelId="{B6FDDCFB-D7FD-4256-8815-E872D0BB9BEC}" srcId="{F5F4D7ED-BE03-4B29-BEF7-CB713D2208DC}" destId="{9D3A0703-F092-4781-B04C-124A06315997}" srcOrd="2" destOrd="0" parTransId="{50AA69B6-FCD7-4BBD-8BFF-30D5932A0DC0}" sibTransId="{8BC1F788-765D-45F6-978C-BAD4EBC26332}"/>
    <dgm:cxn modelId="{9811371B-03C5-4464-9B7C-9399E6941943}" type="presOf" srcId="{F5F4D7ED-BE03-4B29-BEF7-CB713D2208DC}" destId="{D2F6A674-D13B-40A2-91EE-417F42065728}" srcOrd="0" destOrd="0" presId="urn:microsoft.com/office/officeart/2008/layout/LinedList"/>
    <dgm:cxn modelId="{605F8F3D-9E2F-4D45-B55D-FA4FE4F981C2}" srcId="{F5F4D7ED-BE03-4B29-BEF7-CB713D2208DC}" destId="{B90326CA-4B41-4754-B586-9274D53444D8}" srcOrd="3" destOrd="0" parTransId="{ECE78832-4FD9-46FF-B2C2-13CEA5151331}" sibTransId="{B5AB54A5-D4B4-43BF-9D70-3C68D6AF97F6}"/>
    <dgm:cxn modelId="{3978D88F-2663-4308-97F4-9E58FFC098BD}" type="presOf" srcId="{8F8D0AA2-6365-4BAB-A39A-D29A9EEDD969}" destId="{51587151-9485-47F1-9C85-8812FBBA1388}" srcOrd="0" destOrd="0" presId="urn:microsoft.com/office/officeart/2008/layout/LinedList"/>
    <dgm:cxn modelId="{31670FDC-24A5-4412-9AEF-E1DBB997C204}" type="presOf" srcId="{484DBA76-6F60-40BF-9373-20E7EF4D1C3F}" destId="{BEFABC45-60A0-409D-8DFE-F7D39451F5FF}" srcOrd="0" destOrd="0" presId="urn:microsoft.com/office/officeart/2008/layout/LinedList"/>
    <dgm:cxn modelId="{98B804B0-2C49-497B-9309-875E87335736}" type="presParOf" srcId="{D2F6A674-D13B-40A2-91EE-417F42065728}" destId="{60A1FFFD-9FDB-4EA3-AB33-BF953E3D5682}" srcOrd="0" destOrd="0" presId="urn:microsoft.com/office/officeart/2008/layout/LinedList"/>
    <dgm:cxn modelId="{BE9CD998-A834-4350-B115-2680F3080013}" type="presParOf" srcId="{D2F6A674-D13B-40A2-91EE-417F42065728}" destId="{B3D520C9-F742-487D-B9A4-DFAED3957C07}" srcOrd="1" destOrd="0" presId="urn:microsoft.com/office/officeart/2008/layout/LinedList"/>
    <dgm:cxn modelId="{0DDE852C-FCA4-4677-8D42-A4F4B7F3F619}" type="presParOf" srcId="{B3D520C9-F742-487D-B9A4-DFAED3957C07}" destId="{51587151-9485-47F1-9C85-8812FBBA1388}" srcOrd="0" destOrd="0" presId="urn:microsoft.com/office/officeart/2008/layout/LinedList"/>
    <dgm:cxn modelId="{08F22DDB-EFF2-404F-A200-73EB24E8C526}" type="presParOf" srcId="{B3D520C9-F742-487D-B9A4-DFAED3957C07}" destId="{A0EE2E1A-25F6-41D7-AE06-B057E5555442}" srcOrd="1" destOrd="0" presId="urn:microsoft.com/office/officeart/2008/layout/LinedList"/>
    <dgm:cxn modelId="{B9FA6678-8742-4FAD-A143-34D5887BAB8B}" type="presParOf" srcId="{D2F6A674-D13B-40A2-91EE-417F42065728}" destId="{AE204E0D-5591-4D5A-A107-6E57243D77DA}" srcOrd="2" destOrd="0" presId="urn:microsoft.com/office/officeart/2008/layout/LinedList"/>
    <dgm:cxn modelId="{D19F74BE-33A0-4D93-9C69-2F44DCC7C39F}" type="presParOf" srcId="{D2F6A674-D13B-40A2-91EE-417F42065728}" destId="{8519788C-1084-4EA1-8CA3-1EA24D64F62A}" srcOrd="3" destOrd="0" presId="urn:microsoft.com/office/officeart/2008/layout/LinedList"/>
    <dgm:cxn modelId="{25234615-C556-483B-91E4-D9A884A30811}" type="presParOf" srcId="{8519788C-1084-4EA1-8CA3-1EA24D64F62A}" destId="{BEFABC45-60A0-409D-8DFE-F7D39451F5FF}" srcOrd="0" destOrd="0" presId="urn:microsoft.com/office/officeart/2008/layout/LinedList"/>
    <dgm:cxn modelId="{C4E51FA6-5825-4CA9-8D05-F368C33D2904}" type="presParOf" srcId="{8519788C-1084-4EA1-8CA3-1EA24D64F62A}" destId="{C34647ED-32F3-4879-A293-2639B597EC93}" srcOrd="1" destOrd="0" presId="urn:microsoft.com/office/officeart/2008/layout/LinedList"/>
    <dgm:cxn modelId="{22F0B5F5-8D14-4343-AE94-8598F064B107}" type="presParOf" srcId="{D2F6A674-D13B-40A2-91EE-417F42065728}" destId="{4C21DA09-4FED-4261-ADE1-F10D81D4BA0F}" srcOrd="4" destOrd="0" presId="urn:microsoft.com/office/officeart/2008/layout/LinedList"/>
    <dgm:cxn modelId="{2D5B3133-B1F7-4A0F-8A21-A8B8E5C7C175}" type="presParOf" srcId="{D2F6A674-D13B-40A2-91EE-417F42065728}" destId="{33CC3B82-D762-42B7-B12F-C287052B5070}" srcOrd="5" destOrd="0" presId="urn:microsoft.com/office/officeart/2008/layout/LinedList"/>
    <dgm:cxn modelId="{31616949-D3ED-4732-9829-5454691F17C4}" type="presParOf" srcId="{33CC3B82-D762-42B7-B12F-C287052B5070}" destId="{C35DF3E2-407D-45E5-B9CD-6025764EDFAA}" srcOrd="0" destOrd="0" presId="urn:microsoft.com/office/officeart/2008/layout/LinedList"/>
    <dgm:cxn modelId="{1DE18FB8-B2CA-4B9A-B1C9-D8F8802C064D}" type="presParOf" srcId="{33CC3B82-D762-42B7-B12F-C287052B5070}" destId="{7E38C40F-E87C-4ADD-93A4-81C8506B7717}" srcOrd="1" destOrd="0" presId="urn:microsoft.com/office/officeart/2008/layout/LinedList"/>
    <dgm:cxn modelId="{EBCD78B2-179D-488F-AAB6-04DF0F45F99B}" type="presParOf" srcId="{D2F6A674-D13B-40A2-91EE-417F42065728}" destId="{2EEAA289-7584-4C26-86B2-7AEA3414334A}" srcOrd="6" destOrd="0" presId="urn:microsoft.com/office/officeart/2008/layout/LinedList"/>
    <dgm:cxn modelId="{2E4B4566-1ACD-4AA6-8C7D-C122592D7FCE}" type="presParOf" srcId="{D2F6A674-D13B-40A2-91EE-417F42065728}" destId="{F3312C15-F630-4805-9628-A67DA4E9A134}" srcOrd="7" destOrd="0" presId="urn:microsoft.com/office/officeart/2008/layout/LinedList"/>
    <dgm:cxn modelId="{19524C32-179B-4B59-80F8-D7CC3CF20C36}" type="presParOf" srcId="{F3312C15-F630-4805-9628-A67DA4E9A134}" destId="{C34C1807-40DE-4FE4-A553-8A352F774BB2}" srcOrd="0" destOrd="0" presId="urn:microsoft.com/office/officeart/2008/layout/LinedList"/>
    <dgm:cxn modelId="{46124058-87CF-49A6-9411-738318DCDE68}" type="presParOf" srcId="{F3312C15-F630-4805-9628-A67DA4E9A134}" destId="{4C79F84E-DB71-4549-8CF2-16E61A3E202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6DDB45-B654-44C3-BC4E-AA01EF7FD513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D1449F5-8AE3-4F61-ADA4-9F6B68F0C1AA}">
      <dgm:prSet phldrT="[Текст]" custT="1"/>
      <dgm:spPr/>
      <dgm:t>
        <a:bodyPr/>
        <a:lstStyle/>
        <a:p>
          <a:r>
            <a:rPr lang="uk-UA" sz="2800" b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3.1 Загальна характеристика та значення тлумачення норм права</a:t>
          </a:r>
          <a:endParaRPr lang="ru-RU" sz="2800" b="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DCFF42-D789-4197-87BD-A79B501C25C0}" type="parTrans" cxnId="{9E7513F2-AC57-4C41-965B-F2BE8A3BDC50}">
      <dgm:prSet/>
      <dgm:spPr/>
      <dgm:t>
        <a:bodyPr/>
        <a:lstStyle/>
        <a:p>
          <a:endParaRPr lang="ru-RU"/>
        </a:p>
      </dgm:t>
    </dgm:pt>
    <dgm:pt modelId="{3AAF1284-5795-4256-B66A-6A14B6412F83}" type="sibTrans" cxnId="{9E7513F2-AC57-4C41-965B-F2BE8A3BDC50}">
      <dgm:prSet/>
      <dgm:spPr/>
      <dgm:t>
        <a:bodyPr/>
        <a:lstStyle/>
        <a:p>
          <a:endParaRPr lang="ru-RU"/>
        </a:p>
      </dgm:t>
    </dgm:pt>
    <dgm:pt modelId="{627FD2DD-2F79-4797-AFE8-9347FDD279D6}">
      <dgm:prSet custT="1"/>
      <dgm:spPr/>
      <dgm:t>
        <a:bodyPr/>
        <a:lstStyle/>
        <a:p>
          <a:r>
            <a:rPr lang="uk-UA" sz="2800" b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3.2 Способи тлумачення норм права</a:t>
          </a:r>
          <a:endParaRPr lang="uk-UA" sz="2800" b="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C3C7A6-76C1-49D0-A08C-8341D1C0BCE4}" type="parTrans" cxnId="{6A324589-89B9-4B96-8BD5-6164D6E73D65}">
      <dgm:prSet/>
      <dgm:spPr/>
      <dgm:t>
        <a:bodyPr/>
        <a:lstStyle/>
        <a:p>
          <a:endParaRPr lang="uk-UA"/>
        </a:p>
      </dgm:t>
    </dgm:pt>
    <dgm:pt modelId="{2BB22C21-F80A-498D-B4ED-15FBEF45535B}" type="sibTrans" cxnId="{6A324589-89B9-4B96-8BD5-6164D6E73D65}">
      <dgm:prSet/>
      <dgm:spPr/>
      <dgm:t>
        <a:bodyPr/>
        <a:lstStyle/>
        <a:p>
          <a:endParaRPr lang="uk-UA"/>
        </a:p>
      </dgm:t>
    </dgm:pt>
    <dgm:pt modelId="{F9DB6AAB-9CEF-4AA1-A099-1C454A1805D5}">
      <dgm:prSet custT="1"/>
      <dgm:spPr/>
      <dgm:t>
        <a:bodyPr/>
        <a:lstStyle/>
        <a:p>
          <a:r>
            <a:rPr lang="uk-UA" sz="2800" b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3.3 Тлумачення норм права за обсягом</a:t>
          </a:r>
          <a:endParaRPr lang="uk-UA" sz="2800" b="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817381-106F-4ED8-A043-41BF60C203A1}" type="parTrans" cxnId="{8B93D76C-6360-4E07-BA97-41755C16E58C}">
      <dgm:prSet/>
      <dgm:spPr/>
      <dgm:t>
        <a:bodyPr/>
        <a:lstStyle/>
        <a:p>
          <a:endParaRPr lang="uk-UA"/>
        </a:p>
      </dgm:t>
    </dgm:pt>
    <dgm:pt modelId="{2083748C-352B-41A0-9F9E-C5034959C646}" type="sibTrans" cxnId="{8B93D76C-6360-4E07-BA97-41755C16E58C}">
      <dgm:prSet/>
      <dgm:spPr/>
      <dgm:t>
        <a:bodyPr/>
        <a:lstStyle/>
        <a:p>
          <a:endParaRPr lang="uk-UA"/>
        </a:p>
      </dgm:t>
    </dgm:pt>
    <dgm:pt modelId="{53FEE0A1-9986-4654-8C75-B40E6417DC29}">
      <dgm:prSet custT="1"/>
      <dgm:spPr/>
      <dgm:t>
        <a:bodyPr/>
        <a:lstStyle/>
        <a:p>
          <a:r>
            <a:rPr lang="uk-UA" sz="2800" b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3.4 Види тлумачення норм права за суб’єктами (юридичною силою) та об’єктами</a:t>
          </a:r>
          <a:endParaRPr lang="uk-UA" sz="2800" b="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2BA7FD-BEAD-4F4A-93AA-B2615A41E581}" type="parTrans" cxnId="{1413BC46-E100-4E2A-892B-72A396E89AD4}">
      <dgm:prSet/>
      <dgm:spPr/>
      <dgm:t>
        <a:bodyPr/>
        <a:lstStyle/>
        <a:p>
          <a:endParaRPr lang="uk-UA"/>
        </a:p>
      </dgm:t>
    </dgm:pt>
    <dgm:pt modelId="{FB86B596-3E81-480B-B226-0111B6963780}" type="sibTrans" cxnId="{1413BC46-E100-4E2A-892B-72A396E89AD4}">
      <dgm:prSet/>
      <dgm:spPr/>
      <dgm:t>
        <a:bodyPr/>
        <a:lstStyle/>
        <a:p>
          <a:endParaRPr lang="uk-UA"/>
        </a:p>
      </dgm:t>
    </dgm:pt>
    <dgm:pt modelId="{DF7AA62F-BE30-41AF-B997-4DA3B9AEB8D7}">
      <dgm:prSet custT="1"/>
      <dgm:spPr/>
      <dgm:t>
        <a:bodyPr/>
        <a:lstStyle/>
        <a:p>
          <a:r>
            <a:rPr lang="uk-UA" sz="2800" b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3.5 Функції тлумачення та акти тлумачення норм права</a:t>
          </a:r>
          <a:endParaRPr lang="uk-UA" sz="2800" b="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D43607-02F2-4EA5-8668-8C3E08F31723}" type="parTrans" cxnId="{00680386-409F-4D06-919B-53F227F58CC2}">
      <dgm:prSet/>
      <dgm:spPr/>
      <dgm:t>
        <a:bodyPr/>
        <a:lstStyle/>
        <a:p>
          <a:endParaRPr lang="uk-UA"/>
        </a:p>
      </dgm:t>
    </dgm:pt>
    <dgm:pt modelId="{738FD6B8-3B71-44D7-9498-5443EDBBFB74}" type="sibTrans" cxnId="{00680386-409F-4D06-919B-53F227F58CC2}">
      <dgm:prSet/>
      <dgm:spPr/>
      <dgm:t>
        <a:bodyPr/>
        <a:lstStyle/>
        <a:p>
          <a:endParaRPr lang="uk-UA"/>
        </a:p>
      </dgm:t>
    </dgm:pt>
    <dgm:pt modelId="{FA594B69-934A-491A-B527-6CA79CBAEB9C}" type="pres">
      <dgm:prSet presAssocID="{B66DDB45-B654-44C3-BC4E-AA01EF7FD51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2D1BBC1-A84D-4748-A7CE-6D8E47349871}" type="pres">
      <dgm:prSet presAssocID="{4D1449F5-8AE3-4F61-ADA4-9F6B68F0C1AA}" presName="thickLine" presStyleLbl="alignNode1" presStyleIdx="0" presStyleCnt="5"/>
      <dgm:spPr/>
    </dgm:pt>
    <dgm:pt modelId="{235C27D4-49F4-4101-B53C-3AB8362A6006}" type="pres">
      <dgm:prSet presAssocID="{4D1449F5-8AE3-4F61-ADA4-9F6B68F0C1AA}" presName="horz1" presStyleCnt="0"/>
      <dgm:spPr/>
    </dgm:pt>
    <dgm:pt modelId="{B9437040-39D4-4E18-B173-F7B8AF76520F}" type="pres">
      <dgm:prSet presAssocID="{4D1449F5-8AE3-4F61-ADA4-9F6B68F0C1AA}" presName="tx1" presStyleLbl="revTx" presStyleIdx="0" presStyleCnt="5" custScaleY="88461"/>
      <dgm:spPr/>
      <dgm:t>
        <a:bodyPr/>
        <a:lstStyle/>
        <a:p>
          <a:endParaRPr lang="ru-RU"/>
        </a:p>
      </dgm:t>
    </dgm:pt>
    <dgm:pt modelId="{9865A5F6-D565-41A5-BCFB-A1D091D4A3FC}" type="pres">
      <dgm:prSet presAssocID="{4D1449F5-8AE3-4F61-ADA4-9F6B68F0C1AA}" presName="vert1" presStyleCnt="0"/>
      <dgm:spPr/>
    </dgm:pt>
    <dgm:pt modelId="{46F8B764-45A0-406B-8ED4-92861A51E5CD}" type="pres">
      <dgm:prSet presAssocID="{627FD2DD-2F79-4797-AFE8-9347FDD279D6}" presName="thickLine" presStyleLbl="alignNode1" presStyleIdx="1" presStyleCnt="5"/>
      <dgm:spPr/>
    </dgm:pt>
    <dgm:pt modelId="{F7AF1B69-394A-4612-A599-AB64FAB66354}" type="pres">
      <dgm:prSet presAssocID="{627FD2DD-2F79-4797-AFE8-9347FDD279D6}" presName="horz1" presStyleCnt="0"/>
      <dgm:spPr/>
    </dgm:pt>
    <dgm:pt modelId="{6B577BA0-5F9A-4B48-B8FE-8A4C978774DD}" type="pres">
      <dgm:prSet presAssocID="{627FD2DD-2F79-4797-AFE8-9347FDD279D6}" presName="tx1" presStyleLbl="revTx" presStyleIdx="1" presStyleCnt="5"/>
      <dgm:spPr/>
      <dgm:t>
        <a:bodyPr/>
        <a:lstStyle/>
        <a:p>
          <a:endParaRPr lang="ru-RU"/>
        </a:p>
      </dgm:t>
    </dgm:pt>
    <dgm:pt modelId="{83F3CF78-A633-44A2-A48F-9F9766A92D23}" type="pres">
      <dgm:prSet presAssocID="{627FD2DD-2F79-4797-AFE8-9347FDD279D6}" presName="vert1" presStyleCnt="0"/>
      <dgm:spPr/>
    </dgm:pt>
    <dgm:pt modelId="{B47649C2-6A97-4D11-804A-10ABC2951C96}" type="pres">
      <dgm:prSet presAssocID="{F9DB6AAB-9CEF-4AA1-A099-1C454A1805D5}" presName="thickLine" presStyleLbl="alignNode1" presStyleIdx="2" presStyleCnt="5"/>
      <dgm:spPr/>
    </dgm:pt>
    <dgm:pt modelId="{F6E60B0C-C260-4387-8602-AA7D0A74C892}" type="pres">
      <dgm:prSet presAssocID="{F9DB6AAB-9CEF-4AA1-A099-1C454A1805D5}" presName="horz1" presStyleCnt="0"/>
      <dgm:spPr/>
    </dgm:pt>
    <dgm:pt modelId="{812B427E-FEC3-4618-964A-14B93E9C7071}" type="pres">
      <dgm:prSet presAssocID="{F9DB6AAB-9CEF-4AA1-A099-1C454A1805D5}" presName="tx1" presStyleLbl="revTx" presStyleIdx="2" presStyleCnt="5"/>
      <dgm:spPr/>
      <dgm:t>
        <a:bodyPr/>
        <a:lstStyle/>
        <a:p>
          <a:endParaRPr lang="ru-RU"/>
        </a:p>
      </dgm:t>
    </dgm:pt>
    <dgm:pt modelId="{0E554F63-833F-46BB-8382-36691F0E1A89}" type="pres">
      <dgm:prSet presAssocID="{F9DB6AAB-9CEF-4AA1-A099-1C454A1805D5}" presName="vert1" presStyleCnt="0"/>
      <dgm:spPr/>
    </dgm:pt>
    <dgm:pt modelId="{411D9B1C-C924-4E9D-A079-B6DB299ABF0C}" type="pres">
      <dgm:prSet presAssocID="{53FEE0A1-9986-4654-8C75-B40E6417DC29}" presName="thickLine" presStyleLbl="alignNode1" presStyleIdx="3" presStyleCnt="5"/>
      <dgm:spPr/>
    </dgm:pt>
    <dgm:pt modelId="{180C1569-C49D-4334-A034-16A2E07D5485}" type="pres">
      <dgm:prSet presAssocID="{53FEE0A1-9986-4654-8C75-B40E6417DC29}" presName="horz1" presStyleCnt="0"/>
      <dgm:spPr/>
    </dgm:pt>
    <dgm:pt modelId="{1426CEFB-10EB-490F-A75E-A4DA32A46AE5}" type="pres">
      <dgm:prSet presAssocID="{53FEE0A1-9986-4654-8C75-B40E6417DC29}" presName="tx1" presStyleLbl="revTx" presStyleIdx="3" presStyleCnt="5"/>
      <dgm:spPr/>
      <dgm:t>
        <a:bodyPr/>
        <a:lstStyle/>
        <a:p>
          <a:endParaRPr lang="ru-RU"/>
        </a:p>
      </dgm:t>
    </dgm:pt>
    <dgm:pt modelId="{21712737-08C0-46DA-988D-55FAE1DCA541}" type="pres">
      <dgm:prSet presAssocID="{53FEE0A1-9986-4654-8C75-B40E6417DC29}" presName="vert1" presStyleCnt="0"/>
      <dgm:spPr/>
    </dgm:pt>
    <dgm:pt modelId="{67CA525E-CF98-43A1-9247-020479B12139}" type="pres">
      <dgm:prSet presAssocID="{DF7AA62F-BE30-41AF-B997-4DA3B9AEB8D7}" presName="thickLine" presStyleLbl="alignNode1" presStyleIdx="4" presStyleCnt="5"/>
      <dgm:spPr/>
    </dgm:pt>
    <dgm:pt modelId="{F2AF9FAA-A8A1-4781-ABA0-AD630E4F5A8D}" type="pres">
      <dgm:prSet presAssocID="{DF7AA62F-BE30-41AF-B997-4DA3B9AEB8D7}" presName="horz1" presStyleCnt="0"/>
      <dgm:spPr/>
    </dgm:pt>
    <dgm:pt modelId="{BA552162-ACB1-4530-B3EB-BF4D818A92BE}" type="pres">
      <dgm:prSet presAssocID="{DF7AA62F-BE30-41AF-B997-4DA3B9AEB8D7}" presName="tx1" presStyleLbl="revTx" presStyleIdx="4" presStyleCnt="5"/>
      <dgm:spPr/>
      <dgm:t>
        <a:bodyPr/>
        <a:lstStyle/>
        <a:p>
          <a:endParaRPr lang="ru-RU"/>
        </a:p>
      </dgm:t>
    </dgm:pt>
    <dgm:pt modelId="{33D4FF0E-D2FD-4830-9F7D-432FE684830A}" type="pres">
      <dgm:prSet presAssocID="{DF7AA62F-BE30-41AF-B997-4DA3B9AEB8D7}" presName="vert1" presStyleCnt="0"/>
      <dgm:spPr/>
    </dgm:pt>
  </dgm:ptLst>
  <dgm:cxnLst>
    <dgm:cxn modelId="{F1918822-24D4-453B-BCFE-B9D0C4425BC1}" type="presOf" srcId="{53FEE0A1-9986-4654-8C75-B40E6417DC29}" destId="{1426CEFB-10EB-490F-A75E-A4DA32A46AE5}" srcOrd="0" destOrd="0" presId="urn:microsoft.com/office/officeart/2008/layout/LinedList"/>
    <dgm:cxn modelId="{D7CE12FD-CB0A-48F4-8600-03B723B82E38}" type="presOf" srcId="{627FD2DD-2F79-4797-AFE8-9347FDD279D6}" destId="{6B577BA0-5F9A-4B48-B8FE-8A4C978774DD}" srcOrd="0" destOrd="0" presId="urn:microsoft.com/office/officeart/2008/layout/LinedList"/>
    <dgm:cxn modelId="{9E7513F2-AC57-4C41-965B-F2BE8A3BDC50}" srcId="{B66DDB45-B654-44C3-BC4E-AA01EF7FD513}" destId="{4D1449F5-8AE3-4F61-ADA4-9F6B68F0C1AA}" srcOrd="0" destOrd="0" parTransId="{B0DCFF42-D789-4197-87BD-A79B501C25C0}" sibTransId="{3AAF1284-5795-4256-B66A-6A14B6412F83}"/>
    <dgm:cxn modelId="{8B93D76C-6360-4E07-BA97-41755C16E58C}" srcId="{B66DDB45-B654-44C3-BC4E-AA01EF7FD513}" destId="{F9DB6AAB-9CEF-4AA1-A099-1C454A1805D5}" srcOrd="2" destOrd="0" parTransId="{69817381-106F-4ED8-A043-41BF60C203A1}" sibTransId="{2083748C-352B-41A0-9F9E-C5034959C646}"/>
    <dgm:cxn modelId="{00680386-409F-4D06-919B-53F227F58CC2}" srcId="{B66DDB45-B654-44C3-BC4E-AA01EF7FD513}" destId="{DF7AA62F-BE30-41AF-B997-4DA3B9AEB8D7}" srcOrd="4" destOrd="0" parTransId="{64D43607-02F2-4EA5-8668-8C3E08F31723}" sibTransId="{738FD6B8-3B71-44D7-9498-5443EDBBFB74}"/>
    <dgm:cxn modelId="{92860647-731A-49B7-A42C-EC4F766FC8AD}" type="presOf" srcId="{F9DB6AAB-9CEF-4AA1-A099-1C454A1805D5}" destId="{812B427E-FEC3-4618-964A-14B93E9C7071}" srcOrd="0" destOrd="0" presId="urn:microsoft.com/office/officeart/2008/layout/LinedList"/>
    <dgm:cxn modelId="{D41380BB-71DB-47A4-9211-5E99C2B284B8}" type="presOf" srcId="{B66DDB45-B654-44C3-BC4E-AA01EF7FD513}" destId="{FA594B69-934A-491A-B527-6CA79CBAEB9C}" srcOrd="0" destOrd="0" presId="urn:microsoft.com/office/officeart/2008/layout/LinedList"/>
    <dgm:cxn modelId="{D6E15269-4774-4D30-AA10-13C3BB4FEBF0}" type="presOf" srcId="{DF7AA62F-BE30-41AF-B997-4DA3B9AEB8D7}" destId="{BA552162-ACB1-4530-B3EB-BF4D818A92BE}" srcOrd="0" destOrd="0" presId="urn:microsoft.com/office/officeart/2008/layout/LinedList"/>
    <dgm:cxn modelId="{6A324589-89B9-4B96-8BD5-6164D6E73D65}" srcId="{B66DDB45-B654-44C3-BC4E-AA01EF7FD513}" destId="{627FD2DD-2F79-4797-AFE8-9347FDD279D6}" srcOrd="1" destOrd="0" parTransId="{75C3C7A6-76C1-49D0-A08C-8341D1C0BCE4}" sibTransId="{2BB22C21-F80A-498D-B4ED-15FBEF45535B}"/>
    <dgm:cxn modelId="{1413BC46-E100-4E2A-892B-72A396E89AD4}" srcId="{B66DDB45-B654-44C3-BC4E-AA01EF7FD513}" destId="{53FEE0A1-9986-4654-8C75-B40E6417DC29}" srcOrd="3" destOrd="0" parTransId="{DF2BA7FD-BEAD-4F4A-93AA-B2615A41E581}" sibTransId="{FB86B596-3E81-480B-B226-0111B6963780}"/>
    <dgm:cxn modelId="{94452119-78D8-4345-81C4-7995F635F19D}" type="presOf" srcId="{4D1449F5-8AE3-4F61-ADA4-9F6B68F0C1AA}" destId="{B9437040-39D4-4E18-B173-F7B8AF76520F}" srcOrd="0" destOrd="0" presId="urn:microsoft.com/office/officeart/2008/layout/LinedList"/>
    <dgm:cxn modelId="{3164B0F0-DC92-43D6-AF17-987E25B62BB2}" type="presParOf" srcId="{FA594B69-934A-491A-B527-6CA79CBAEB9C}" destId="{52D1BBC1-A84D-4748-A7CE-6D8E47349871}" srcOrd="0" destOrd="0" presId="urn:microsoft.com/office/officeart/2008/layout/LinedList"/>
    <dgm:cxn modelId="{6E897BA2-0BEE-43FB-BF85-4F635732D25D}" type="presParOf" srcId="{FA594B69-934A-491A-B527-6CA79CBAEB9C}" destId="{235C27D4-49F4-4101-B53C-3AB8362A6006}" srcOrd="1" destOrd="0" presId="urn:microsoft.com/office/officeart/2008/layout/LinedList"/>
    <dgm:cxn modelId="{7A0B9CD5-FE39-4EC0-AF1A-1A96468EE435}" type="presParOf" srcId="{235C27D4-49F4-4101-B53C-3AB8362A6006}" destId="{B9437040-39D4-4E18-B173-F7B8AF76520F}" srcOrd="0" destOrd="0" presId="urn:microsoft.com/office/officeart/2008/layout/LinedList"/>
    <dgm:cxn modelId="{DE664A84-CB07-4D99-B73E-880D021B6E82}" type="presParOf" srcId="{235C27D4-49F4-4101-B53C-3AB8362A6006}" destId="{9865A5F6-D565-41A5-BCFB-A1D091D4A3FC}" srcOrd="1" destOrd="0" presId="urn:microsoft.com/office/officeart/2008/layout/LinedList"/>
    <dgm:cxn modelId="{E0AD7EF6-190E-4D3E-93C3-FFE02EA98181}" type="presParOf" srcId="{FA594B69-934A-491A-B527-6CA79CBAEB9C}" destId="{46F8B764-45A0-406B-8ED4-92861A51E5CD}" srcOrd="2" destOrd="0" presId="urn:microsoft.com/office/officeart/2008/layout/LinedList"/>
    <dgm:cxn modelId="{F030EB64-8B12-456D-AC30-74ACB8D0E7A9}" type="presParOf" srcId="{FA594B69-934A-491A-B527-6CA79CBAEB9C}" destId="{F7AF1B69-394A-4612-A599-AB64FAB66354}" srcOrd="3" destOrd="0" presId="urn:microsoft.com/office/officeart/2008/layout/LinedList"/>
    <dgm:cxn modelId="{A58E63E3-9B9D-4640-A935-7DDA7CBA5EC2}" type="presParOf" srcId="{F7AF1B69-394A-4612-A599-AB64FAB66354}" destId="{6B577BA0-5F9A-4B48-B8FE-8A4C978774DD}" srcOrd="0" destOrd="0" presId="urn:microsoft.com/office/officeart/2008/layout/LinedList"/>
    <dgm:cxn modelId="{A1ECC164-6FFB-4B23-9631-0CC3D944AA3A}" type="presParOf" srcId="{F7AF1B69-394A-4612-A599-AB64FAB66354}" destId="{83F3CF78-A633-44A2-A48F-9F9766A92D23}" srcOrd="1" destOrd="0" presId="urn:microsoft.com/office/officeart/2008/layout/LinedList"/>
    <dgm:cxn modelId="{5A744125-3B7C-4718-A4E5-8AAC9D3893AC}" type="presParOf" srcId="{FA594B69-934A-491A-B527-6CA79CBAEB9C}" destId="{B47649C2-6A97-4D11-804A-10ABC2951C96}" srcOrd="4" destOrd="0" presId="urn:microsoft.com/office/officeart/2008/layout/LinedList"/>
    <dgm:cxn modelId="{6CCAB196-E604-4980-ACF1-B45B811BB4FE}" type="presParOf" srcId="{FA594B69-934A-491A-B527-6CA79CBAEB9C}" destId="{F6E60B0C-C260-4387-8602-AA7D0A74C892}" srcOrd="5" destOrd="0" presId="urn:microsoft.com/office/officeart/2008/layout/LinedList"/>
    <dgm:cxn modelId="{578B7D6A-851E-4381-9F40-30ED9E4A436F}" type="presParOf" srcId="{F6E60B0C-C260-4387-8602-AA7D0A74C892}" destId="{812B427E-FEC3-4618-964A-14B93E9C7071}" srcOrd="0" destOrd="0" presId="urn:microsoft.com/office/officeart/2008/layout/LinedList"/>
    <dgm:cxn modelId="{0D7873AF-AE6D-4D53-B8B7-FC946BF04454}" type="presParOf" srcId="{F6E60B0C-C260-4387-8602-AA7D0A74C892}" destId="{0E554F63-833F-46BB-8382-36691F0E1A89}" srcOrd="1" destOrd="0" presId="urn:microsoft.com/office/officeart/2008/layout/LinedList"/>
    <dgm:cxn modelId="{10BC14FF-38AB-4BE9-ABBB-92E957CD9A05}" type="presParOf" srcId="{FA594B69-934A-491A-B527-6CA79CBAEB9C}" destId="{411D9B1C-C924-4E9D-A079-B6DB299ABF0C}" srcOrd="6" destOrd="0" presId="urn:microsoft.com/office/officeart/2008/layout/LinedList"/>
    <dgm:cxn modelId="{5959AAD0-8DF9-4024-95CF-BD176BE87565}" type="presParOf" srcId="{FA594B69-934A-491A-B527-6CA79CBAEB9C}" destId="{180C1569-C49D-4334-A034-16A2E07D5485}" srcOrd="7" destOrd="0" presId="urn:microsoft.com/office/officeart/2008/layout/LinedList"/>
    <dgm:cxn modelId="{A4CEE703-D153-41AF-A7EC-6D2CC7A90983}" type="presParOf" srcId="{180C1569-C49D-4334-A034-16A2E07D5485}" destId="{1426CEFB-10EB-490F-A75E-A4DA32A46AE5}" srcOrd="0" destOrd="0" presId="urn:microsoft.com/office/officeart/2008/layout/LinedList"/>
    <dgm:cxn modelId="{FEEE33A1-8969-40C0-B28A-7EEE3804681A}" type="presParOf" srcId="{180C1569-C49D-4334-A034-16A2E07D5485}" destId="{21712737-08C0-46DA-988D-55FAE1DCA541}" srcOrd="1" destOrd="0" presId="urn:microsoft.com/office/officeart/2008/layout/LinedList"/>
    <dgm:cxn modelId="{658E8A35-416B-42FC-A79E-E4E0FDD192A5}" type="presParOf" srcId="{FA594B69-934A-491A-B527-6CA79CBAEB9C}" destId="{67CA525E-CF98-43A1-9247-020479B12139}" srcOrd="8" destOrd="0" presId="urn:microsoft.com/office/officeart/2008/layout/LinedList"/>
    <dgm:cxn modelId="{FDE2A405-0371-40D0-9BDE-EDD2EE8557F9}" type="presParOf" srcId="{FA594B69-934A-491A-B527-6CA79CBAEB9C}" destId="{F2AF9FAA-A8A1-4781-ABA0-AD630E4F5A8D}" srcOrd="9" destOrd="0" presId="urn:microsoft.com/office/officeart/2008/layout/LinedList"/>
    <dgm:cxn modelId="{75465CC7-AF6B-4F8D-BEE1-70D668709B3E}" type="presParOf" srcId="{F2AF9FAA-A8A1-4781-ABA0-AD630E4F5A8D}" destId="{BA552162-ACB1-4530-B3EB-BF4D818A92BE}" srcOrd="0" destOrd="0" presId="urn:microsoft.com/office/officeart/2008/layout/LinedList"/>
    <dgm:cxn modelId="{1AAEF443-AD22-4B0C-B765-BB8E57A6D4A3}" type="presParOf" srcId="{F2AF9FAA-A8A1-4781-ABA0-AD630E4F5A8D}" destId="{33D4FF0E-D2FD-4830-9F7D-432FE684830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D6E04F-66A2-4736-A18C-F24B4E9A254E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9666360F-C0F1-49C0-827D-00AFA20CDE58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D7274-B2B3-4185-AC67-D6F1B0468C7F}" type="parTrans" cxnId="{D0BF8F05-A23F-465D-8137-BC726FC553AB}">
      <dgm:prSet/>
      <dgm:spPr/>
      <dgm:t>
        <a:bodyPr/>
        <a:lstStyle/>
        <a:p>
          <a:endParaRPr lang="uk-UA"/>
        </a:p>
      </dgm:t>
    </dgm:pt>
    <dgm:pt modelId="{2D5DD760-5ACA-4FF8-B75B-0E551A8F1C05}" type="sibTrans" cxnId="{D0BF8F05-A23F-465D-8137-BC726FC553AB}">
      <dgm:prSet/>
      <dgm:spPr/>
      <dgm:t>
        <a:bodyPr/>
        <a:lstStyle/>
        <a:p>
          <a:endParaRPr lang="uk-UA"/>
        </a:p>
      </dgm:t>
    </dgm:pt>
    <dgm:pt modelId="{55035BDD-FF03-4070-94F3-0743563B4CD9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 норм права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3566E7-F05A-4667-8B65-7D79886B7218}" type="parTrans" cxnId="{7F273CA3-9676-42AE-BFBD-6905DB619175}">
      <dgm:prSet/>
      <dgm:spPr/>
      <dgm:t>
        <a:bodyPr/>
        <a:lstStyle/>
        <a:p>
          <a:endParaRPr lang="uk-UA"/>
        </a:p>
      </dgm:t>
    </dgm:pt>
    <dgm:pt modelId="{7D676638-CBA4-424E-9D19-60C6B4392CDE}" type="sibTrans" cxnId="{7F273CA3-9676-42AE-BFBD-6905DB619175}">
      <dgm:prSet/>
      <dgm:spPr/>
      <dgm:t>
        <a:bodyPr/>
        <a:lstStyle/>
        <a:p>
          <a:endParaRPr lang="uk-UA"/>
        </a:p>
      </dgm:t>
    </dgm:pt>
    <dgm:pt modelId="{909563F6-6D7D-4A96-B217-75F834AA9ECF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види тлумачення норм права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9A664B-31C4-4CEF-A552-8EA2A762F12F}" type="parTrans" cxnId="{B481B70B-C18D-4B7D-B92E-D6E93DD90FC2}">
      <dgm:prSet/>
      <dgm:spPr/>
      <dgm:t>
        <a:bodyPr/>
        <a:lstStyle/>
        <a:p>
          <a:endParaRPr lang="uk-UA"/>
        </a:p>
      </dgm:t>
    </dgm:pt>
    <dgm:pt modelId="{F8ABB5A6-2E26-472B-B618-C8E50F966C31}" type="sibTrans" cxnId="{B481B70B-C18D-4B7D-B92E-D6E93DD90FC2}">
      <dgm:prSet/>
      <dgm:spPr/>
      <dgm:t>
        <a:bodyPr/>
        <a:lstStyle/>
        <a:p>
          <a:endParaRPr lang="uk-UA"/>
        </a:p>
      </dgm:t>
    </dgm:pt>
    <dgm:pt modelId="{87B4C549-B2FD-4ACF-BE63-7CBA27D75051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офіційне тлумачення норм права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AE020A-B764-439F-B485-207CDEED78BA}" type="parTrans" cxnId="{F1A6C335-24EA-490A-97F5-3115676D693A}">
      <dgm:prSet/>
      <dgm:spPr/>
      <dgm:t>
        <a:bodyPr/>
        <a:lstStyle/>
        <a:p>
          <a:endParaRPr lang="uk-UA"/>
        </a:p>
      </dgm:t>
    </dgm:pt>
    <dgm:pt modelId="{0044F088-BDD9-45B7-B343-D0FA929E25EE}" type="sibTrans" cxnId="{F1A6C335-24EA-490A-97F5-3115676D693A}">
      <dgm:prSet/>
      <dgm:spPr/>
      <dgm:t>
        <a:bodyPr/>
        <a:lstStyle/>
        <a:p>
          <a:endParaRPr lang="uk-UA"/>
        </a:p>
      </dgm:t>
    </dgm:pt>
    <dgm:pt modelId="{6F6BF8C8-2CBF-45A6-99BB-E33E7BAFF430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неофіційне тлумачення норм права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BC1434-F32A-4CE7-9385-FE839FDA212F}" type="parTrans" cxnId="{D190B2F7-2766-43A8-A68F-80235BFCD7BB}">
      <dgm:prSet/>
      <dgm:spPr/>
      <dgm:t>
        <a:bodyPr/>
        <a:lstStyle/>
        <a:p>
          <a:endParaRPr lang="uk-UA"/>
        </a:p>
      </dgm:t>
    </dgm:pt>
    <dgm:pt modelId="{46E6644A-1597-49BE-AE00-CCCC134F28DC}" type="sibTrans" cxnId="{D190B2F7-2766-43A8-A68F-80235BFCD7BB}">
      <dgm:prSet/>
      <dgm:spPr/>
      <dgm:t>
        <a:bodyPr/>
        <a:lstStyle/>
        <a:p>
          <a:endParaRPr lang="uk-UA"/>
        </a:p>
      </dgm:t>
    </dgm:pt>
    <dgm:pt modelId="{D19CA1B5-D2C6-4FB1-AF62-7FD81EDD5260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способи тлумачення норм права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A99108-CC2B-4C3B-A9A0-FF26167F4542}" type="parTrans" cxnId="{0D42A2BD-9F06-4054-B0B1-60BF1DDFA134}">
      <dgm:prSet/>
      <dgm:spPr/>
      <dgm:t>
        <a:bodyPr/>
        <a:lstStyle/>
        <a:p>
          <a:endParaRPr lang="uk-UA"/>
        </a:p>
      </dgm:t>
    </dgm:pt>
    <dgm:pt modelId="{FFEE7C93-783F-445B-BE56-DC7376D00C6B}" type="sibTrans" cxnId="{0D42A2BD-9F06-4054-B0B1-60BF1DDFA134}">
      <dgm:prSet/>
      <dgm:spPr/>
      <dgm:t>
        <a:bodyPr/>
        <a:lstStyle/>
        <a:p>
          <a:endParaRPr lang="uk-UA"/>
        </a:p>
      </dgm:t>
    </dgm:pt>
    <dgm:pt modelId="{E6CBFF55-FA17-4AAF-A425-B88EA69BF4C6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акти тлумачення норм права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8EAFC1-6565-445A-899C-694D598430FB}" type="parTrans" cxnId="{D8D6955F-6C1F-426F-B898-94C41830978D}">
      <dgm:prSet/>
      <dgm:spPr/>
      <dgm:t>
        <a:bodyPr/>
        <a:lstStyle/>
        <a:p>
          <a:endParaRPr lang="uk-UA"/>
        </a:p>
      </dgm:t>
    </dgm:pt>
    <dgm:pt modelId="{C4C820BD-B87E-4B61-B509-6500DD37292E}" type="sibTrans" cxnId="{D8D6955F-6C1F-426F-B898-94C41830978D}">
      <dgm:prSet/>
      <dgm:spPr/>
      <dgm:t>
        <a:bodyPr/>
        <a:lstStyle/>
        <a:p>
          <a:endParaRPr lang="uk-UA"/>
        </a:p>
      </dgm:t>
    </dgm:pt>
    <dgm:pt modelId="{237E11DD-60AD-4D21-BA71-AA3C66105F3F}" type="pres">
      <dgm:prSet presAssocID="{20D6E04F-66A2-4736-A18C-F24B4E9A254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496CD2-1E44-4223-9224-A1ECD8C1E346}" type="pres">
      <dgm:prSet presAssocID="{9666360F-C0F1-49C0-827D-00AFA20CDE5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B971949-FD85-4276-80F4-1040AD9B41E5}" type="pres">
      <dgm:prSet presAssocID="{2D5DD760-5ACA-4FF8-B75B-0E551A8F1C05}" presName="sibTrans" presStyleCnt="0"/>
      <dgm:spPr/>
    </dgm:pt>
    <dgm:pt modelId="{59441414-BE44-42A5-8D4F-687573D14DBE}" type="pres">
      <dgm:prSet presAssocID="{55035BDD-FF03-4070-94F3-0743563B4CD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AE365E-AAC0-4914-A39C-75D8225BA712}" type="pres">
      <dgm:prSet presAssocID="{7D676638-CBA4-424E-9D19-60C6B4392CDE}" presName="sibTrans" presStyleCnt="0"/>
      <dgm:spPr/>
    </dgm:pt>
    <dgm:pt modelId="{01A8423A-9AE0-48D6-9212-CC3A4C82ACE7}" type="pres">
      <dgm:prSet presAssocID="{909563F6-6D7D-4A96-B217-75F834AA9EC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DD81D8-04FA-4730-BF8E-0304CD2CB1CC}" type="pres">
      <dgm:prSet presAssocID="{F8ABB5A6-2E26-472B-B618-C8E50F966C31}" presName="sibTrans" presStyleCnt="0"/>
      <dgm:spPr/>
    </dgm:pt>
    <dgm:pt modelId="{75676F05-E254-48DF-86D4-2E9C85445944}" type="pres">
      <dgm:prSet presAssocID="{87B4C549-B2FD-4ACF-BE63-7CBA27D75051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97A562-97DC-4E59-9292-750E73C4AD16}" type="pres">
      <dgm:prSet presAssocID="{0044F088-BDD9-45B7-B343-D0FA929E25EE}" presName="sibTrans" presStyleCnt="0"/>
      <dgm:spPr/>
    </dgm:pt>
    <dgm:pt modelId="{550367B6-674E-4FEF-909D-639DC99075D5}" type="pres">
      <dgm:prSet presAssocID="{6F6BF8C8-2CBF-45A6-99BB-E33E7BAFF43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F58EE0-E785-45A8-89AF-27B13B16E040}" type="pres">
      <dgm:prSet presAssocID="{46E6644A-1597-49BE-AE00-CCCC134F28DC}" presName="sibTrans" presStyleCnt="0"/>
      <dgm:spPr/>
    </dgm:pt>
    <dgm:pt modelId="{788F0D00-FC8D-4AE4-B785-5569E979944E}" type="pres">
      <dgm:prSet presAssocID="{D19CA1B5-D2C6-4FB1-AF62-7FD81EDD5260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10C623-E9E8-4C9F-A847-FAAD6641947A}" type="pres">
      <dgm:prSet presAssocID="{FFEE7C93-783F-445B-BE56-DC7376D00C6B}" presName="sibTrans" presStyleCnt="0"/>
      <dgm:spPr/>
    </dgm:pt>
    <dgm:pt modelId="{5E236B0B-5FCC-4A6C-868D-B130DEA87434}" type="pres">
      <dgm:prSet presAssocID="{E6CBFF55-FA17-4AAF-A425-B88EA69BF4C6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D6955F-6C1F-426F-B898-94C41830978D}" srcId="{20D6E04F-66A2-4736-A18C-F24B4E9A254E}" destId="{E6CBFF55-FA17-4AAF-A425-B88EA69BF4C6}" srcOrd="6" destOrd="0" parTransId="{698EAFC1-6565-445A-899C-694D598430FB}" sibTransId="{C4C820BD-B87E-4B61-B509-6500DD37292E}"/>
    <dgm:cxn modelId="{7F273CA3-9676-42AE-BFBD-6905DB619175}" srcId="{20D6E04F-66A2-4736-A18C-F24B4E9A254E}" destId="{55035BDD-FF03-4070-94F3-0743563B4CD9}" srcOrd="1" destOrd="0" parTransId="{5E3566E7-F05A-4667-8B65-7D79886B7218}" sibTransId="{7D676638-CBA4-424E-9D19-60C6B4392CDE}"/>
    <dgm:cxn modelId="{EA8FA074-F388-4B89-AFBC-C453E4F58AD7}" type="presOf" srcId="{9666360F-C0F1-49C0-827D-00AFA20CDE58}" destId="{2F496CD2-1E44-4223-9224-A1ECD8C1E346}" srcOrd="0" destOrd="0" presId="urn:microsoft.com/office/officeart/2005/8/layout/default"/>
    <dgm:cxn modelId="{1FFF3519-E634-4389-9E7E-76CB676CE94A}" type="presOf" srcId="{909563F6-6D7D-4A96-B217-75F834AA9ECF}" destId="{01A8423A-9AE0-48D6-9212-CC3A4C82ACE7}" srcOrd="0" destOrd="0" presId="urn:microsoft.com/office/officeart/2005/8/layout/default"/>
    <dgm:cxn modelId="{B481B70B-C18D-4B7D-B92E-D6E93DD90FC2}" srcId="{20D6E04F-66A2-4736-A18C-F24B4E9A254E}" destId="{909563F6-6D7D-4A96-B217-75F834AA9ECF}" srcOrd="2" destOrd="0" parTransId="{469A664B-31C4-4CEF-A552-8EA2A762F12F}" sibTransId="{F8ABB5A6-2E26-472B-B618-C8E50F966C31}"/>
    <dgm:cxn modelId="{6F14310E-EA56-42DA-85C7-EDA5601D3D03}" type="presOf" srcId="{87B4C549-B2FD-4ACF-BE63-7CBA27D75051}" destId="{75676F05-E254-48DF-86D4-2E9C85445944}" srcOrd="0" destOrd="0" presId="urn:microsoft.com/office/officeart/2005/8/layout/default"/>
    <dgm:cxn modelId="{3E910371-0D0B-48EF-93C1-A4DBA77EBE63}" type="presOf" srcId="{6F6BF8C8-2CBF-45A6-99BB-E33E7BAFF430}" destId="{550367B6-674E-4FEF-909D-639DC99075D5}" srcOrd="0" destOrd="0" presId="urn:microsoft.com/office/officeart/2005/8/layout/default"/>
    <dgm:cxn modelId="{2D3803A1-672E-4601-B893-CEA6AB4CC56E}" type="presOf" srcId="{20D6E04F-66A2-4736-A18C-F24B4E9A254E}" destId="{237E11DD-60AD-4D21-BA71-AA3C66105F3F}" srcOrd="0" destOrd="0" presId="urn:microsoft.com/office/officeart/2005/8/layout/default"/>
    <dgm:cxn modelId="{D0BF8F05-A23F-465D-8137-BC726FC553AB}" srcId="{20D6E04F-66A2-4736-A18C-F24B4E9A254E}" destId="{9666360F-C0F1-49C0-827D-00AFA20CDE58}" srcOrd="0" destOrd="0" parTransId="{0FBD7274-B2B3-4185-AC67-D6F1B0468C7F}" sibTransId="{2D5DD760-5ACA-4FF8-B75B-0E551A8F1C05}"/>
    <dgm:cxn modelId="{0D42A2BD-9F06-4054-B0B1-60BF1DDFA134}" srcId="{20D6E04F-66A2-4736-A18C-F24B4E9A254E}" destId="{D19CA1B5-D2C6-4FB1-AF62-7FD81EDD5260}" srcOrd="5" destOrd="0" parTransId="{EDA99108-CC2B-4C3B-A9A0-FF26167F4542}" sibTransId="{FFEE7C93-783F-445B-BE56-DC7376D00C6B}"/>
    <dgm:cxn modelId="{F1A6C335-24EA-490A-97F5-3115676D693A}" srcId="{20D6E04F-66A2-4736-A18C-F24B4E9A254E}" destId="{87B4C549-B2FD-4ACF-BE63-7CBA27D75051}" srcOrd="3" destOrd="0" parTransId="{B2AE020A-B764-439F-B485-207CDEED78BA}" sibTransId="{0044F088-BDD9-45B7-B343-D0FA929E25EE}"/>
    <dgm:cxn modelId="{DBBE0356-82BB-48FD-A976-AB174FEFE259}" type="presOf" srcId="{D19CA1B5-D2C6-4FB1-AF62-7FD81EDD5260}" destId="{788F0D00-FC8D-4AE4-B785-5569E979944E}" srcOrd="0" destOrd="0" presId="urn:microsoft.com/office/officeart/2005/8/layout/default"/>
    <dgm:cxn modelId="{49FB3063-1C0D-4C15-BF39-0F3CE3B80572}" type="presOf" srcId="{55035BDD-FF03-4070-94F3-0743563B4CD9}" destId="{59441414-BE44-42A5-8D4F-687573D14DBE}" srcOrd="0" destOrd="0" presId="urn:microsoft.com/office/officeart/2005/8/layout/default"/>
    <dgm:cxn modelId="{9A92BC21-BEBD-4897-AD16-DBBE79ADF57E}" type="presOf" srcId="{E6CBFF55-FA17-4AAF-A425-B88EA69BF4C6}" destId="{5E236B0B-5FCC-4A6C-868D-B130DEA87434}" srcOrd="0" destOrd="0" presId="urn:microsoft.com/office/officeart/2005/8/layout/default"/>
    <dgm:cxn modelId="{D190B2F7-2766-43A8-A68F-80235BFCD7BB}" srcId="{20D6E04F-66A2-4736-A18C-F24B4E9A254E}" destId="{6F6BF8C8-2CBF-45A6-99BB-E33E7BAFF430}" srcOrd="4" destOrd="0" parTransId="{1EBC1434-F32A-4CE7-9385-FE839FDA212F}" sibTransId="{46E6644A-1597-49BE-AE00-CCCC134F28DC}"/>
    <dgm:cxn modelId="{41D7A335-7E6B-4F4A-BEBC-B798F61965EF}" type="presParOf" srcId="{237E11DD-60AD-4D21-BA71-AA3C66105F3F}" destId="{2F496CD2-1E44-4223-9224-A1ECD8C1E346}" srcOrd="0" destOrd="0" presId="urn:microsoft.com/office/officeart/2005/8/layout/default"/>
    <dgm:cxn modelId="{F106815B-9876-4521-B6E4-C4E4B04D5EEC}" type="presParOf" srcId="{237E11DD-60AD-4D21-BA71-AA3C66105F3F}" destId="{DB971949-FD85-4276-80F4-1040AD9B41E5}" srcOrd="1" destOrd="0" presId="urn:microsoft.com/office/officeart/2005/8/layout/default"/>
    <dgm:cxn modelId="{CFE11513-39E9-4F8F-9888-CC5A60480BF5}" type="presParOf" srcId="{237E11DD-60AD-4D21-BA71-AA3C66105F3F}" destId="{59441414-BE44-42A5-8D4F-687573D14DBE}" srcOrd="2" destOrd="0" presId="urn:microsoft.com/office/officeart/2005/8/layout/default"/>
    <dgm:cxn modelId="{B82C2BD8-9E0F-4E99-90A1-FA81F245B407}" type="presParOf" srcId="{237E11DD-60AD-4D21-BA71-AA3C66105F3F}" destId="{48AE365E-AAC0-4914-A39C-75D8225BA712}" srcOrd="3" destOrd="0" presId="urn:microsoft.com/office/officeart/2005/8/layout/default"/>
    <dgm:cxn modelId="{801BA39F-8B2A-47BC-B18D-BCC6A180C272}" type="presParOf" srcId="{237E11DD-60AD-4D21-BA71-AA3C66105F3F}" destId="{01A8423A-9AE0-48D6-9212-CC3A4C82ACE7}" srcOrd="4" destOrd="0" presId="urn:microsoft.com/office/officeart/2005/8/layout/default"/>
    <dgm:cxn modelId="{4A0A0109-4507-41C6-8B02-EAC12BB004F6}" type="presParOf" srcId="{237E11DD-60AD-4D21-BA71-AA3C66105F3F}" destId="{C4DD81D8-04FA-4730-BF8E-0304CD2CB1CC}" srcOrd="5" destOrd="0" presId="urn:microsoft.com/office/officeart/2005/8/layout/default"/>
    <dgm:cxn modelId="{7205F808-A5E8-4948-995D-D32398537F2D}" type="presParOf" srcId="{237E11DD-60AD-4D21-BA71-AA3C66105F3F}" destId="{75676F05-E254-48DF-86D4-2E9C85445944}" srcOrd="6" destOrd="0" presId="urn:microsoft.com/office/officeart/2005/8/layout/default"/>
    <dgm:cxn modelId="{ED75EF97-E5B6-4DCA-B667-B0D66C179B35}" type="presParOf" srcId="{237E11DD-60AD-4D21-BA71-AA3C66105F3F}" destId="{8997A562-97DC-4E59-9292-750E73C4AD16}" srcOrd="7" destOrd="0" presId="urn:microsoft.com/office/officeart/2005/8/layout/default"/>
    <dgm:cxn modelId="{5840FE8D-6383-4D28-B292-4B0AEBF0D38E}" type="presParOf" srcId="{237E11DD-60AD-4D21-BA71-AA3C66105F3F}" destId="{550367B6-674E-4FEF-909D-639DC99075D5}" srcOrd="8" destOrd="0" presId="urn:microsoft.com/office/officeart/2005/8/layout/default"/>
    <dgm:cxn modelId="{E19F416A-36C7-4023-97D9-B054C76856AE}" type="presParOf" srcId="{237E11DD-60AD-4D21-BA71-AA3C66105F3F}" destId="{F0F58EE0-E785-45A8-89AF-27B13B16E040}" srcOrd="9" destOrd="0" presId="urn:microsoft.com/office/officeart/2005/8/layout/default"/>
    <dgm:cxn modelId="{70814419-5A54-4931-A9BA-2F347E7F3313}" type="presParOf" srcId="{237E11DD-60AD-4D21-BA71-AA3C66105F3F}" destId="{788F0D00-FC8D-4AE4-B785-5569E979944E}" srcOrd="10" destOrd="0" presId="urn:microsoft.com/office/officeart/2005/8/layout/default"/>
    <dgm:cxn modelId="{223AF78B-92A6-4BAD-ABF9-F226379C8EEE}" type="presParOf" srcId="{237E11DD-60AD-4D21-BA71-AA3C66105F3F}" destId="{7110C623-E9E8-4C9F-A847-FAAD6641947A}" srcOrd="11" destOrd="0" presId="urn:microsoft.com/office/officeart/2005/8/layout/default"/>
    <dgm:cxn modelId="{D4A4B305-2A6C-4507-A8F4-B60763A1B927}" type="presParOf" srcId="{237E11DD-60AD-4D21-BA71-AA3C66105F3F}" destId="{5E236B0B-5FCC-4A6C-868D-B130DEA8743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AEE64E-7052-4CBE-AD2C-5F4DE812A475}" type="doc">
      <dgm:prSet loTypeId="urn:microsoft.com/office/officeart/2005/8/layout/matrix1" loCatId="matrix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926D8BBA-FFD3-4C77-99CC-58AC0F9504D1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Причини, що зумовлюють необхідність тлумачення норм права</a:t>
          </a:r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92F0D9-F437-495C-988B-661A58FA091F}" type="parTrans" cxnId="{67E2954A-478F-4A1D-9B51-30C8B1597A6F}">
      <dgm:prSet/>
      <dgm:spPr/>
      <dgm:t>
        <a:bodyPr/>
        <a:lstStyle/>
        <a:p>
          <a:endParaRPr lang="ru-RU"/>
        </a:p>
      </dgm:t>
    </dgm:pt>
    <dgm:pt modelId="{1A24FE62-FA86-49AC-B6AC-AB1B3F4C3867}" type="sibTrans" cxnId="{67E2954A-478F-4A1D-9B51-30C8B1597A6F}">
      <dgm:prSet/>
      <dgm:spPr/>
      <dgm:t>
        <a:bodyPr/>
        <a:lstStyle/>
        <a:p>
          <a:endParaRPr lang="ru-RU"/>
        </a:p>
      </dgm:t>
    </dgm:pt>
    <dgm:pt modelId="{39E90916-7173-4B03-8553-199B716958AA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 вираження норм права за допомогою слів і певних їх формулювань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A8B4EA-33CB-46D7-BD13-AAA41BD2242E}" type="parTrans" cxnId="{43932517-E1AA-4639-B2BE-2620B11149A6}">
      <dgm:prSet/>
      <dgm:spPr/>
      <dgm:t>
        <a:bodyPr/>
        <a:lstStyle/>
        <a:p>
          <a:endParaRPr lang="uk-UA"/>
        </a:p>
      </dgm:t>
    </dgm:pt>
    <dgm:pt modelId="{C97D9B27-D614-4833-890F-27F0978317F8}" type="sibTrans" cxnId="{43932517-E1AA-4639-B2BE-2620B11149A6}">
      <dgm:prSet/>
      <dgm:spPr/>
      <dgm:t>
        <a:bodyPr/>
        <a:lstStyle/>
        <a:p>
          <a:endParaRPr lang="uk-UA"/>
        </a:p>
      </dgm:t>
    </dgm:pt>
    <dgm:pt modelId="{3551C9C2-458B-48C5-9355-6EA15C308BF0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 загальний і абстрактний характер норм права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F9C446-1876-401E-AAE1-44CBDC3077EC}" type="parTrans" cxnId="{10867E9A-785F-4D92-B349-78D96BAE784F}">
      <dgm:prSet/>
      <dgm:spPr/>
      <dgm:t>
        <a:bodyPr/>
        <a:lstStyle/>
        <a:p>
          <a:endParaRPr lang="uk-UA"/>
        </a:p>
      </dgm:t>
    </dgm:pt>
    <dgm:pt modelId="{8DF23CDD-9B42-4F95-9F0D-7D02DA47FC30}" type="sibTrans" cxnId="{10867E9A-785F-4D92-B349-78D96BAE784F}">
      <dgm:prSet/>
      <dgm:spPr/>
      <dgm:t>
        <a:bodyPr/>
        <a:lstStyle/>
        <a:p>
          <a:endParaRPr lang="uk-UA"/>
        </a:p>
      </dgm:t>
    </dgm:pt>
    <dgm:pt modelId="{00F287DF-EF20-427F-99FF-28C51662AAF7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особливості формулювання норм права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444D32-98DB-4C2C-AE59-95152C05E8C8}" type="parTrans" cxnId="{CBF18266-8E88-44F5-A500-F7C5957FCEE2}">
      <dgm:prSet/>
      <dgm:spPr/>
      <dgm:t>
        <a:bodyPr/>
        <a:lstStyle/>
        <a:p>
          <a:endParaRPr lang="uk-UA"/>
        </a:p>
      </dgm:t>
    </dgm:pt>
    <dgm:pt modelId="{AA487685-4B90-494E-A0FA-58D09D5D9468}" type="sibTrans" cxnId="{CBF18266-8E88-44F5-A500-F7C5957FCEE2}">
      <dgm:prSet/>
      <dgm:spPr/>
      <dgm:t>
        <a:bodyPr/>
        <a:lstStyle/>
        <a:p>
          <a:endParaRPr lang="uk-UA"/>
        </a:p>
      </dgm:t>
    </dgm:pt>
    <dgm:pt modelId="{C1953E26-8D3C-4D45-B05E-0EE3D34B5338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 недосконале та неадекватне використання законодавчої техніки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A94536-89EF-47DD-A3D2-FC9DFAF2F84C}" type="parTrans" cxnId="{F9C8E61A-263A-48A9-9246-897A5EE78C7E}">
      <dgm:prSet/>
      <dgm:spPr/>
      <dgm:t>
        <a:bodyPr/>
        <a:lstStyle/>
        <a:p>
          <a:endParaRPr lang="uk-UA"/>
        </a:p>
      </dgm:t>
    </dgm:pt>
    <dgm:pt modelId="{4852CAA5-6C3A-461F-A557-B27F77C55CF2}" type="sibTrans" cxnId="{F9C8E61A-263A-48A9-9246-897A5EE78C7E}">
      <dgm:prSet/>
      <dgm:spPr/>
      <dgm:t>
        <a:bodyPr/>
        <a:lstStyle/>
        <a:p>
          <a:endParaRPr lang="uk-UA"/>
        </a:p>
      </dgm:t>
    </dgm:pt>
    <dgm:pt modelId="{96825994-ABCA-485D-91FE-717435EEBE10}" type="pres">
      <dgm:prSet presAssocID="{89AEE64E-7052-4CBE-AD2C-5F4DE812A47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67008E0-931A-4F39-9196-4B037DD0D4E5}" type="pres">
      <dgm:prSet presAssocID="{89AEE64E-7052-4CBE-AD2C-5F4DE812A475}" presName="matrix" presStyleCnt="0"/>
      <dgm:spPr/>
    </dgm:pt>
    <dgm:pt modelId="{77AD458E-53CF-4C66-885F-23B7CFBCD036}" type="pres">
      <dgm:prSet presAssocID="{89AEE64E-7052-4CBE-AD2C-5F4DE812A475}" presName="tile1" presStyleLbl="node1" presStyleIdx="0" presStyleCnt="4"/>
      <dgm:spPr/>
      <dgm:t>
        <a:bodyPr/>
        <a:lstStyle/>
        <a:p>
          <a:endParaRPr lang="uk-UA"/>
        </a:p>
      </dgm:t>
    </dgm:pt>
    <dgm:pt modelId="{9D52601D-284C-4C2B-8F06-D5C62F0E8463}" type="pres">
      <dgm:prSet presAssocID="{89AEE64E-7052-4CBE-AD2C-5F4DE812A47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EB71D9E-F9C8-47BA-82E0-C216083D610D}" type="pres">
      <dgm:prSet presAssocID="{89AEE64E-7052-4CBE-AD2C-5F4DE812A475}" presName="tile2" presStyleLbl="node1" presStyleIdx="1" presStyleCnt="4"/>
      <dgm:spPr/>
      <dgm:t>
        <a:bodyPr/>
        <a:lstStyle/>
        <a:p>
          <a:endParaRPr lang="uk-UA"/>
        </a:p>
      </dgm:t>
    </dgm:pt>
    <dgm:pt modelId="{2F9DF747-E9DE-4410-81A1-762FA5B857BD}" type="pres">
      <dgm:prSet presAssocID="{89AEE64E-7052-4CBE-AD2C-5F4DE812A47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47605A1-C405-445C-B4AE-2EFE2DA0AF7D}" type="pres">
      <dgm:prSet presAssocID="{89AEE64E-7052-4CBE-AD2C-5F4DE812A475}" presName="tile3" presStyleLbl="node1" presStyleIdx="2" presStyleCnt="4"/>
      <dgm:spPr/>
      <dgm:t>
        <a:bodyPr/>
        <a:lstStyle/>
        <a:p>
          <a:endParaRPr lang="uk-UA"/>
        </a:p>
      </dgm:t>
    </dgm:pt>
    <dgm:pt modelId="{C6C54A42-B9DA-4EA0-89B2-BC79FF126B6A}" type="pres">
      <dgm:prSet presAssocID="{89AEE64E-7052-4CBE-AD2C-5F4DE812A47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606C2A7-8027-4040-959B-94560244AEBD}" type="pres">
      <dgm:prSet presAssocID="{89AEE64E-7052-4CBE-AD2C-5F4DE812A475}" presName="tile4" presStyleLbl="node1" presStyleIdx="3" presStyleCnt="4"/>
      <dgm:spPr/>
      <dgm:t>
        <a:bodyPr/>
        <a:lstStyle/>
        <a:p>
          <a:endParaRPr lang="uk-UA"/>
        </a:p>
      </dgm:t>
    </dgm:pt>
    <dgm:pt modelId="{8FE81830-330C-4E16-9EFD-456B78293DB5}" type="pres">
      <dgm:prSet presAssocID="{89AEE64E-7052-4CBE-AD2C-5F4DE812A47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AF0A127-4F46-4071-A4C4-B8F83B19FE06}" type="pres">
      <dgm:prSet presAssocID="{89AEE64E-7052-4CBE-AD2C-5F4DE812A475}" presName="centerTile" presStyleLbl="fgShp" presStyleIdx="0" presStyleCnt="1" custScaleX="146860" custScaleY="129917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</dgm:ptLst>
  <dgm:cxnLst>
    <dgm:cxn modelId="{685EAB6F-59E5-497C-965B-EB03F7EF3877}" type="presOf" srcId="{C1953E26-8D3C-4D45-B05E-0EE3D34B5338}" destId="{D606C2A7-8027-4040-959B-94560244AEBD}" srcOrd="0" destOrd="0" presId="urn:microsoft.com/office/officeart/2005/8/layout/matrix1"/>
    <dgm:cxn modelId="{43932517-E1AA-4639-B2BE-2620B11149A6}" srcId="{926D8BBA-FFD3-4C77-99CC-58AC0F9504D1}" destId="{39E90916-7173-4B03-8553-199B716958AA}" srcOrd="0" destOrd="0" parTransId="{BAA8B4EA-33CB-46D7-BD13-AAA41BD2242E}" sibTransId="{C97D9B27-D614-4833-890F-27F0978317F8}"/>
    <dgm:cxn modelId="{5622A7C9-FFD0-46B6-AA4E-81C54CED5525}" type="presOf" srcId="{3551C9C2-458B-48C5-9355-6EA15C308BF0}" destId="{8EB71D9E-F9C8-47BA-82E0-C216083D610D}" srcOrd="0" destOrd="0" presId="urn:microsoft.com/office/officeart/2005/8/layout/matrix1"/>
    <dgm:cxn modelId="{F9C8E61A-263A-48A9-9246-897A5EE78C7E}" srcId="{926D8BBA-FFD3-4C77-99CC-58AC0F9504D1}" destId="{C1953E26-8D3C-4D45-B05E-0EE3D34B5338}" srcOrd="3" destOrd="0" parTransId="{E2A94536-89EF-47DD-A3D2-FC9DFAF2F84C}" sibTransId="{4852CAA5-6C3A-461F-A557-B27F77C55CF2}"/>
    <dgm:cxn modelId="{AF76E135-5890-4ED0-8B9E-49924D0B2CF5}" type="presOf" srcId="{C1953E26-8D3C-4D45-B05E-0EE3D34B5338}" destId="{8FE81830-330C-4E16-9EFD-456B78293DB5}" srcOrd="1" destOrd="0" presId="urn:microsoft.com/office/officeart/2005/8/layout/matrix1"/>
    <dgm:cxn modelId="{10867E9A-785F-4D92-B349-78D96BAE784F}" srcId="{926D8BBA-FFD3-4C77-99CC-58AC0F9504D1}" destId="{3551C9C2-458B-48C5-9355-6EA15C308BF0}" srcOrd="1" destOrd="0" parTransId="{10F9C446-1876-401E-AAE1-44CBDC3077EC}" sibTransId="{8DF23CDD-9B42-4F95-9F0D-7D02DA47FC30}"/>
    <dgm:cxn modelId="{C0C91C1F-43C6-4C3A-881B-ABA22861703C}" type="presOf" srcId="{89AEE64E-7052-4CBE-AD2C-5F4DE812A475}" destId="{96825994-ABCA-485D-91FE-717435EEBE10}" srcOrd="0" destOrd="0" presId="urn:microsoft.com/office/officeart/2005/8/layout/matrix1"/>
    <dgm:cxn modelId="{910C1DCA-C270-4A4B-8134-C09C2ACCB881}" type="presOf" srcId="{39E90916-7173-4B03-8553-199B716958AA}" destId="{9D52601D-284C-4C2B-8F06-D5C62F0E8463}" srcOrd="1" destOrd="0" presId="urn:microsoft.com/office/officeart/2005/8/layout/matrix1"/>
    <dgm:cxn modelId="{25242119-606F-4ED0-AB34-5732D17D2B6F}" type="presOf" srcId="{00F287DF-EF20-427F-99FF-28C51662AAF7}" destId="{147605A1-C405-445C-B4AE-2EFE2DA0AF7D}" srcOrd="0" destOrd="0" presId="urn:microsoft.com/office/officeart/2005/8/layout/matrix1"/>
    <dgm:cxn modelId="{00722BD5-7365-4D4F-BF3F-CEB02E7EF6A3}" type="presOf" srcId="{926D8BBA-FFD3-4C77-99CC-58AC0F9504D1}" destId="{0AF0A127-4F46-4071-A4C4-B8F83B19FE06}" srcOrd="0" destOrd="0" presId="urn:microsoft.com/office/officeart/2005/8/layout/matrix1"/>
    <dgm:cxn modelId="{6A32F632-8C9B-4B58-BD98-239BBCB81DFF}" type="presOf" srcId="{00F287DF-EF20-427F-99FF-28C51662AAF7}" destId="{C6C54A42-B9DA-4EA0-89B2-BC79FF126B6A}" srcOrd="1" destOrd="0" presId="urn:microsoft.com/office/officeart/2005/8/layout/matrix1"/>
    <dgm:cxn modelId="{67E2954A-478F-4A1D-9B51-30C8B1597A6F}" srcId="{89AEE64E-7052-4CBE-AD2C-5F4DE812A475}" destId="{926D8BBA-FFD3-4C77-99CC-58AC0F9504D1}" srcOrd="0" destOrd="0" parTransId="{EA92F0D9-F437-495C-988B-661A58FA091F}" sibTransId="{1A24FE62-FA86-49AC-B6AC-AB1B3F4C3867}"/>
    <dgm:cxn modelId="{10CFFE69-89B4-4E90-8A26-94BB345C006A}" type="presOf" srcId="{39E90916-7173-4B03-8553-199B716958AA}" destId="{77AD458E-53CF-4C66-885F-23B7CFBCD036}" srcOrd="0" destOrd="0" presId="urn:microsoft.com/office/officeart/2005/8/layout/matrix1"/>
    <dgm:cxn modelId="{391F569D-1F6C-4E92-8836-6E2148ED7054}" type="presOf" srcId="{3551C9C2-458B-48C5-9355-6EA15C308BF0}" destId="{2F9DF747-E9DE-4410-81A1-762FA5B857BD}" srcOrd="1" destOrd="0" presId="urn:microsoft.com/office/officeart/2005/8/layout/matrix1"/>
    <dgm:cxn modelId="{CBF18266-8E88-44F5-A500-F7C5957FCEE2}" srcId="{926D8BBA-FFD3-4C77-99CC-58AC0F9504D1}" destId="{00F287DF-EF20-427F-99FF-28C51662AAF7}" srcOrd="2" destOrd="0" parTransId="{FD444D32-98DB-4C2C-AE59-95152C05E8C8}" sibTransId="{AA487685-4B90-494E-A0FA-58D09D5D9468}"/>
    <dgm:cxn modelId="{27DB4CF2-9BD7-4B39-93AC-9B2B856A7E5B}" type="presParOf" srcId="{96825994-ABCA-485D-91FE-717435EEBE10}" destId="{367008E0-931A-4F39-9196-4B037DD0D4E5}" srcOrd="0" destOrd="0" presId="urn:microsoft.com/office/officeart/2005/8/layout/matrix1"/>
    <dgm:cxn modelId="{BC1FA4E1-8026-4827-869B-1356C52D69B1}" type="presParOf" srcId="{367008E0-931A-4F39-9196-4B037DD0D4E5}" destId="{77AD458E-53CF-4C66-885F-23B7CFBCD036}" srcOrd="0" destOrd="0" presId="urn:microsoft.com/office/officeart/2005/8/layout/matrix1"/>
    <dgm:cxn modelId="{4AA80A4A-7ECC-4F0C-B937-ABBDEC3A3DA5}" type="presParOf" srcId="{367008E0-931A-4F39-9196-4B037DD0D4E5}" destId="{9D52601D-284C-4C2B-8F06-D5C62F0E8463}" srcOrd="1" destOrd="0" presId="urn:microsoft.com/office/officeart/2005/8/layout/matrix1"/>
    <dgm:cxn modelId="{FB1D17A0-44FF-45CD-A4D7-DB2357FB187B}" type="presParOf" srcId="{367008E0-931A-4F39-9196-4B037DD0D4E5}" destId="{8EB71D9E-F9C8-47BA-82E0-C216083D610D}" srcOrd="2" destOrd="0" presId="urn:microsoft.com/office/officeart/2005/8/layout/matrix1"/>
    <dgm:cxn modelId="{C658B1DD-043A-459F-8DDA-EEDFC5748B01}" type="presParOf" srcId="{367008E0-931A-4F39-9196-4B037DD0D4E5}" destId="{2F9DF747-E9DE-4410-81A1-762FA5B857BD}" srcOrd="3" destOrd="0" presId="urn:microsoft.com/office/officeart/2005/8/layout/matrix1"/>
    <dgm:cxn modelId="{4C98758D-9BEC-4759-A2DF-B60EB7780BA8}" type="presParOf" srcId="{367008E0-931A-4F39-9196-4B037DD0D4E5}" destId="{147605A1-C405-445C-B4AE-2EFE2DA0AF7D}" srcOrd="4" destOrd="0" presId="urn:microsoft.com/office/officeart/2005/8/layout/matrix1"/>
    <dgm:cxn modelId="{3F390D5E-880A-4DD7-9551-752CC185C443}" type="presParOf" srcId="{367008E0-931A-4F39-9196-4B037DD0D4E5}" destId="{C6C54A42-B9DA-4EA0-89B2-BC79FF126B6A}" srcOrd="5" destOrd="0" presId="urn:microsoft.com/office/officeart/2005/8/layout/matrix1"/>
    <dgm:cxn modelId="{D83146DC-CBBF-4C9E-A8A9-1CD60CA82A56}" type="presParOf" srcId="{367008E0-931A-4F39-9196-4B037DD0D4E5}" destId="{D606C2A7-8027-4040-959B-94560244AEBD}" srcOrd="6" destOrd="0" presId="urn:microsoft.com/office/officeart/2005/8/layout/matrix1"/>
    <dgm:cxn modelId="{57384461-898B-4E4E-813F-247ABEA837AA}" type="presParOf" srcId="{367008E0-931A-4F39-9196-4B037DD0D4E5}" destId="{8FE81830-330C-4E16-9EFD-456B78293DB5}" srcOrd="7" destOrd="0" presId="urn:microsoft.com/office/officeart/2005/8/layout/matrix1"/>
    <dgm:cxn modelId="{26AF8720-D3D5-430F-B77A-EF1F4FB2E9ED}" type="presParOf" srcId="{96825994-ABCA-485D-91FE-717435EEBE10}" destId="{0AF0A127-4F46-4071-A4C4-B8F83B19FE0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AEE64E-7052-4CBE-AD2C-5F4DE812A475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26D8BBA-FFD3-4C77-99CC-58AC0F9504D1}">
      <dgm:prSet phldrT="[Текст]" custT="1"/>
      <dgm:spPr/>
      <dgm:t>
        <a:bodyPr/>
        <a:lstStyle/>
        <a:p>
          <a:r>
            <a:rPr lang="uk-UA" sz="3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Елементи процесу тлумачення норм права</a:t>
          </a:r>
          <a:endParaRPr lang="ru-RU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92F0D9-F437-495C-988B-661A58FA091F}" type="parTrans" cxnId="{67E2954A-478F-4A1D-9B51-30C8B1597A6F}">
      <dgm:prSet/>
      <dgm:spPr/>
      <dgm:t>
        <a:bodyPr/>
        <a:lstStyle/>
        <a:p>
          <a:endParaRPr lang="ru-RU"/>
        </a:p>
      </dgm:t>
    </dgm:pt>
    <dgm:pt modelId="{1A24FE62-FA86-49AC-B6AC-AB1B3F4C3867}" type="sibTrans" cxnId="{67E2954A-478F-4A1D-9B51-30C8B1597A6F}">
      <dgm:prSet/>
      <dgm:spPr/>
      <dgm:t>
        <a:bodyPr/>
        <a:lstStyle/>
        <a:p>
          <a:endParaRPr lang="ru-RU"/>
        </a:p>
      </dgm:t>
    </dgm:pt>
    <dgm:pt modelId="{4095BE7F-6BFD-4802-8E87-C82CBF2AF8F8}">
      <dgm:prSet custT="1"/>
      <dgm:spPr/>
      <dgm:t>
        <a:bodyPr/>
        <a:lstStyle/>
        <a:p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суб’єкт</a:t>
          </a:r>
          <a:b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</a:t>
          </a:r>
          <a:endParaRPr lang="uk-UA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CEE7B2-7730-4319-AA6C-2BB1B0628A08}" type="parTrans" cxnId="{8EEFD87F-CB1D-492B-A29E-EF050D8CB887}">
      <dgm:prSet/>
      <dgm:spPr/>
      <dgm:t>
        <a:bodyPr/>
        <a:lstStyle/>
        <a:p>
          <a:endParaRPr lang="uk-UA"/>
        </a:p>
      </dgm:t>
    </dgm:pt>
    <dgm:pt modelId="{0B0FD865-D153-493B-82E3-C416EEFB29EF}" type="sibTrans" cxnId="{8EEFD87F-CB1D-492B-A29E-EF050D8CB887}">
      <dgm:prSet/>
      <dgm:spPr/>
      <dgm:t>
        <a:bodyPr/>
        <a:lstStyle/>
        <a:p>
          <a:endParaRPr lang="uk-UA"/>
        </a:p>
      </dgm:t>
    </dgm:pt>
    <dgm:pt modelId="{AFBB42A4-779F-415B-AC51-965259EFAECC}">
      <dgm:prSet custT="1"/>
      <dgm:spPr/>
      <dgm:t>
        <a:bodyPr/>
        <a:lstStyle/>
        <a:p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об’єкт</a:t>
          </a:r>
          <a:b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</a:t>
          </a:r>
          <a:endParaRPr lang="uk-UA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2352D9-67EF-48B8-AA5B-426042649499}" type="parTrans" cxnId="{C2FFB5CC-6E52-4971-AFFB-DF76D895A17B}">
      <dgm:prSet/>
      <dgm:spPr/>
      <dgm:t>
        <a:bodyPr/>
        <a:lstStyle/>
        <a:p>
          <a:endParaRPr lang="uk-UA"/>
        </a:p>
      </dgm:t>
    </dgm:pt>
    <dgm:pt modelId="{73409763-C042-4607-BB37-98057C27A5E0}" type="sibTrans" cxnId="{C2FFB5CC-6E52-4971-AFFB-DF76D895A17B}">
      <dgm:prSet/>
      <dgm:spPr/>
      <dgm:t>
        <a:bodyPr/>
        <a:lstStyle/>
        <a:p>
          <a:endParaRPr lang="uk-UA"/>
        </a:p>
      </dgm:t>
    </dgm:pt>
    <dgm:pt modelId="{C45CF7B2-B8F3-428F-913B-093F7F644460}">
      <dgm:prSet custT="1"/>
      <dgm:spPr/>
      <dgm:t>
        <a:bodyPr/>
        <a:lstStyle/>
        <a:p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предмет</a:t>
          </a:r>
          <a:b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</a:t>
          </a:r>
          <a:endParaRPr lang="uk-UA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25CCCB-30FF-4F6D-8D28-C37FABC04ACC}" type="parTrans" cxnId="{F5B77FA3-B463-4943-9E78-A7B5CB1262AA}">
      <dgm:prSet/>
      <dgm:spPr/>
      <dgm:t>
        <a:bodyPr/>
        <a:lstStyle/>
        <a:p>
          <a:endParaRPr lang="uk-UA"/>
        </a:p>
      </dgm:t>
    </dgm:pt>
    <dgm:pt modelId="{726F5CA0-D2E8-46D4-A818-6CB24D5118B3}" type="sibTrans" cxnId="{F5B77FA3-B463-4943-9E78-A7B5CB1262AA}">
      <dgm:prSet/>
      <dgm:spPr/>
      <dgm:t>
        <a:bodyPr/>
        <a:lstStyle/>
        <a:p>
          <a:endParaRPr lang="uk-UA"/>
        </a:p>
      </dgm:t>
    </dgm:pt>
    <dgm:pt modelId="{7F0EB23A-7B21-4B24-8317-AB9B173FA587}">
      <dgm:prSet custT="1"/>
      <dgm:spPr/>
      <dgm:t>
        <a:bodyPr/>
        <a:lstStyle/>
        <a:p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результат</a:t>
          </a:r>
          <a:b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</a:t>
          </a:r>
          <a:endParaRPr lang="uk-UA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930B48-3002-4A54-940F-B6FF398308BA}" type="parTrans" cxnId="{E7930820-05C0-4FBC-A612-116F630CBAD4}">
      <dgm:prSet/>
      <dgm:spPr/>
      <dgm:t>
        <a:bodyPr/>
        <a:lstStyle/>
        <a:p>
          <a:endParaRPr lang="uk-UA"/>
        </a:p>
      </dgm:t>
    </dgm:pt>
    <dgm:pt modelId="{B48FE90D-A8AF-4BF3-9EB8-5483F402BC1D}" type="sibTrans" cxnId="{E7930820-05C0-4FBC-A612-116F630CBAD4}">
      <dgm:prSet/>
      <dgm:spPr/>
      <dgm:t>
        <a:bodyPr/>
        <a:lstStyle/>
        <a:p>
          <a:endParaRPr lang="uk-UA"/>
        </a:p>
      </dgm:t>
    </dgm:pt>
    <dgm:pt modelId="{F13A1E36-502E-4530-BF44-2F073496A4D1}" type="pres">
      <dgm:prSet presAssocID="{89AEE64E-7052-4CBE-AD2C-5F4DE812A47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A41EEC3-CE7E-48D3-A6D7-B10D78088E79}" type="pres">
      <dgm:prSet presAssocID="{89AEE64E-7052-4CBE-AD2C-5F4DE812A475}" presName="matrix" presStyleCnt="0"/>
      <dgm:spPr/>
      <dgm:t>
        <a:bodyPr/>
        <a:lstStyle/>
        <a:p>
          <a:endParaRPr lang="uk-UA"/>
        </a:p>
      </dgm:t>
    </dgm:pt>
    <dgm:pt modelId="{42055EE4-16A8-4918-8AD8-00688EDD983A}" type="pres">
      <dgm:prSet presAssocID="{89AEE64E-7052-4CBE-AD2C-5F4DE812A475}" presName="tile1" presStyleLbl="node1" presStyleIdx="0" presStyleCnt="4"/>
      <dgm:spPr/>
      <dgm:t>
        <a:bodyPr/>
        <a:lstStyle/>
        <a:p>
          <a:endParaRPr lang="uk-UA"/>
        </a:p>
      </dgm:t>
    </dgm:pt>
    <dgm:pt modelId="{E26698AF-958B-4429-B5D4-4D32E3E30DC6}" type="pres">
      <dgm:prSet presAssocID="{89AEE64E-7052-4CBE-AD2C-5F4DE812A47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57B419-BA2D-4FD1-9F92-231A44B291F3}" type="pres">
      <dgm:prSet presAssocID="{89AEE64E-7052-4CBE-AD2C-5F4DE812A475}" presName="tile2" presStyleLbl="node1" presStyleIdx="1" presStyleCnt="4"/>
      <dgm:spPr/>
      <dgm:t>
        <a:bodyPr/>
        <a:lstStyle/>
        <a:p>
          <a:endParaRPr lang="uk-UA"/>
        </a:p>
      </dgm:t>
    </dgm:pt>
    <dgm:pt modelId="{55009FB7-F822-44DE-8F1C-B105BF912F37}" type="pres">
      <dgm:prSet presAssocID="{89AEE64E-7052-4CBE-AD2C-5F4DE812A47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7A5F1A9-AFB4-4A3D-A88C-04E770DB4B4F}" type="pres">
      <dgm:prSet presAssocID="{89AEE64E-7052-4CBE-AD2C-5F4DE812A475}" presName="tile3" presStyleLbl="node1" presStyleIdx="2" presStyleCnt="4"/>
      <dgm:spPr/>
      <dgm:t>
        <a:bodyPr/>
        <a:lstStyle/>
        <a:p>
          <a:endParaRPr lang="uk-UA"/>
        </a:p>
      </dgm:t>
    </dgm:pt>
    <dgm:pt modelId="{C0AB5E13-6087-4AAA-83D5-A29B7D259FF4}" type="pres">
      <dgm:prSet presAssocID="{89AEE64E-7052-4CBE-AD2C-5F4DE812A47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F2215A0-C5FF-4FEB-AF49-B0FFBDC2D8AD}" type="pres">
      <dgm:prSet presAssocID="{89AEE64E-7052-4CBE-AD2C-5F4DE812A475}" presName="tile4" presStyleLbl="node1" presStyleIdx="3" presStyleCnt="4"/>
      <dgm:spPr/>
      <dgm:t>
        <a:bodyPr/>
        <a:lstStyle/>
        <a:p>
          <a:endParaRPr lang="uk-UA"/>
        </a:p>
      </dgm:t>
    </dgm:pt>
    <dgm:pt modelId="{F533C0C9-5D09-4939-B09A-83C65CD67661}" type="pres">
      <dgm:prSet presAssocID="{89AEE64E-7052-4CBE-AD2C-5F4DE812A47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A5C2A9-0580-408E-9AE6-C0C4DF90FBD0}" type="pres">
      <dgm:prSet presAssocID="{89AEE64E-7052-4CBE-AD2C-5F4DE812A475}" presName="centerTile" presStyleLbl="fgShp" presStyleIdx="0" presStyleCnt="1" custScaleX="129510" custScaleY="181295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</dgm:ptLst>
  <dgm:cxnLst>
    <dgm:cxn modelId="{13395FB4-0381-4563-B476-A162BB796164}" type="presOf" srcId="{AFBB42A4-779F-415B-AC51-965259EFAECC}" destId="{55009FB7-F822-44DE-8F1C-B105BF912F37}" srcOrd="1" destOrd="0" presId="urn:microsoft.com/office/officeart/2005/8/layout/matrix1"/>
    <dgm:cxn modelId="{62029A73-C789-4B50-BDE9-BCAC7999DB70}" type="presOf" srcId="{C45CF7B2-B8F3-428F-913B-093F7F644460}" destId="{67A5F1A9-AFB4-4A3D-A88C-04E770DB4B4F}" srcOrd="0" destOrd="0" presId="urn:microsoft.com/office/officeart/2005/8/layout/matrix1"/>
    <dgm:cxn modelId="{32F66613-1B41-4154-91DA-8BBA5B8630BC}" type="presOf" srcId="{4095BE7F-6BFD-4802-8E87-C82CBF2AF8F8}" destId="{42055EE4-16A8-4918-8AD8-00688EDD983A}" srcOrd="0" destOrd="0" presId="urn:microsoft.com/office/officeart/2005/8/layout/matrix1"/>
    <dgm:cxn modelId="{F5B77FA3-B463-4943-9E78-A7B5CB1262AA}" srcId="{926D8BBA-FFD3-4C77-99CC-58AC0F9504D1}" destId="{C45CF7B2-B8F3-428F-913B-093F7F644460}" srcOrd="2" destOrd="0" parTransId="{D025CCCB-30FF-4F6D-8D28-C37FABC04ACC}" sibTransId="{726F5CA0-D2E8-46D4-A818-6CB24D5118B3}"/>
    <dgm:cxn modelId="{C2FFB5CC-6E52-4971-AFFB-DF76D895A17B}" srcId="{926D8BBA-FFD3-4C77-99CC-58AC0F9504D1}" destId="{AFBB42A4-779F-415B-AC51-965259EFAECC}" srcOrd="1" destOrd="0" parTransId="{632352D9-67EF-48B8-AA5B-426042649499}" sibTransId="{73409763-C042-4607-BB37-98057C27A5E0}"/>
    <dgm:cxn modelId="{542841C7-B3B8-4A1D-82B5-43822F978C5D}" type="presOf" srcId="{926D8BBA-FFD3-4C77-99CC-58AC0F9504D1}" destId="{DDA5C2A9-0580-408E-9AE6-C0C4DF90FBD0}" srcOrd="0" destOrd="0" presId="urn:microsoft.com/office/officeart/2005/8/layout/matrix1"/>
    <dgm:cxn modelId="{372C95A1-145A-4F08-84D6-7CC5E9D06952}" type="presOf" srcId="{89AEE64E-7052-4CBE-AD2C-5F4DE812A475}" destId="{F13A1E36-502E-4530-BF44-2F073496A4D1}" srcOrd="0" destOrd="0" presId="urn:microsoft.com/office/officeart/2005/8/layout/matrix1"/>
    <dgm:cxn modelId="{8E34BBD5-E696-4E19-AC71-556F955D59E6}" type="presOf" srcId="{7F0EB23A-7B21-4B24-8317-AB9B173FA587}" destId="{CF2215A0-C5FF-4FEB-AF49-B0FFBDC2D8AD}" srcOrd="0" destOrd="0" presId="urn:microsoft.com/office/officeart/2005/8/layout/matrix1"/>
    <dgm:cxn modelId="{E7930820-05C0-4FBC-A612-116F630CBAD4}" srcId="{926D8BBA-FFD3-4C77-99CC-58AC0F9504D1}" destId="{7F0EB23A-7B21-4B24-8317-AB9B173FA587}" srcOrd="3" destOrd="0" parTransId="{42930B48-3002-4A54-940F-B6FF398308BA}" sibTransId="{B48FE90D-A8AF-4BF3-9EB8-5483F402BC1D}"/>
    <dgm:cxn modelId="{4FAAD41A-FF86-4736-BA8B-B8BF44522A59}" type="presOf" srcId="{C45CF7B2-B8F3-428F-913B-093F7F644460}" destId="{C0AB5E13-6087-4AAA-83D5-A29B7D259FF4}" srcOrd="1" destOrd="0" presId="urn:microsoft.com/office/officeart/2005/8/layout/matrix1"/>
    <dgm:cxn modelId="{1C2EA65A-0A8F-4495-80E6-D73E50B9EBE5}" type="presOf" srcId="{7F0EB23A-7B21-4B24-8317-AB9B173FA587}" destId="{F533C0C9-5D09-4939-B09A-83C65CD67661}" srcOrd="1" destOrd="0" presId="urn:microsoft.com/office/officeart/2005/8/layout/matrix1"/>
    <dgm:cxn modelId="{67E2954A-478F-4A1D-9B51-30C8B1597A6F}" srcId="{89AEE64E-7052-4CBE-AD2C-5F4DE812A475}" destId="{926D8BBA-FFD3-4C77-99CC-58AC0F9504D1}" srcOrd="0" destOrd="0" parTransId="{EA92F0D9-F437-495C-988B-661A58FA091F}" sibTransId="{1A24FE62-FA86-49AC-B6AC-AB1B3F4C3867}"/>
    <dgm:cxn modelId="{AF218BA0-290E-4250-B87A-5A87B41E266C}" type="presOf" srcId="{AFBB42A4-779F-415B-AC51-965259EFAECC}" destId="{CC57B419-BA2D-4FD1-9F92-231A44B291F3}" srcOrd="0" destOrd="0" presId="urn:microsoft.com/office/officeart/2005/8/layout/matrix1"/>
    <dgm:cxn modelId="{8EEFD87F-CB1D-492B-A29E-EF050D8CB887}" srcId="{926D8BBA-FFD3-4C77-99CC-58AC0F9504D1}" destId="{4095BE7F-6BFD-4802-8E87-C82CBF2AF8F8}" srcOrd="0" destOrd="0" parTransId="{90CEE7B2-7730-4319-AA6C-2BB1B0628A08}" sibTransId="{0B0FD865-D153-493B-82E3-C416EEFB29EF}"/>
    <dgm:cxn modelId="{9924DE03-8662-443E-8D7A-AB6E513FFCC6}" type="presOf" srcId="{4095BE7F-6BFD-4802-8E87-C82CBF2AF8F8}" destId="{E26698AF-958B-4429-B5D4-4D32E3E30DC6}" srcOrd="1" destOrd="0" presId="urn:microsoft.com/office/officeart/2005/8/layout/matrix1"/>
    <dgm:cxn modelId="{E985062E-9C38-40E7-ADC8-7E6C3282AD28}" type="presParOf" srcId="{F13A1E36-502E-4530-BF44-2F073496A4D1}" destId="{4A41EEC3-CE7E-48D3-A6D7-B10D78088E79}" srcOrd="0" destOrd="0" presId="urn:microsoft.com/office/officeart/2005/8/layout/matrix1"/>
    <dgm:cxn modelId="{D5ABAA97-10F5-4023-934C-A940E8FD7ADD}" type="presParOf" srcId="{4A41EEC3-CE7E-48D3-A6D7-B10D78088E79}" destId="{42055EE4-16A8-4918-8AD8-00688EDD983A}" srcOrd="0" destOrd="0" presId="urn:microsoft.com/office/officeart/2005/8/layout/matrix1"/>
    <dgm:cxn modelId="{2349F7B5-F107-43B5-AF4B-98CAB2E27CAC}" type="presParOf" srcId="{4A41EEC3-CE7E-48D3-A6D7-B10D78088E79}" destId="{E26698AF-958B-4429-B5D4-4D32E3E30DC6}" srcOrd="1" destOrd="0" presId="urn:microsoft.com/office/officeart/2005/8/layout/matrix1"/>
    <dgm:cxn modelId="{8F97F70B-0A03-4630-A9C2-399FD87F0D5F}" type="presParOf" srcId="{4A41EEC3-CE7E-48D3-A6D7-B10D78088E79}" destId="{CC57B419-BA2D-4FD1-9F92-231A44B291F3}" srcOrd="2" destOrd="0" presId="urn:microsoft.com/office/officeart/2005/8/layout/matrix1"/>
    <dgm:cxn modelId="{FDBC7368-1C39-4FF0-8B9E-5089B7960D8D}" type="presParOf" srcId="{4A41EEC3-CE7E-48D3-A6D7-B10D78088E79}" destId="{55009FB7-F822-44DE-8F1C-B105BF912F37}" srcOrd="3" destOrd="0" presId="urn:microsoft.com/office/officeart/2005/8/layout/matrix1"/>
    <dgm:cxn modelId="{A69DDB2B-8168-404B-AFF7-7E40D5AC71B7}" type="presParOf" srcId="{4A41EEC3-CE7E-48D3-A6D7-B10D78088E79}" destId="{67A5F1A9-AFB4-4A3D-A88C-04E770DB4B4F}" srcOrd="4" destOrd="0" presId="urn:microsoft.com/office/officeart/2005/8/layout/matrix1"/>
    <dgm:cxn modelId="{B4142C35-E856-43ED-9FCA-B38356134B37}" type="presParOf" srcId="{4A41EEC3-CE7E-48D3-A6D7-B10D78088E79}" destId="{C0AB5E13-6087-4AAA-83D5-A29B7D259FF4}" srcOrd="5" destOrd="0" presId="urn:microsoft.com/office/officeart/2005/8/layout/matrix1"/>
    <dgm:cxn modelId="{770EA06F-D457-4BA6-813F-9616E8653D3E}" type="presParOf" srcId="{4A41EEC3-CE7E-48D3-A6D7-B10D78088E79}" destId="{CF2215A0-C5FF-4FEB-AF49-B0FFBDC2D8AD}" srcOrd="6" destOrd="0" presId="urn:microsoft.com/office/officeart/2005/8/layout/matrix1"/>
    <dgm:cxn modelId="{F0D6BFC4-AAD0-4FA5-BE07-43162100611E}" type="presParOf" srcId="{4A41EEC3-CE7E-48D3-A6D7-B10D78088E79}" destId="{F533C0C9-5D09-4939-B09A-83C65CD67661}" srcOrd="7" destOrd="0" presId="urn:microsoft.com/office/officeart/2005/8/layout/matrix1"/>
    <dgm:cxn modelId="{36FEFBA1-62D8-42A2-B947-8421DB7A16F6}" type="presParOf" srcId="{F13A1E36-502E-4530-BF44-2F073496A4D1}" destId="{DDA5C2A9-0580-408E-9AE6-C0C4DF90FBD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C2BB071-92A2-4F7A-9711-7F04F8A1E226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7231E0AC-215A-46E3-B568-77D1C434BCF9}">
      <dgm:prSet phldrT="[Текст]" custT="1"/>
      <dgm:spPr/>
      <dgm:t>
        <a:bodyPr/>
        <a:lstStyle/>
        <a:p>
          <a:r>
            <a:rPr lang="uk-UA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з’ясування</a:t>
          </a:r>
          <a:endParaRPr lang="uk-UA" sz="4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A73E7B-0B84-4AAA-95D7-92EE2C32D6B5}" type="sibTrans" cxnId="{E5EA76B8-F57F-4EC8-944E-7339EC85FC77}">
      <dgm:prSet/>
      <dgm:spPr/>
      <dgm:t>
        <a:bodyPr/>
        <a:lstStyle/>
        <a:p>
          <a:endParaRPr lang="uk-UA"/>
        </a:p>
      </dgm:t>
    </dgm:pt>
    <dgm:pt modelId="{040FB4D9-86F6-42DE-9A76-7B4FCDF9D3C9}" type="parTrans" cxnId="{E5EA76B8-F57F-4EC8-944E-7339EC85FC77}">
      <dgm:prSet/>
      <dgm:spPr/>
      <dgm:t>
        <a:bodyPr/>
        <a:lstStyle/>
        <a:p>
          <a:endParaRPr lang="uk-UA"/>
        </a:p>
      </dgm:t>
    </dgm:pt>
    <dgm:pt modelId="{51CC4DCD-600C-44CF-B6EA-994BB8AFEC6F}">
      <dgm:prSet custT="1"/>
      <dgm:spPr/>
      <dgm:t>
        <a:bodyPr/>
        <a:lstStyle/>
        <a:p>
          <a:r>
            <a:rPr lang="uk-UA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роз’яснення</a:t>
          </a:r>
          <a:endParaRPr lang="uk-UA" sz="4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F2E750-0C54-4893-B7EB-B189F6A79700}" type="parTrans" cxnId="{D71396C6-0548-449B-99AB-32428F2D26E5}">
      <dgm:prSet/>
      <dgm:spPr/>
      <dgm:t>
        <a:bodyPr/>
        <a:lstStyle/>
        <a:p>
          <a:endParaRPr lang="uk-UA"/>
        </a:p>
      </dgm:t>
    </dgm:pt>
    <dgm:pt modelId="{10FE2884-B9BD-4DDB-A97C-B5575CB397F4}" type="sibTrans" cxnId="{D71396C6-0548-449B-99AB-32428F2D26E5}">
      <dgm:prSet/>
      <dgm:spPr/>
      <dgm:t>
        <a:bodyPr/>
        <a:lstStyle/>
        <a:p>
          <a:endParaRPr lang="uk-UA"/>
        </a:p>
      </dgm:t>
    </dgm:pt>
    <dgm:pt modelId="{37077F0D-7953-4974-8D68-43A117ED86D0}" type="pres">
      <dgm:prSet presAssocID="{6C2BB071-92A2-4F7A-9711-7F04F8A1E2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914C3D0-6030-4375-9B3B-9A5AB5AC2F6A}" type="pres">
      <dgm:prSet presAssocID="{7231E0AC-215A-46E3-B568-77D1C434BCF9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1ECEDD-0E2A-44B9-B987-B1B2740E6E09}" type="pres">
      <dgm:prSet presAssocID="{3CA73E7B-0B84-4AAA-95D7-92EE2C32D6B5}" presName="parTxOnlySpace" presStyleCnt="0"/>
      <dgm:spPr/>
      <dgm:t>
        <a:bodyPr/>
        <a:lstStyle/>
        <a:p>
          <a:endParaRPr lang="uk-UA"/>
        </a:p>
      </dgm:t>
    </dgm:pt>
    <dgm:pt modelId="{64F99A71-78ED-44C5-BEF1-F6E0F26F6E77}" type="pres">
      <dgm:prSet presAssocID="{51CC4DCD-600C-44CF-B6EA-994BB8AFEC6F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71396C6-0548-449B-99AB-32428F2D26E5}" srcId="{6C2BB071-92A2-4F7A-9711-7F04F8A1E226}" destId="{51CC4DCD-600C-44CF-B6EA-994BB8AFEC6F}" srcOrd="1" destOrd="0" parTransId="{7AF2E750-0C54-4893-B7EB-B189F6A79700}" sibTransId="{10FE2884-B9BD-4DDB-A97C-B5575CB397F4}"/>
    <dgm:cxn modelId="{24A96A71-34CE-4698-94C4-CADEE145754A}" type="presOf" srcId="{7231E0AC-215A-46E3-B568-77D1C434BCF9}" destId="{A914C3D0-6030-4375-9B3B-9A5AB5AC2F6A}" srcOrd="0" destOrd="0" presId="urn:microsoft.com/office/officeart/2005/8/layout/chevron1"/>
    <dgm:cxn modelId="{E5EA76B8-F57F-4EC8-944E-7339EC85FC77}" srcId="{6C2BB071-92A2-4F7A-9711-7F04F8A1E226}" destId="{7231E0AC-215A-46E3-B568-77D1C434BCF9}" srcOrd="0" destOrd="0" parTransId="{040FB4D9-86F6-42DE-9A76-7B4FCDF9D3C9}" sibTransId="{3CA73E7B-0B84-4AAA-95D7-92EE2C32D6B5}"/>
    <dgm:cxn modelId="{35903C1E-E1D6-464E-8183-E6D279CCC8BC}" type="presOf" srcId="{6C2BB071-92A2-4F7A-9711-7F04F8A1E226}" destId="{37077F0D-7953-4974-8D68-43A117ED86D0}" srcOrd="0" destOrd="0" presId="urn:microsoft.com/office/officeart/2005/8/layout/chevron1"/>
    <dgm:cxn modelId="{A86C672F-65D8-41D5-A088-92D709D577B7}" type="presOf" srcId="{51CC4DCD-600C-44CF-B6EA-994BB8AFEC6F}" destId="{64F99A71-78ED-44C5-BEF1-F6E0F26F6E77}" srcOrd="0" destOrd="0" presId="urn:microsoft.com/office/officeart/2005/8/layout/chevron1"/>
    <dgm:cxn modelId="{09B9BF77-3EDA-4CAF-BE86-7906ED03688B}" type="presParOf" srcId="{37077F0D-7953-4974-8D68-43A117ED86D0}" destId="{A914C3D0-6030-4375-9B3B-9A5AB5AC2F6A}" srcOrd="0" destOrd="0" presId="urn:microsoft.com/office/officeart/2005/8/layout/chevron1"/>
    <dgm:cxn modelId="{E4D6156F-1BBF-4CC2-AA86-46B002E1E994}" type="presParOf" srcId="{37077F0D-7953-4974-8D68-43A117ED86D0}" destId="{8D1ECEDD-0E2A-44B9-B987-B1B2740E6E09}" srcOrd="1" destOrd="0" presId="urn:microsoft.com/office/officeart/2005/8/layout/chevron1"/>
    <dgm:cxn modelId="{AE85CFE5-5C6F-4FEA-A578-2D58514F1891}" type="presParOf" srcId="{37077F0D-7953-4974-8D68-43A117ED86D0}" destId="{64F99A71-78ED-44C5-BEF1-F6E0F26F6E77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C2BB071-92A2-4F7A-9711-7F04F8A1E226}" type="doc">
      <dgm:prSet loTypeId="urn:microsoft.com/office/officeart/2005/8/layout/process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3394DFE0-96AD-4972-B68F-FB6853DAC924}">
      <dgm:prSet custT="1"/>
      <dgm:spPr/>
      <dgm:t>
        <a:bodyPr/>
        <a:lstStyle/>
        <a:p>
          <a:r>
            <a:rPr lang="uk-UA" sz="4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Тлумачення норм права</a:t>
          </a:r>
          <a:endParaRPr lang="uk-UA" sz="4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EFF797-E1BE-4ED5-B8D5-1999096CC881}" type="parTrans" cxnId="{217272C6-B487-4B2D-97FB-0695DF5F7E28}">
      <dgm:prSet/>
      <dgm:spPr/>
      <dgm:t>
        <a:bodyPr/>
        <a:lstStyle/>
        <a:p>
          <a:endParaRPr lang="uk-UA"/>
        </a:p>
      </dgm:t>
    </dgm:pt>
    <dgm:pt modelId="{B0012A86-0E88-44D2-94F0-DCDA3F9A873B}" type="sibTrans" cxnId="{217272C6-B487-4B2D-97FB-0695DF5F7E28}">
      <dgm:prSet/>
      <dgm:spPr/>
      <dgm:t>
        <a:bodyPr/>
        <a:lstStyle/>
        <a:p>
          <a:endParaRPr lang="uk-UA"/>
        </a:p>
      </dgm:t>
    </dgm:pt>
    <dgm:pt modelId="{FF02C92B-237E-40A4-BB34-FCAEE30EBBFF}">
      <dgm:prSet custT="1"/>
      <dgm:spPr/>
      <dgm:t>
        <a:bodyPr/>
        <a:lstStyle/>
        <a:p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інтелектуально-вольова діяльність суб’єктів із з’ясування та роз’ясненню змісту норм права відповідно до вираженої в них волі суб’єкта правотворчості</a:t>
          </a:r>
          <a:endParaRPr lang="uk-UA" sz="3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F7F054-7FE4-47FE-8055-9A07079EF491}" type="parTrans" cxnId="{471AC855-6BEA-4804-B64B-87C1193B67DE}">
      <dgm:prSet/>
      <dgm:spPr/>
      <dgm:t>
        <a:bodyPr/>
        <a:lstStyle/>
        <a:p>
          <a:endParaRPr lang="uk-UA"/>
        </a:p>
      </dgm:t>
    </dgm:pt>
    <dgm:pt modelId="{8A8F7D98-80A4-475E-B235-693B3A15E871}" type="sibTrans" cxnId="{471AC855-6BEA-4804-B64B-87C1193B67DE}">
      <dgm:prSet/>
      <dgm:spPr/>
      <dgm:t>
        <a:bodyPr/>
        <a:lstStyle/>
        <a:p>
          <a:endParaRPr lang="uk-UA"/>
        </a:p>
      </dgm:t>
    </dgm:pt>
    <dgm:pt modelId="{D5553423-66BC-4B72-A448-C68698722E3B}" type="pres">
      <dgm:prSet presAssocID="{6C2BB071-92A2-4F7A-9711-7F04F8A1E2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526C7DD-4BF6-472C-9CDD-1895E5D4AD2A}" type="pres">
      <dgm:prSet presAssocID="{FF02C92B-237E-40A4-BB34-FCAEE30EBBFF}" presName="boxAndChildren" presStyleCnt="0"/>
      <dgm:spPr/>
      <dgm:t>
        <a:bodyPr/>
        <a:lstStyle/>
        <a:p>
          <a:endParaRPr lang="uk-UA"/>
        </a:p>
      </dgm:t>
    </dgm:pt>
    <dgm:pt modelId="{466EBD5F-FB17-439C-B755-87FA40979BA7}" type="pres">
      <dgm:prSet presAssocID="{FF02C92B-237E-40A4-BB34-FCAEE30EBBFF}" presName="parentTextBox" presStyleLbl="node1" presStyleIdx="0" presStyleCnt="2" custScaleY="200695"/>
      <dgm:spPr/>
      <dgm:t>
        <a:bodyPr/>
        <a:lstStyle/>
        <a:p>
          <a:endParaRPr lang="uk-UA"/>
        </a:p>
      </dgm:t>
    </dgm:pt>
    <dgm:pt modelId="{301D37D7-A36D-428B-B195-B6A19642D2E4}" type="pres">
      <dgm:prSet presAssocID="{B0012A86-0E88-44D2-94F0-DCDA3F9A873B}" presName="sp" presStyleCnt="0"/>
      <dgm:spPr/>
      <dgm:t>
        <a:bodyPr/>
        <a:lstStyle/>
        <a:p>
          <a:endParaRPr lang="uk-UA"/>
        </a:p>
      </dgm:t>
    </dgm:pt>
    <dgm:pt modelId="{FCCF729B-3193-4741-A777-106558355080}" type="pres">
      <dgm:prSet presAssocID="{3394DFE0-96AD-4972-B68F-FB6853DAC924}" presName="arrowAndChildren" presStyleCnt="0"/>
      <dgm:spPr/>
      <dgm:t>
        <a:bodyPr/>
        <a:lstStyle/>
        <a:p>
          <a:endParaRPr lang="uk-UA"/>
        </a:p>
      </dgm:t>
    </dgm:pt>
    <dgm:pt modelId="{62469387-DBF6-496E-A336-7584844232CF}" type="pres">
      <dgm:prSet presAssocID="{3394DFE0-96AD-4972-B68F-FB6853DAC924}" presName="parentTextArrow" presStyleLbl="node1" presStyleIdx="1" presStyleCnt="2"/>
      <dgm:spPr/>
      <dgm:t>
        <a:bodyPr/>
        <a:lstStyle/>
        <a:p>
          <a:endParaRPr lang="uk-UA"/>
        </a:p>
      </dgm:t>
    </dgm:pt>
  </dgm:ptLst>
  <dgm:cxnLst>
    <dgm:cxn modelId="{471AC855-6BEA-4804-B64B-87C1193B67DE}" srcId="{6C2BB071-92A2-4F7A-9711-7F04F8A1E226}" destId="{FF02C92B-237E-40A4-BB34-FCAEE30EBBFF}" srcOrd="1" destOrd="0" parTransId="{8FF7F054-7FE4-47FE-8055-9A07079EF491}" sibTransId="{8A8F7D98-80A4-475E-B235-693B3A15E871}"/>
    <dgm:cxn modelId="{7120D785-1F46-4EDB-9B68-E55CBB55F610}" type="presOf" srcId="{3394DFE0-96AD-4972-B68F-FB6853DAC924}" destId="{62469387-DBF6-496E-A336-7584844232CF}" srcOrd="0" destOrd="0" presId="urn:microsoft.com/office/officeart/2005/8/layout/process4"/>
    <dgm:cxn modelId="{8C2BA1E9-09C9-4917-BAEC-85C036BC8EED}" type="presOf" srcId="{6C2BB071-92A2-4F7A-9711-7F04F8A1E226}" destId="{D5553423-66BC-4B72-A448-C68698722E3B}" srcOrd="0" destOrd="0" presId="urn:microsoft.com/office/officeart/2005/8/layout/process4"/>
    <dgm:cxn modelId="{217272C6-B487-4B2D-97FB-0695DF5F7E28}" srcId="{6C2BB071-92A2-4F7A-9711-7F04F8A1E226}" destId="{3394DFE0-96AD-4972-B68F-FB6853DAC924}" srcOrd="0" destOrd="0" parTransId="{07EFF797-E1BE-4ED5-B8D5-1999096CC881}" sibTransId="{B0012A86-0E88-44D2-94F0-DCDA3F9A873B}"/>
    <dgm:cxn modelId="{8A4C9333-5DB1-4499-B8C6-9854FB0A71D5}" type="presOf" srcId="{FF02C92B-237E-40A4-BB34-FCAEE30EBBFF}" destId="{466EBD5F-FB17-439C-B755-87FA40979BA7}" srcOrd="0" destOrd="0" presId="urn:microsoft.com/office/officeart/2005/8/layout/process4"/>
    <dgm:cxn modelId="{741151B5-030F-4929-A680-ABCD062BC47C}" type="presParOf" srcId="{D5553423-66BC-4B72-A448-C68698722E3B}" destId="{A526C7DD-4BF6-472C-9CDD-1895E5D4AD2A}" srcOrd="0" destOrd="0" presId="urn:microsoft.com/office/officeart/2005/8/layout/process4"/>
    <dgm:cxn modelId="{55C94368-D8F5-4E23-A58B-71ABD9AE485F}" type="presParOf" srcId="{A526C7DD-4BF6-472C-9CDD-1895E5D4AD2A}" destId="{466EBD5F-FB17-439C-B755-87FA40979BA7}" srcOrd="0" destOrd="0" presId="urn:microsoft.com/office/officeart/2005/8/layout/process4"/>
    <dgm:cxn modelId="{7A37306D-B42A-435F-A246-73D493BC19A6}" type="presParOf" srcId="{D5553423-66BC-4B72-A448-C68698722E3B}" destId="{301D37D7-A36D-428B-B195-B6A19642D2E4}" srcOrd="1" destOrd="0" presId="urn:microsoft.com/office/officeart/2005/8/layout/process4"/>
    <dgm:cxn modelId="{ABF07928-ACD7-469C-AF37-EBA6EEFCD54E}" type="presParOf" srcId="{D5553423-66BC-4B72-A448-C68698722E3B}" destId="{FCCF729B-3193-4741-A777-106558355080}" srcOrd="2" destOrd="0" presId="urn:microsoft.com/office/officeart/2005/8/layout/process4"/>
    <dgm:cxn modelId="{2238CFE1-3D26-46B6-8970-3B9B1182A356}" type="presParOf" srcId="{FCCF729B-3193-4741-A777-106558355080}" destId="{62469387-DBF6-496E-A336-7584844232C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E1B74F6-36BE-4BC3-BB04-5556E8ADC880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737CD76F-936F-4CFF-A8C8-6AD2BFD062E9}">
      <dgm:prSet custT="1"/>
      <dgm:spPr/>
      <dgm:t>
        <a:bodyPr/>
        <a:lstStyle/>
        <a:p>
          <a:r>
            <a:rPr lang="uk-UA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Способи тлумачення норм права</a:t>
          </a:r>
          <a:endParaRPr lang="uk-UA" sz="36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36F83F-E43E-4CFE-B549-98C429779CAD}" type="parTrans" cxnId="{041D4EEB-A0CC-44CC-A945-90EAFD0BC0F0}">
      <dgm:prSet/>
      <dgm:spPr/>
      <dgm:t>
        <a:bodyPr/>
        <a:lstStyle/>
        <a:p>
          <a:endParaRPr lang="uk-UA"/>
        </a:p>
      </dgm:t>
    </dgm:pt>
    <dgm:pt modelId="{F0F2E043-D68C-4D4F-BBEE-3210E2E82251}" type="sibTrans" cxnId="{041D4EEB-A0CC-44CC-A945-90EAFD0BC0F0}">
      <dgm:prSet/>
      <dgm:spPr/>
      <dgm:t>
        <a:bodyPr/>
        <a:lstStyle/>
        <a:p>
          <a:endParaRPr lang="uk-UA"/>
        </a:p>
      </dgm:t>
    </dgm:pt>
    <dgm:pt modelId="{67A35C1E-8914-4760-8D4F-C2C1F528F1AF}">
      <dgm:prSet custT="1"/>
      <dgm:spPr/>
      <dgm:t>
        <a:bodyPr/>
        <a:lstStyle/>
        <a:p>
          <a:r>
            <a:rPr lang="uk-UA" sz="4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сукупність прийомів і засобів, що використовуються для встановлення змісту норм права</a:t>
          </a:r>
          <a:endParaRPr lang="uk-UA" sz="4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FC2184-E935-4760-869F-01D1B1964665}" type="parTrans" cxnId="{9B71F438-0C25-4A1E-96B4-C02BEBC43769}">
      <dgm:prSet/>
      <dgm:spPr/>
      <dgm:t>
        <a:bodyPr/>
        <a:lstStyle/>
        <a:p>
          <a:endParaRPr lang="uk-UA"/>
        </a:p>
      </dgm:t>
    </dgm:pt>
    <dgm:pt modelId="{BD721507-AE17-413F-9FD9-10AFB97A599D}" type="sibTrans" cxnId="{9B71F438-0C25-4A1E-96B4-C02BEBC43769}">
      <dgm:prSet/>
      <dgm:spPr/>
      <dgm:t>
        <a:bodyPr/>
        <a:lstStyle/>
        <a:p>
          <a:endParaRPr lang="uk-UA"/>
        </a:p>
      </dgm:t>
    </dgm:pt>
    <dgm:pt modelId="{D337CB48-902E-4CFF-A7E5-2148F11D8D26}" type="pres">
      <dgm:prSet presAssocID="{6E1B74F6-36BE-4BC3-BB04-5556E8ADC880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uk-UA"/>
        </a:p>
      </dgm:t>
    </dgm:pt>
    <dgm:pt modelId="{2488B2C3-9E72-45A7-943C-BCB9306C58B1}" type="pres">
      <dgm:prSet presAssocID="{737CD76F-936F-4CFF-A8C8-6AD2BFD062E9}" presName="parenttextcomposite" presStyleCnt="0"/>
      <dgm:spPr/>
    </dgm:pt>
    <dgm:pt modelId="{F7C3C5ED-41DA-4A11-9236-67262F6B7160}" type="pres">
      <dgm:prSet presAssocID="{737CD76F-936F-4CFF-A8C8-6AD2BFD062E9}" presName="parenttext" presStyleLbl="revTx" presStyleIdx="0" presStyleCnt="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E1D6FA-2740-498B-BFA7-3508E387C11E}" type="pres">
      <dgm:prSet presAssocID="{737CD76F-936F-4CFF-A8C8-6AD2BFD062E9}" presName="composite" presStyleCnt="0"/>
      <dgm:spPr/>
    </dgm:pt>
    <dgm:pt modelId="{A358CE07-27F0-44EB-9079-043C851527D2}" type="pres">
      <dgm:prSet presAssocID="{737CD76F-936F-4CFF-A8C8-6AD2BFD062E9}" presName="chevron1" presStyleLbl="alignNode1" presStyleIdx="0" presStyleCnt="7" custScaleY="132950" custLinFactNeighborX="1181"/>
      <dgm:spPr/>
    </dgm:pt>
    <dgm:pt modelId="{670C2C1F-5365-4665-81A7-AAC54B99736D}" type="pres">
      <dgm:prSet presAssocID="{737CD76F-936F-4CFF-A8C8-6AD2BFD062E9}" presName="chevron2" presStyleLbl="alignNode1" presStyleIdx="1" presStyleCnt="7" custScaleY="132950"/>
      <dgm:spPr/>
    </dgm:pt>
    <dgm:pt modelId="{D769EF2D-0B12-4DCF-8A79-2C492D9C3C66}" type="pres">
      <dgm:prSet presAssocID="{737CD76F-936F-4CFF-A8C8-6AD2BFD062E9}" presName="chevron3" presStyleLbl="alignNode1" presStyleIdx="2" presStyleCnt="7" custScaleY="132950"/>
      <dgm:spPr/>
    </dgm:pt>
    <dgm:pt modelId="{3CA7388F-DF63-4DE3-A8E4-C95567954293}" type="pres">
      <dgm:prSet presAssocID="{737CD76F-936F-4CFF-A8C8-6AD2BFD062E9}" presName="chevron4" presStyleLbl="alignNode1" presStyleIdx="3" presStyleCnt="7" custScaleY="132950"/>
      <dgm:spPr/>
    </dgm:pt>
    <dgm:pt modelId="{F64C001E-CD39-4E10-A037-7239020DE9CE}" type="pres">
      <dgm:prSet presAssocID="{737CD76F-936F-4CFF-A8C8-6AD2BFD062E9}" presName="chevron5" presStyleLbl="alignNode1" presStyleIdx="4" presStyleCnt="7" custScaleY="132950"/>
      <dgm:spPr/>
    </dgm:pt>
    <dgm:pt modelId="{658D96E5-6B9C-4034-8083-A681B8D2DFF1}" type="pres">
      <dgm:prSet presAssocID="{737CD76F-936F-4CFF-A8C8-6AD2BFD062E9}" presName="chevron6" presStyleLbl="alignNode1" presStyleIdx="5" presStyleCnt="7" custScaleY="132950"/>
      <dgm:spPr/>
    </dgm:pt>
    <dgm:pt modelId="{EFA8E52B-4A11-4CA7-9786-C270BFEF6FEE}" type="pres">
      <dgm:prSet presAssocID="{737CD76F-936F-4CFF-A8C8-6AD2BFD062E9}" presName="chevron7" presStyleLbl="alignNode1" presStyleIdx="6" presStyleCnt="7" custScaleY="132950"/>
      <dgm:spPr/>
    </dgm:pt>
    <dgm:pt modelId="{0A3A9A47-6254-4A5A-AE42-2F7A246C6EE8}" type="pres">
      <dgm:prSet presAssocID="{737CD76F-936F-4CFF-A8C8-6AD2BFD062E9}" presName="childtext" presStyleLbl="solidFgAcc1" presStyleIdx="0" presStyleCnt="1" custScaleY="123911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98B3329-4BFA-4245-9472-4D12AFE2DAE0}" type="presOf" srcId="{67A35C1E-8914-4760-8D4F-C2C1F528F1AF}" destId="{0A3A9A47-6254-4A5A-AE42-2F7A246C6EE8}" srcOrd="0" destOrd="0" presId="urn:microsoft.com/office/officeart/2008/layout/VerticalAccentList"/>
    <dgm:cxn modelId="{9B71F438-0C25-4A1E-96B4-C02BEBC43769}" srcId="{737CD76F-936F-4CFF-A8C8-6AD2BFD062E9}" destId="{67A35C1E-8914-4760-8D4F-C2C1F528F1AF}" srcOrd="0" destOrd="0" parTransId="{3AFC2184-E935-4760-869F-01D1B1964665}" sibTransId="{BD721507-AE17-413F-9FD9-10AFB97A599D}"/>
    <dgm:cxn modelId="{041D4EEB-A0CC-44CC-A945-90EAFD0BC0F0}" srcId="{6E1B74F6-36BE-4BC3-BB04-5556E8ADC880}" destId="{737CD76F-936F-4CFF-A8C8-6AD2BFD062E9}" srcOrd="0" destOrd="0" parTransId="{B336F83F-E43E-4CFE-B549-98C429779CAD}" sibTransId="{F0F2E043-D68C-4D4F-BBEE-3210E2E82251}"/>
    <dgm:cxn modelId="{E6FEA510-30C3-4DB1-A030-39CA19A6F06A}" type="presOf" srcId="{6E1B74F6-36BE-4BC3-BB04-5556E8ADC880}" destId="{D337CB48-902E-4CFF-A7E5-2148F11D8D26}" srcOrd="0" destOrd="0" presId="urn:microsoft.com/office/officeart/2008/layout/VerticalAccentList"/>
    <dgm:cxn modelId="{7248BAB2-0B5D-4D32-8D3C-936EB66D05ED}" type="presOf" srcId="{737CD76F-936F-4CFF-A8C8-6AD2BFD062E9}" destId="{F7C3C5ED-41DA-4A11-9236-67262F6B7160}" srcOrd="0" destOrd="0" presId="urn:microsoft.com/office/officeart/2008/layout/VerticalAccentList"/>
    <dgm:cxn modelId="{81147AAA-9AC5-44E0-8FFB-85292D7C43BE}" type="presParOf" srcId="{D337CB48-902E-4CFF-A7E5-2148F11D8D26}" destId="{2488B2C3-9E72-45A7-943C-BCB9306C58B1}" srcOrd="0" destOrd="0" presId="urn:microsoft.com/office/officeart/2008/layout/VerticalAccentList"/>
    <dgm:cxn modelId="{C2E47FFE-8748-4DB8-B1D7-2EF29F477DDD}" type="presParOf" srcId="{2488B2C3-9E72-45A7-943C-BCB9306C58B1}" destId="{F7C3C5ED-41DA-4A11-9236-67262F6B7160}" srcOrd="0" destOrd="0" presId="urn:microsoft.com/office/officeart/2008/layout/VerticalAccentList"/>
    <dgm:cxn modelId="{D1DD3D06-38E7-4B51-B555-45A4B6D8447B}" type="presParOf" srcId="{D337CB48-902E-4CFF-A7E5-2148F11D8D26}" destId="{66E1D6FA-2740-498B-BFA7-3508E387C11E}" srcOrd="1" destOrd="0" presId="urn:microsoft.com/office/officeart/2008/layout/VerticalAccentList"/>
    <dgm:cxn modelId="{89D5B08C-94EE-4E3E-AEA7-51DCAC694BB7}" type="presParOf" srcId="{66E1D6FA-2740-498B-BFA7-3508E387C11E}" destId="{A358CE07-27F0-44EB-9079-043C851527D2}" srcOrd="0" destOrd="0" presId="urn:microsoft.com/office/officeart/2008/layout/VerticalAccentList"/>
    <dgm:cxn modelId="{C3DD3AA0-E567-4573-BBA1-F24E3D07002B}" type="presParOf" srcId="{66E1D6FA-2740-498B-BFA7-3508E387C11E}" destId="{670C2C1F-5365-4665-81A7-AAC54B99736D}" srcOrd="1" destOrd="0" presId="urn:microsoft.com/office/officeart/2008/layout/VerticalAccentList"/>
    <dgm:cxn modelId="{AF302622-D440-470D-A2B2-9E646121F687}" type="presParOf" srcId="{66E1D6FA-2740-498B-BFA7-3508E387C11E}" destId="{D769EF2D-0B12-4DCF-8A79-2C492D9C3C66}" srcOrd="2" destOrd="0" presId="urn:microsoft.com/office/officeart/2008/layout/VerticalAccentList"/>
    <dgm:cxn modelId="{5695AE76-47EC-4D3E-910A-6AA3854CE3FD}" type="presParOf" srcId="{66E1D6FA-2740-498B-BFA7-3508E387C11E}" destId="{3CA7388F-DF63-4DE3-A8E4-C95567954293}" srcOrd="3" destOrd="0" presId="urn:microsoft.com/office/officeart/2008/layout/VerticalAccentList"/>
    <dgm:cxn modelId="{9B0EA0EB-D7D8-4D47-A85E-CF9F5BC9A21A}" type="presParOf" srcId="{66E1D6FA-2740-498B-BFA7-3508E387C11E}" destId="{F64C001E-CD39-4E10-A037-7239020DE9CE}" srcOrd="4" destOrd="0" presId="urn:microsoft.com/office/officeart/2008/layout/VerticalAccentList"/>
    <dgm:cxn modelId="{346A9B29-8510-4E59-88D9-3885CF91353A}" type="presParOf" srcId="{66E1D6FA-2740-498B-BFA7-3508E387C11E}" destId="{658D96E5-6B9C-4034-8083-A681B8D2DFF1}" srcOrd="5" destOrd="0" presId="urn:microsoft.com/office/officeart/2008/layout/VerticalAccentList"/>
    <dgm:cxn modelId="{EA2CAC9B-27F9-420C-BB5A-5910426A4073}" type="presParOf" srcId="{66E1D6FA-2740-498B-BFA7-3508E387C11E}" destId="{EFA8E52B-4A11-4CA7-9786-C270BFEF6FEE}" srcOrd="6" destOrd="0" presId="urn:microsoft.com/office/officeart/2008/layout/VerticalAccentList"/>
    <dgm:cxn modelId="{6B667355-B542-46F5-8C66-E5D13B297353}" type="presParOf" srcId="{66E1D6FA-2740-498B-BFA7-3508E387C11E}" destId="{0A3A9A47-6254-4A5A-AE42-2F7A246C6EE8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D208A0E-FC86-4AC3-A8FB-F414FDC9E72D}" type="doc">
      <dgm:prSet loTypeId="urn:microsoft.com/office/officeart/2008/layout/LinedList" loCatId="hierarchy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uk-UA"/>
        </a:p>
      </dgm:t>
    </dgm:pt>
    <dgm:pt modelId="{B758CA4E-4F64-4246-841C-4593B369FF41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Основні способи тлумачення норм права</a:t>
          </a:r>
          <a:endParaRPr lang="uk-UA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F982CA-600A-48F7-BB38-342A0CFF751A}" type="parTrans" cxnId="{61CC9AA4-AED0-41B4-9751-B7F236741984}">
      <dgm:prSet/>
      <dgm:spPr/>
      <dgm:t>
        <a:bodyPr/>
        <a:lstStyle/>
        <a:p>
          <a:endParaRPr lang="uk-UA"/>
        </a:p>
      </dgm:t>
    </dgm:pt>
    <dgm:pt modelId="{40EDB3A1-6EBE-4FB3-8FE5-6D53CB67E112}" type="sibTrans" cxnId="{61CC9AA4-AED0-41B4-9751-B7F236741984}">
      <dgm:prSet/>
      <dgm:spPr/>
      <dgm:t>
        <a:bodyPr/>
        <a:lstStyle/>
        <a:p>
          <a:endParaRPr lang="uk-UA"/>
        </a:p>
      </dgm:t>
    </dgm:pt>
    <dgm:pt modelId="{EFA6C609-02CA-4E97-9D31-EA037488DB85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граматичний (філологічний, </a:t>
          </a:r>
          <a:r>
            <a:rPr lang="uk-UA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мовний</a:t>
          </a:r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8C1F92-4546-4505-A439-02520B4394EF}" type="parTrans" cxnId="{73FFC59F-2270-43C2-9790-E948149CC238}">
      <dgm:prSet/>
      <dgm:spPr/>
      <dgm:t>
        <a:bodyPr/>
        <a:lstStyle/>
        <a:p>
          <a:endParaRPr lang="uk-UA"/>
        </a:p>
      </dgm:t>
    </dgm:pt>
    <dgm:pt modelId="{28B2C741-5160-45F5-B457-F78C42D61F6D}" type="sibTrans" cxnId="{73FFC59F-2270-43C2-9790-E948149CC238}">
      <dgm:prSet/>
      <dgm:spPr/>
      <dgm:t>
        <a:bodyPr/>
        <a:lstStyle/>
        <a:p>
          <a:endParaRPr lang="uk-UA"/>
        </a:p>
      </dgm:t>
    </dgm:pt>
    <dgm:pt modelId="{F4555E0C-D8D0-42A0-8F4F-75FBC0E36681}">
      <dgm:prSet/>
      <dgm:spPr/>
      <dgm:t>
        <a:bodyPr/>
        <a:lstStyle/>
        <a:p>
          <a:r>
            <a:rPr lang="uk-UA" smtClean="0">
              <a:latin typeface="Times New Roman" panose="02020603050405020304" pitchFamily="18" charset="0"/>
              <a:cs typeface="Times New Roman" panose="02020603050405020304" pitchFamily="18" charset="0"/>
            </a:rPr>
            <a:t>логічний</a:t>
          </a:r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4374FA-CAE3-47BE-8F3E-C69F29538EBD}" type="parTrans" cxnId="{BF81808E-5A37-4161-AD9F-85EF22C91257}">
      <dgm:prSet/>
      <dgm:spPr/>
      <dgm:t>
        <a:bodyPr/>
        <a:lstStyle/>
        <a:p>
          <a:endParaRPr lang="uk-UA"/>
        </a:p>
      </dgm:t>
    </dgm:pt>
    <dgm:pt modelId="{075AD369-8A73-41E7-A0DF-02FD29EB6EC3}" type="sibTrans" cxnId="{BF81808E-5A37-4161-AD9F-85EF22C91257}">
      <dgm:prSet/>
      <dgm:spPr/>
      <dgm:t>
        <a:bodyPr/>
        <a:lstStyle/>
        <a:p>
          <a:endParaRPr lang="uk-UA"/>
        </a:p>
      </dgm:t>
    </dgm:pt>
    <dgm:pt modelId="{FAC92330-2A7D-402F-80DD-F509978E01D9}">
      <dgm:prSet/>
      <dgm:spPr/>
      <dgm:t>
        <a:bodyPr/>
        <a:lstStyle/>
        <a:p>
          <a:r>
            <a:rPr lang="uk-UA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системний</a:t>
          </a:r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E15DCE-A8CD-4588-856A-9E19E4C8F931}" type="parTrans" cxnId="{25339DC5-E5F1-419F-8240-6202541692B7}">
      <dgm:prSet/>
      <dgm:spPr/>
      <dgm:t>
        <a:bodyPr/>
        <a:lstStyle/>
        <a:p>
          <a:endParaRPr lang="uk-UA"/>
        </a:p>
      </dgm:t>
    </dgm:pt>
    <dgm:pt modelId="{433303C9-A471-4DE5-82CC-A75791F35CD8}" type="sibTrans" cxnId="{25339DC5-E5F1-419F-8240-6202541692B7}">
      <dgm:prSet/>
      <dgm:spPr/>
      <dgm:t>
        <a:bodyPr/>
        <a:lstStyle/>
        <a:p>
          <a:endParaRPr lang="uk-UA"/>
        </a:p>
      </dgm:t>
    </dgm:pt>
    <dgm:pt modelId="{7FCF53AE-48D7-46B4-A238-73868A89DFA4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спеціально-юридичний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011309-41F3-4036-977F-D09BAEAA9791}" type="parTrans" cxnId="{653871E2-FF7C-4FED-94C9-119857CDCAC6}">
      <dgm:prSet/>
      <dgm:spPr/>
      <dgm:t>
        <a:bodyPr/>
        <a:lstStyle/>
        <a:p>
          <a:endParaRPr lang="uk-UA"/>
        </a:p>
      </dgm:t>
    </dgm:pt>
    <dgm:pt modelId="{71F1EF55-54BA-4492-8DFB-D1AAC627A274}" type="sibTrans" cxnId="{653871E2-FF7C-4FED-94C9-119857CDCAC6}">
      <dgm:prSet/>
      <dgm:spPr/>
      <dgm:t>
        <a:bodyPr/>
        <a:lstStyle/>
        <a:p>
          <a:endParaRPr lang="uk-UA"/>
        </a:p>
      </dgm:t>
    </dgm:pt>
    <dgm:pt modelId="{2E6475EE-88FC-4ED0-BCFB-91EAE9830AF9}">
      <dgm:prSet/>
      <dgm:spPr/>
      <dgm:t>
        <a:bodyPr/>
        <a:lstStyle/>
        <a:p>
          <a:r>
            <a:rPr lang="uk-UA" smtClean="0">
              <a:latin typeface="Times New Roman" panose="02020603050405020304" pitchFamily="18" charset="0"/>
              <a:cs typeface="Times New Roman" panose="02020603050405020304" pitchFamily="18" charset="0"/>
            </a:rPr>
            <a:t>історичний</a:t>
          </a:r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9429D9-0C29-44AF-A80C-07A0BC8A4B95}" type="parTrans" cxnId="{245B6B1D-3AA4-4454-A322-4C8D199D1AE2}">
      <dgm:prSet/>
      <dgm:spPr/>
      <dgm:t>
        <a:bodyPr/>
        <a:lstStyle/>
        <a:p>
          <a:endParaRPr lang="uk-UA"/>
        </a:p>
      </dgm:t>
    </dgm:pt>
    <dgm:pt modelId="{03401B47-1B43-422C-A695-1E2FF56E827B}" type="sibTrans" cxnId="{245B6B1D-3AA4-4454-A322-4C8D199D1AE2}">
      <dgm:prSet/>
      <dgm:spPr/>
      <dgm:t>
        <a:bodyPr/>
        <a:lstStyle/>
        <a:p>
          <a:endParaRPr lang="uk-UA"/>
        </a:p>
      </dgm:t>
    </dgm:pt>
    <dgm:pt modelId="{DDCB487B-9C06-4475-8268-C6F21D543570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функціональний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183075-E5E7-4DFA-8E04-1AF4994DEF5C}" type="parTrans" cxnId="{ED471DE7-20E3-4052-AFDD-D5D6E5D6330B}">
      <dgm:prSet/>
      <dgm:spPr/>
      <dgm:t>
        <a:bodyPr/>
        <a:lstStyle/>
        <a:p>
          <a:endParaRPr lang="uk-UA"/>
        </a:p>
      </dgm:t>
    </dgm:pt>
    <dgm:pt modelId="{735C4286-B45E-4971-BF97-7B0ABC403846}" type="sibTrans" cxnId="{ED471DE7-20E3-4052-AFDD-D5D6E5D6330B}">
      <dgm:prSet/>
      <dgm:spPr/>
      <dgm:t>
        <a:bodyPr/>
        <a:lstStyle/>
        <a:p>
          <a:endParaRPr lang="uk-UA"/>
        </a:p>
      </dgm:t>
    </dgm:pt>
    <dgm:pt modelId="{184D4DC4-3BA9-4BE0-B727-8F08A7F2DFB9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телеологічний (цільовий)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37A6C6-4083-4B62-80AA-DCFD0BE087E6}" type="parTrans" cxnId="{76FFE1C5-CDEA-4A6C-B3B3-4EA666F44CF2}">
      <dgm:prSet/>
      <dgm:spPr/>
      <dgm:t>
        <a:bodyPr/>
        <a:lstStyle/>
        <a:p>
          <a:endParaRPr lang="uk-UA"/>
        </a:p>
      </dgm:t>
    </dgm:pt>
    <dgm:pt modelId="{43E392F7-64AD-40ED-9C16-17AAECBCDEFD}" type="sibTrans" cxnId="{76FFE1C5-CDEA-4A6C-B3B3-4EA666F44CF2}">
      <dgm:prSet/>
      <dgm:spPr/>
      <dgm:t>
        <a:bodyPr/>
        <a:lstStyle/>
        <a:p>
          <a:endParaRPr lang="uk-UA"/>
        </a:p>
      </dgm:t>
    </dgm:pt>
    <dgm:pt modelId="{586AC94F-F78C-4255-BD23-5BA70E497523}" type="pres">
      <dgm:prSet presAssocID="{9D208A0E-FC86-4AC3-A8FB-F414FDC9E72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174F563C-4817-45E2-8F5C-EFA3C261CF1F}" type="pres">
      <dgm:prSet presAssocID="{B758CA4E-4F64-4246-841C-4593B369FF41}" presName="thickLine" presStyleLbl="alignNode1" presStyleIdx="0" presStyleCnt="1"/>
      <dgm:spPr/>
    </dgm:pt>
    <dgm:pt modelId="{12D13667-879A-48E5-BB19-2A9B27E209B4}" type="pres">
      <dgm:prSet presAssocID="{B758CA4E-4F64-4246-841C-4593B369FF41}" presName="horz1" presStyleCnt="0"/>
      <dgm:spPr/>
    </dgm:pt>
    <dgm:pt modelId="{214A9466-7535-48DE-BBF8-E3E70589987D}" type="pres">
      <dgm:prSet presAssocID="{B758CA4E-4F64-4246-841C-4593B369FF41}" presName="tx1" presStyleLbl="revTx" presStyleIdx="0" presStyleCnt="8" custScaleX="144141"/>
      <dgm:spPr/>
      <dgm:t>
        <a:bodyPr/>
        <a:lstStyle/>
        <a:p>
          <a:endParaRPr lang="uk-UA"/>
        </a:p>
      </dgm:t>
    </dgm:pt>
    <dgm:pt modelId="{0C6A1A8E-5229-43F6-AE91-151DF85EB455}" type="pres">
      <dgm:prSet presAssocID="{B758CA4E-4F64-4246-841C-4593B369FF41}" presName="vert1" presStyleCnt="0"/>
      <dgm:spPr/>
    </dgm:pt>
    <dgm:pt modelId="{0D63EBCE-A752-4E3F-BCEC-1717BBE2070B}" type="pres">
      <dgm:prSet presAssocID="{EFA6C609-02CA-4E97-9D31-EA037488DB85}" presName="vertSpace2a" presStyleCnt="0"/>
      <dgm:spPr/>
    </dgm:pt>
    <dgm:pt modelId="{41CE7ACC-F757-46A5-B4BF-E68646048FB1}" type="pres">
      <dgm:prSet presAssocID="{EFA6C609-02CA-4E97-9D31-EA037488DB85}" presName="horz2" presStyleCnt="0"/>
      <dgm:spPr/>
    </dgm:pt>
    <dgm:pt modelId="{5C029F4F-979A-41B2-BD7B-E8F077BC3DCA}" type="pres">
      <dgm:prSet presAssocID="{EFA6C609-02CA-4E97-9D31-EA037488DB85}" presName="horzSpace2" presStyleCnt="0"/>
      <dgm:spPr/>
    </dgm:pt>
    <dgm:pt modelId="{0F13E479-D106-4D3B-9EFC-B0C8379158DB}" type="pres">
      <dgm:prSet presAssocID="{EFA6C609-02CA-4E97-9D31-EA037488DB85}" presName="tx2" presStyleLbl="revTx" presStyleIdx="1" presStyleCnt="8"/>
      <dgm:spPr/>
      <dgm:t>
        <a:bodyPr/>
        <a:lstStyle/>
        <a:p>
          <a:endParaRPr lang="ru-RU"/>
        </a:p>
      </dgm:t>
    </dgm:pt>
    <dgm:pt modelId="{5B607664-1E32-43D8-BE34-0F11C0F09D20}" type="pres">
      <dgm:prSet presAssocID="{EFA6C609-02CA-4E97-9D31-EA037488DB85}" presName="vert2" presStyleCnt="0"/>
      <dgm:spPr/>
    </dgm:pt>
    <dgm:pt modelId="{9CDE90F8-6847-4BAD-B726-4213424381EF}" type="pres">
      <dgm:prSet presAssocID="{EFA6C609-02CA-4E97-9D31-EA037488DB85}" presName="thinLine2b" presStyleLbl="callout" presStyleIdx="0" presStyleCnt="7"/>
      <dgm:spPr/>
    </dgm:pt>
    <dgm:pt modelId="{0D6A0252-9643-42E4-BFFA-47BFBAB003B3}" type="pres">
      <dgm:prSet presAssocID="{EFA6C609-02CA-4E97-9D31-EA037488DB85}" presName="vertSpace2b" presStyleCnt="0"/>
      <dgm:spPr/>
    </dgm:pt>
    <dgm:pt modelId="{43F87450-48D4-4664-B9BC-404D4297F930}" type="pres">
      <dgm:prSet presAssocID="{F4555E0C-D8D0-42A0-8F4F-75FBC0E36681}" presName="horz2" presStyleCnt="0"/>
      <dgm:spPr/>
    </dgm:pt>
    <dgm:pt modelId="{B058E6FD-1311-4E0A-893E-0D6FFA82A037}" type="pres">
      <dgm:prSet presAssocID="{F4555E0C-D8D0-42A0-8F4F-75FBC0E36681}" presName="horzSpace2" presStyleCnt="0"/>
      <dgm:spPr/>
    </dgm:pt>
    <dgm:pt modelId="{90FAE89B-14A0-43D8-BA8C-5984F798770D}" type="pres">
      <dgm:prSet presAssocID="{F4555E0C-D8D0-42A0-8F4F-75FBC0E36681}" presName="tx2" presStyleLbl="revTx" presStyleIdx="2" presStyleCnt="8"/>
      <dgm:spPr/>
      <dgm:t>
        <a:bodyPr/>
        <a:lstStyle/>
        <a:p>
          <a:endParaRPr lang="ru-RU"/>
        </a:p>
      </dgm:t>
    </dgm:pt>
    <dgm:pt modelId="{62E304A9-E34E-4265-B14C-9F010040937C}" type="pres">
      <dgm:prSet presAssocID="{F4555E0C-D8D0-42A0-8F4F-75FBC0E36681}" presName="vert2" presStyleCnt="0"/>
      <dgm:spPr/>
    </dgm:pt>
    <dgm:pt modelId="{F89475A9-51DB-42D8-BC04-4C239F59CE61}" type="pres">
      <dgm:prSet presAssocID="{F4555E0C-D8D0-42A0-8F4F-75FBC0E36681}" presName="thinLine2b" presStyleLbl="callout" presStyleIdx="1" presStyleCnt="7"/>
      <dgm:spPr/>
    </dgm:pt>
    <dgm:pt modelId="{6560A2DA-27C8-4D1C-809D-B7A3F2017BE9}" type="pres">
      <dgm:prSet presAssocID="{F4555E0C-D8D0-42A0-8F4F-75FBC0E36681}" presName="vertSpace2b" presStyleCnt="0"/>
      <dgm:spPr/>
    </dgm:pt>
    <dgm:pt modelId="{93A02907-DA5D-4A83-A158-02B3FB9CA0B7}" type="pres">
      <dgm:prSet presAssocID="{FAC92330-2A7D-402F-80DD-F509978E01D9}" presName="horz2" presStyleCnt="0"/>
      <dgm:spPr/>
    </dgm:pt>
    <dgm:pt modelId="{D68B2544-4D52-49F6-BFDC-8E9D7ED3AA35}" type="pres">
      <dgm:prSet presAssocID="{FAC92330-2A7D-402F-80DD-F509978E01D9}" presName="horzSpace2" presStyleCnt="0"/>
      <dgm:spPr/>
    </dgm:pt>
    <dgm:pt modelId="{F399E736-2D25-40B3-901C-715088B158E9}" type="pres">
      <dgm:prSet presAssocID="{FAC92330-2A7D-402F-80DD-F509978E01D9}" presName="tx2" presStyleLbl="revTx" presStyleIdx="3" presStyleCnt="8"/>
      <dgm:spPr/>
      <dgm:t>
        <a:bodyPr/>
        <a:lstStyle/>
        <a:p>
          <a:endParaRPr lang="ru-RU"/>
        </a:p>
      </dgm:t>
    </dgm:pt>
    <dgm:pt modelId="{7051BF3F-D5AD-466C-84AB-38AA7C167B93}" type="pres">
      <dgm:prSet presAssocID="{FAC92330-2A7D-402F-80DD-F509978E01D9}" presName="vert2" presStyleCnt="0"/>
      <dgm:spPr/>
    </dgm:pt>
    <dgm:pt modelId="{81E49288-C6F2-4CAE-96A2-DD1F5077285D}" type="pres">
      <dgm:prSet presAssocID="{FAC92330-2A7D-402F-80DD-F509978E01D9}" presName="thinLine2b" presStyleLbl="callout" presStyleIdx="2" presStyleCnt="7"/>
      <dgm:spPr/>
    </dgm:pt>
    <dgm:pt modelId="{DBCAB530-24CC-40AF-BB73-E575541C2ADA}" type="pres">
      <dgm:prSet presAssocID="{FAC92330-2A7D-402F-80DD-F509978E01D9}" presName="vertSpace2b" presStyleCnt="0"/>
      <dgm:spPr/>
    </dgm:pt>
    <dgm:pt modelId="{C4634489-6A9B-4FB2-8991-1E59F3A1BC21}" type="pres">
      <dgm:prSet presAssocID="{7FCF53AE-48D7-46B4-A238-73868A89DFA4}" presName="horz2" presStyleCnt="0"/>
      <dgm:spPr/>
    </dgm:pt>
    <dgm:pt modelId="{555F0FD8-B2EC-4E71-93D6-F3B5016902D9}" type="pres">
      <dgm:prSet presAssocID="{7FCF53AE-48D7-46B4-A238-73868A89DFA4}" presName="horzSpace2" presStyleCnt="0"/>
      <dgm:spPr/>
    </dgm:pt>
    <dgm:pt modelId="{54A48A39-C286-402F-B121-95DE47BA01A4}" type="pres">
      <dgm:prSet presAssocID="{7FCF53AE-48D7-46B4-A238-73868A89DFA4}" presName="tx2" presStyleLbl="revTx" presStyleIdx="4" presStyleCnt="8"/>
      <dgm:spPr/>
      <dgm:t>
        <a:bodyPr/>
        <a:lstStyle/>
        <a:p>
          <a:endParaRPr lang="ru-RU"/>
        </a:p>
      </dgm:t>
    </dgm:pt>
    <dgm:pt modelId="{F43DB3FA-A2CC-4526-819F-48E707F17495}" type="pres">
      <dgm:prSet presAssocID="{7FCF53AE-48D7-46B4-A238-73868A89DFA4}" presName="vert2" presStyleCnt="0"/>
      <dgm:spPr/>
    </dgm:pt>
    <dgm:pt modelId="{FA55DEC6-C3BB-45BA-808A-09B02A259CE8}" type="pres">
      <dgm:prSet presAssocID="{7FCF53AE-48D7-46B4-A238-73868A89DFA4}" presName="thinLine2b" presStyleLbl="callout" presStyleIdx="3" presStyleCnt="7"/>
      <dgm:spPr/>
    </dgm:pt>
    <dgm:pt modelId="{FD97BB2E-A991-42A0-BAD4-1A5B9274D584}" type="pres">
      <dgm:prSet presAssocID="{7FCF53AE-48D7-46B4-A238-73868A89DFA4}" presName="vertSpace2b" presStyleCnt="0"/>
      <dgm:spPr/>
    </dgm:pt>
    <dgm:pt modelId="{BDE6789A-7081-46A1-BFF8-BBA143D5D105}" type="pres">
      <dgm:prSet presAssocID="{2E6475EE-88FC-4ED0-BCFB-91EAE9830AF9}" presName="horz2" presStyleCnt="0"/>
      <dgm:spPr/>
    </dgm:pt>
    <dgm:pt modelId="{5D2E8CA7-7E21-461D-9894-7113D18DB2FF}" type="pres">
      <dgm:prSet presAssocID="{2E6475EE-88FC-4ED0-BCFB-91EAE9830AF9}" presName="horzSpace2" presStyleCnt="0"/>
      <dgm:spPr/>
    </dgm:pt>
    <dgm:pt modelId="{44506088-2C85-43C5-854D-CEF2B6020E58}" type="pres">
      <dgm:prSet presAssocID="{2E6475EE-88FC-4ED0-BCFB-91EAE9830AF9}" presName="tx2" presStyleLbl="revTx" presStyleIdx="5" presStyleCnt="8"/>
      <dgm:spPr/>
      <dgm:t>
        <a:bodyPr/>
        <a:lstStyle/>
        <a:p>
          <a:endParaRPr lang="ru-RU"/>
        </a:p>
      </dgm:t>
    </dgm:pt>
    <dgm:pt modelId="{4F4E383F-5480-4A88-8C28-ABB6B969A200}" type="pres">
      <dgm:prSet presAssocID="{2E6475EE-88FC-4ED0-BCFB-91EAE9830AF9}" presName="vert2" presStyleCnt="0"/>
      <dgm:spPr/>
    </dgm:pt>
    <dgm:pt modelId="{2E45F131-54DC-43EA-B389-C8ED642342A7}" type="pres">
      <dgm:prSet presAssocID="{2E6475EE-88FC-4ED0-BCFB-91EAE9830AF9}" presName="thinLine2b" presStyleLbl="callout" presStyleIdx="4" presStyleCnt="7"/>
      <dgm:spPr/>
    </dgm:pt>
    <dgm:pt modelId="{A58B2AF7-095F-45FB-8D76-9673FB041121}" type="pres">
      <dgm:prSet presAssocID="{2E6475EE-88FC-4ED0-BCFB-91EAE9830AF9}" presName="vertSpace2b" presStyleCnt="0"/>
      <dgm:spPr/>
    </dgm:pt>
    <dgm:pt modelId="{D335E4FF-8CAA-47CD-B20D-F36B2FF2EAF2}" type="pres">
      <dgm:prSet presAssocID="{DDCB487B-9C06-4475-8268-C6F21D543570}" presName="horz2" presStyleCnt="0"/>
      <dgm:spPr/>
    </dgm:pt>
    <dgm:pt modelId="{3B57FFCB-FDEB-46B3-BF16-8D7C0457FEFE}" type="pres">
      <dgm:prSet presAssocID="{DDCB487B-9C06-4475-8268-C6F21D543570}" presName="horzSpace2" presStyleCnt="0"/>
      <dgm:spPr/>
    </dgm:pt>
    <dgm:pt modelId="{6DEAFD11-AA93-4E65-8641-74AC4EB9C705}" type="pres">
      <dgm:prSet presAssocID="{DDCB487B-9C06-4475-8268-C6F21D543570}" presName="tx2" presStyleLbl="revTx" presStyleIdx="6" presStyleCnt="8"/>
      <dgm:spPr/>
      <dgm:t>
        <a:bodyPr/>
        <a:lstStyle/>
        <a:p>
          <a:endParaRPr lang="ru-RU"/>
        </a:p>
      </dgm:t>
    </dgm:pt>
    <dgm:pt modelId="{033CCEE5-CEB0-4F3E-910E-793036A2FBC0}" type="pres">
      <dgm:prSet presAssocID="{DDCB487B-9C06-4475-8268-C6F21D543570}" presName="vert2" presStyleCnt="0"/>
      <dgm:spPr/>
    </dgm:pt>
    <dgm:pt modelId="{8371DADC-8FB8-42E1-B4CF-0BA253CB0DA8}" type="pres">
      <dgm:prSet presAssocID="{DDCB487B-9C06-4475-8268-C6F21D543570}" presName="thinLine2b" presStyleLbl="callout" presStyleIdx="5" presStyleCnt="7"/>
      <dgm:spPr/>
    </dgm:pt>
    <dgm:pt modelId="{255DA5BD-55E3-4DBA-9CB0-8969D3C299F6}" type="pres">
      <dgm:prSet presAssocID="{DDCB487B-9C06-4475-8268-C6F21D543570}" presName="vertSpace2b" presStyleCnt="0"/>
      <dgm:spPr/>
    </dgm:pt>
    <dgm:pt modelId="{DA348AAA-8CEA-43EE-BF16-829088EADEF2}" type="pres">
      <dgm:prSet presAssocID="{184D4DC4-3BA9-4BE0-B727-8F08A7F2DFB9}" presName="horz2" presStyleCnt="0"/>
      <dgm:spPr/>
    </dgm:pt>
    <dgm:pt modelId="{BACE6A6C-D170-4480-B726-1395488CFDCE}" type="pres">
      <dgm:prSet presAssocID="{184D4DC4-3BA9-4BE0-B727-8F08A7F2DFB9}" presName="horzSpace2" presStyleCnt="0"/>
      <dgm:spPr/>
    </dgm:pt>
    <dgm:pt modelId="{02E02CD6-D43B-453D-AE21-91F6AFA03B92}" type="pres">
      <dgm:prSet presAssocID="{184D4DC4-3BA9-4BE0-B727-8F08A7F2DFB9}" presName="tx2" presStyleLbl="revTx" presStyleIdx="7" presStyleCnt="8"/>
      <dgm:spPr/>
      <dgm:t>
        <a:bodyPr/>
        <a:lstStyle/>
        <a:p>
          <a:endParaRPr lang="ru-RU"/>
        </a:p>
      </dgm:t>
    </dgm:pt>
    <dgm:pt modelId="{BFD8B5C9-A4F0-4E31-AD22-6E70861E1BB7}" type="pres">
      <dgm:prSet presAssocID="{184D4DC4-3BA9-4BE0-B727-8F08A7F2DFB9}" presName="vert2" presStyleCnt="0"/>
      <dgm:spPr/>
    </dgm:pt>
    <dgm:pt modelId="{CCA3F9CE-18CB-4995-92B0-0CD2C0F5D49B}" type="pres">
      <dgm:prSet presAssocID="{184D4DC4-3BA9-4BE0-B727-8F08A7F2DFB9}" presName="thinLine2b" presStyleLbl="callout" presStyleIdx="6" presStyleCnt="7"/>
      <dgm:spPr/>
    </dgm:pt>
    <dgm:pt modelId="{D8287ACA-136B-48B3-8FB3-94E8DCE727B9}" type="pres">
      <dgm:prSet presAssocID="{184D4DC4-3BA9-4BE0-B727-8F08A7F2DFB9}" presName="vertSpace2b" presStyleCnt="0"/>
      <dgm:spPr/>
    </dgm:pt>
  </dgm:ptLst>
  <dgm:cxnLst>
    <dgm:cxn modelId="{653871E2-FF7C-4FED-94C9-119857CDCAC6}" srcId="{B758CA4E-4F64-4246-841C-4593B369FF41}" destId="{7FCF53AE-48D7-46B4-A238-73868A89DFA4}" srcOrd="3" destOrd="0" parTransId="{BE011309-41F3-4036-977F-D09BAEAA9791}" sibTransId="{71F1EF55-54BA-4492-8DFB-D1AAC627A274}"/>
    <dgm:cxn modelId="{61CC9AA4-AED0-41B4-9751-B7F236741984}" srcId="{9D208A0E-FC86-4AC3-A8FB-F414FDC9E72D}" destId="{B758CA4E-4F64-4246-841C-4593B369FF41}" srcOrd="0" destOrd="0" parTransId="{23F982CA-600A-48F7-BB38-342A0CFF751A}" sibTransId="{40EDB3A1-6EBE-4FB3-8FE5-6D53CB67E112}"/>
    <dgm:cxn modelId="{1236F8E7-F106-43E1-A878-EE2C6E299CCA}" type="presOf" srcId="{184D4DC4-3BA9-4BE0-B727-8F08A7F2DFB9}" destId="{02E02CD6-D43B-453D-AE21-91F6AFA03B92}" srcOrd="0" destOrd="0" presId="urn:microsoft.com/office/officeart/2008/layout/LinedList"/>
    <dgm:cxn modelId="{BF81808E-5A37-4161-AD9F-85EF22C91257}" srcId="{B758CA4E-4F64-4246-841C-4593B369FF41}" destId="{F4555E0C-D8D0-42A0-8F4F-75FBC0E36681}" srcOrd="1" destOrd="0" parTransId="{A54374FA-CAE3-47BE-8F3E-C69F29538EBD}" sibTransId="{075AD369-8A73-41E7-A0DF-02FD29EB6EC3}"/>
    <dgm:cxn modelId="{73FFC59F-2270-43C2-9790-E948149CC238}" srcId="{B758CA4E-4F64-4246-841C-4593B369FF41}" destId="{EFA6C609-02CA-4E97-9D31-EA037488DB85}" srcOrd="0" destOrd="0" parTransId="{8D8C1F92-4546-4505-A439-02520B4394EF}" sibTransId="{28B2C741-5160-45F5-B457-F78C42D61F6D}"/>
    <dgm:cxn modelId="{769C0A9B-EA2D-4CEC-B066-699017791BDD}" type="presOf" srcId="{7FCF53AE-48D7-46B4-A238-73868A89DFA4}" destId="{54A48A39-C286-402F-B121-95DE47BA01A4}" srcOrd="0" destOrd="0" presId="urn:microsoft.com/office/officeart/2008/layout/LinedList"/>
    <dgm:cxn modelId="{ED471DE7-20E3-4052-AFDD-D5D6E5D6330B}" srcId="{B758CA4E-4F64-4246-841C-4593B369FF41}" destId="{DDCB487B-9C06-4475-8268-C6F21D543570}" srcOrd="5" destOrd="0" parTransId="{3C183075-E5E7-4DFA-8E04-1AF4994DEF5C}" sibTransId="{735C4286-B45E-4971-BF97-7B0ABC403846}"/>
    <dgm:cxn modelId="{EBED2D13-FCF7-4EEF-BAE1-9B558DC43211}" type="presOf" srcId="{F4555E0C-D8D0-42A0-8F4F-75FBC0E36681}" destId="{90FAE89B-14A0-43D8-BA8C-5984F798770D}" srcOrd="0" destOrd="0" presId="urn:microsoft.com/office/officeart/2008/layout/LinedList"/>
    <dgm:cxn modelId="{02FABC15-4285-4B08-B49D-29E7699F6B08}" type="presOf" srcId="{FAC92330-2A7D-402F-80DD-F509978E01D9}" destId="{F399E736-2D25-40B3-901C-715088B158E9}" srcOrd="0" destOrd="0" presId="urn:microsoft.com/office/officeart/2008/layout/LinedList"/>
    <dgm:cxn modelId="{245B6B1D-3AA4-4454-A322-4C8D199D1AE2}" srcId="{B758CA4E-4F64-4246-841C-4593B369FF41}" destId="{2E6475EE-88FC-4ED0-BCFB-91EAE9830AF9}" srcOrd="4" destOrd="0" parTransId="{719429D9-0C29-44AF-A80C-07A0BC8A4B95}" sibTransId="{03401B47-1B43-422C-A695-1E2FF56E827B}"/>
    <dgm:cxn modelId="{13F8EC9E-21B6-4F8E-BF67-807B31E26B91}" type="presOf" srcId="{DDCB487B-9C06-4475-8268-C6F21D543570}" destId="{6DEAFD11-AA93-4E65-8641-74AC4EB9C705}" srcOrd="0" destOrd="0" presId="urn:microsoft.com/office/officeart/2008/layout/LinedList"/>
    <dgm:cxn modelId="{25339DC5-E5F1-419F-8240-6202541692B7}" srcId="{B758CA4E-4F64-4246-841C-4593B369FF41}" destId="{FAC92330-2A7D-402F-80DD-F509978E01D9}" srcOrd="2" destOrd="0" parTransId="{B7E15DCE-A8CD-4588-856A-9E19E4C8F931}" sibTransId="{433303C9-A471-4DE5-82CC-A75791F35CD8}"/>
    <dgm:cxn modelId="{B069ADCE-9B7A-4871-AE04-E2E0DADBA279}" type="presOf" srcId="{B758CA4E-4F64-4246-841C-4593B369FF41}" destId="{214A9466-7535-48DE-BBF8-E3E70589987D}" srcOrd="0" destOrd="0" presId="urn:microsoft.com/office/officeart/2008/layout/LinedList"/>
    <dgm:cxn modelId="{691F2A85-7DED-4E8D-B61B-E5B7486E7345}" type="presOf" srcId="{2E6475EE-88FC-4ED0-BCFB-91EAE9830AF9}" destId="{44506088-2C85-43C5-854D-CEF2B6020E58}" srcOrd="0" destOrd="0" presId="urn:microsoft.com/office/officeart/2008/layout/LinedList"/>
    <dgm:cxn modelId="{9932B99E-06BA-48FF-85BD-6E6610C2A2B8}" type="presOf" srcId="{9D208A0E-FC86-4AC3-A8FB-F414FDC9E72D}" destId="{586AC94F-F78C-4255-BD23-5BA70E497523}" srcOrd="0" destOrd="0" presId="urn:microsoft.com/office/officeart/2008/layout/LinedList"/>
    <dgm:cxn modelId="{F54691CC-6823-4B2D-A2A6-A76B3C8CEFFD}" type="presOf" srcId="{EFA6C609-02CA-4E97-9D31-EA037488DB85}" destId="{0F13E479-D106-4D3B-9EFC-B0C8379158DB}" srcOrd="0" destOrd="0" presId="urn:microsoft.com/office/officeart/2008/layout/LinedList"/>
    <dgm:cxn modelId="{76FFE1C5-CDEA-4A6C-B3B3-4EA666F44CF2}" srcId="{B758CA4E-4F64-4246-841C-4593B369FF41}" destId="{184D4DC4-3BA9-4BE0-B727-8F08A7F2DFB9}" srcOrd="6" destOrd="0" parTransId="{2A37A6C6-4083-4B62-80AA-DCFD0BE087E6}" sibTransId="{43E392F7-64AD-40ED-9C16-17AAECBCDEFD}"/>
    <dgm:cxn modelId="{D8BA1212-7F8F-4930-85A7-E6F3EDA0CB2C}" type="presParOf" srcId="{586AC94F-F78C-4255-BD23-5BA70E497523}" destId="{174F563C-4817-45E2-8F5C-EFA3C261CF1F}" srcOrd="0" destOrd="0" presId="urn:microsoft.com/office/officeart/2008/layout/LinedList"/>
    <dgm:cxn modelId="{FC371AFB-25E6-4DA3-BAE3-6F19F943C32F}" type="presParOf" srcId="{586AC94F-F78C-4255-BD23-5BA70E497523}" destId="{12D13667-879A-48E5-BB19-2A9B27E209B4}" srcOrd="1" destOrd="0" presId="urn:microsoft.com/office/officeart/2008/layout/LinedList"/>
    <dgm:cxn modelId="{DB328C42-6444-48D6-8631-DE7813CB4811}" type="presParOf" srcId="{12D13667-879A-48E5-BB19-2A9B27E209B4}" destId="{214A9466-7535-48DE-BBF8-E3E70589987D}" srcOrd="0" destOrd="0" presId="urn:microsoft.com/office/officeart/2008/layout/LinedList"/>
    <dgm:cxn modelId="{15B2E244-012E-45F2-8FB5-5028E8972BFB}" type="presParOf" srcId="{12D13667-879A-48E5-BB19-2A9B27E209B4}" destId="{0C6A1A8E-5229-43F6-AE91-151DF85EB455}" srcOrd="1" destOrd="0" presId="urn:microsoft.com/office/officeart/2008/layout/LinedList"/>
    <dgm:cxn modelId="{DFF53366-A8E4-4CB5-ABC6-A3AA2750E295}" type="presParOf" srcId="{0C6A1A8E-5229-43F6-AE91-151DF85EB455}" destId="{0D63EBCE-A752-4E3F-BCEC-1717BBE2070B}" srcOrd="0" destOrd="0" presId="urn:microsoft.com/office/officeart/2008/layout/LinedList"/>
    <dgm:cxn modelId="{E22019E4-71FD-4531-8550-E1DA1B1B8C74}" type="presParOf" srcId="{0C6A1A8E-5229-43F6-AE91-151DF85EB455}" destId="{41CE7ACC-F757-46A5-B4BF-E68646048FB1}" srcOrd="1" destOrd="0" presId="urn:microsoft.com/office/officeart/2008/layout/LinedList"/>
    <dgm:cxn modelId="{829136AA-C765-4706-9220-89698A16D857}" type="presParOf" srcId="{41CE7ACC-F757-46A5-B4BF-E68646048FB1}" destId="{5C029F4F-979A-41B2-BD7B-E8F077BC3DCA}" srcOrd="0" destOrd="0" presId="urn:microsoft.com/office/officeart/2008/layout/LinedList"/>
    <dgm:cxn modelId="{0DC111A5-382C-444A-A31A-029A54E66E75}" type="presParOf" srcId="{41CE7ACC-F757-46A5-B4BF-E68646048FB1}" destId="{0F13E479-D106-4D3B-9EFC-B0C8379158DB}" srcOrd="1" destOrd="0" presId="urn:microsoft.com/office/officeart/2008/layout/LinedList"/>
    <dgm:cxn modelId="{D294944A-6764-44AD-83F9-B0917BBCC815}" type="presParOf" srcId="{41CE7ACC-F757-46A5-B4BF-E68646048FB1}" destId="{5B607664-1E32-43D8-BE34-0F11C0F09D20}" srcOrd="2" destOrd="0" presId="urn:microsoft.com/office/officeart/2008/layout/LinedList"/>
    <dgm:cxn modelId="{1E720CAE-4221-43AA-B4B3-FF492E2572B6}" type="presParOf" srcId="{0C6A1A8E-5229-43F6-AE91-151DF85EB455}" destId="{9CDE90F8-6847-4BAD-B726-4213424381EF}" srcOrd="2" destOrd="0" presId="urn:microsoft.com/office/officeart/2008/layout/LinedList"/>
    <dgm:cxn modelId="{32FAB3F8-4ACE-4F6C-80E0-DDC75F608E0A}" type="presParOf" srcId="{0C6A1A8E-5229-43F6-AE91-151DF85EB455}" destId="{0D6A0252-9643-42E4-BFFA-47BFBAB003B3}" srcOrd="3" destOrd="0" presId="urn:microsoft.com/office/officeart/2008/layout/LinedList"/>
    <dgm:cxn modelId="{3CD64457-F723-4220-BBB6-2D54BA9AD8B6}" type="presParOf" srcId="{0C6A1A8E-5229-43F6-AE91-151DF85EB455}" destId="{43F87450-48D4-4664-B9BC-404D4297F930}" srcOrd="4" destOrd="0" presId="urn:microsoft.com/office/officeart/2008/layout/LinedList"/>
    <dgm:cxn modelId="{D15CAFF5-225F-432E-BC8C-D78C57400572}" type="presParOf" srcId="{43F87450-48D4-4664-B9BC-404D4297F930}" destId="{B058E6FD-1311-4E0A-893E-0D6FFA82A037}" srcOrd="0" destOrd="0" presId="urn:microsoft.com/office/officeart/2008/layout/LinedList"/>
    <dgm:cxn modelId="{448AD711-2931-4CB8-B58F-E6EEA53D1CF0}" type="presParOf" srcId="{43F87450-48D4-4664-B9BC-404D4297F930}" destId="{90FAE89B-14A0-43D8-BA8C-5984F798770D}" srcOrd="1" destOrd="0" presId="urn:microsoft.com/office/officeart/2008/layout/LinedList"/>
    <dgm:cxn modelId="{804BFB86-C388-491F-BA47-75ED46B6666B}" type="presParOf" srcId="{43F87450-48D4-4664-B9BC-404D4297F930}" destId="{62E304A9-E34E-4265-B14C-9F010040937C}" srcOrd="2" destOrd="0" presId="urn:microsoft.com/office/officeart/2008/layout/LinedList"/>
    <dgm:cxn modelId="{87D91BE3-280A-4D83-969F-ADFD3744FEC4}" type="presParOf" srcId="{0C6A1A8E-5229-43F6-AE91-151DF85EB455}" destId="{F89475A9-51DB-42D8-BC04-4C239F59CE61}" srcOrd="5" destOrd="0" presId="urn:microsoft.com/office/officeart/2008/layout/LinedList"/>
    <dgm:cxn modelId="{0B8689EF-3258-45FD-A9AF-F98153380D59}" type="presParOf" srcId="{0C6A1A8E-5229-43F6-AE91-151DF85EB455}" destId="{6560A2DA-27C8-4D1C-809D-B7A3F2017BE9}" srcOrd="6" destOrd="0" presId="urn:microsoft.com/office/officeart/2008/layout/LinedList"/>
    <dgm:cxn modelId="{F41DC63B-65D5-467E-82A0-D554C410EF66}" type="presParOf" srcId="{0C6A1A8E-5229-43F6-AE91-151DF85EB455}" destId="{93A02907-DA5D-4A83-A158-02B3FB9CA0B7}" srcOrd="7" destOrd="0" presId="urn:microsoft.com/office/officeart/2008/layout/LinedList"/>
    <dgm:cxn modelId="{FDC7F181-B82B-4F3C-8C61-50D7E200D6B0}" type="presParOf" srcId="{93A02907-DA5D-4A83-A158-02B3FB9CA0B7}" destId="{D68B2544-4D52-49F6-BFDC-8E9D7ED3AA35}" srcOrd="0" destOrd="0" presId="urn:microsoft.com/office/officeart/2008/layout/LinedList"/>
    <dgm:cxn modelId="{816D804D-431A-4983-BF1B-9FFFE6C2B734}" type="presParOf" srcId="{93A02907-DA5D-4A83-A158-02B3FB9CA0B7}" destId="{F399E736-2D25-40B3-901C-715088B158E9}" srcOrd="1" destOrd="0" presId="urn:microsoft.com/office/officeart/2008/layout/LinedList"/>
    <dgm:cxn modelId="{73A67941-215C-4D28-A97C-F970076CF2F9}" type="presParOf" srcId="{93A02907-DA5D-4A83-A158-02B3FB9CA0B7}" destId="{7051BF3F-D5AD-466C-84AB-38AA7C167B93}" srcOrd="2" destOrd="0" presId="urn:microsoft.com/office/officeart/2008/layout/LinedList"/>
    <dgm:cxn modelId="{3D3210BE-CF26-4C73-8265-B6B11A669B35}" type="presParOf" srcId="{0C6A1A8E-5229-43F6-AE91-151DF85EB455}" destId="{81E49288-C6F2-4CAE-96A2-DD1F5077285D}" srcOrd="8" destOrd="0" presId="urn:microsoft.com/office/officeart/2008/layout/LinedList"/>
    <dgm:cxn modelId="{94A7B446-571B-4971-B366-DDCFE9B8F2F5}" type="presParOf" srcId="{0C6A1A8E-5229-43F6-AE91-151DF85EB455}" destId="{DBCAB530-24CC-40AF-BB73-E575541C2ADA}" srcOrd="9" destOrd="0" presId="urn:microsoft.com/office/officeart/2008/layout/LinedList"/>
    <dgm:cxn modelId="{2DA67351-E58E-4979-B071-7C34D7273FCA}" type="presParOf" srcId="{0C6A1A8E-5229-43F6-AE91-151DF85EB455}" destId="{C4634489-6A9B-4FB2-8991-1E59F3A1BC21}" srcOrd="10" destOrd="0" presId="urn:microsoft.com/office/officeart/2008/layout/LinedList"/>
    <dgm:cxn modelId="{66639AD1-F006-4B98-A9C4-940EFB3551A2}" type="presParOf" srcId="{C4634489-6A9B-4FB2-8991-1E59F3A1BC21}" destId="{555F0FD8-B2EC-4E71-93D6-F3B5016902D9}" srcOrd="0" destOrd="0" presId="urn:microsoft.com/office/officeart/2008/layout/LinedList"/>
    <dgm:cxn modelId="{15346E5E-F05A-4F6A-A859-CD552B26F74E}" type="presParOf" srcId="{C4634489-6A9B-4FB2-8991-1E59F3A1BC21}" destId="{54A48A39-C286-402F-B121-95DE47BA01A4}" srcOrd="1" destOrd="0" presId="urn:microsoft.com/office/officeart/2008/layout/LinedList"/>
    <dgm:cxn modelId="{56DDBE90-1AA9-4CF0-94CB-0FDE3089EF45}" type="presParOf" srcId="{C4634489-6A9B-4FB2-8991-1E59F3A1BC21}" destId="{F43DB3FA-A2CC-4526-819F-48E707F17495}" srcOrd="2" destOrd="0" presId="urn:microsoft.com/office/officeart/2008/layout/LinedList"/>
    <dgm:cxn modelId="{F2F24C99-30E1-4AC9-8CF0-545683BB1F79}" type="presParOf" srcId="{0C6A1A8E-5229-43F6-AE91-151DF85EB455}" destId="{FA55DEC6-C3BB-45BA-808A-09B02A259CE8}" srcOrd="11" destOrd="0" presId="urn:microsoft.com/office/officeart/2008/layout/LinedList"/>
    <dgm:cxn modelId="{AF2316CE-8930-438A-85F2-86D1649D2BF7}" type="presParOf" srcId="{0C6A1A8E-5229-43F6-AE91-151DF85EB455}" destId="{FD97BB2E-A991-42A0-BAD4-1A5B9274D584}" srcOrd="12" destOrd="0" presId="urn:microsoft.com/office/officeart/2008/layout/LinedList"/>
    <dgm:cxn modelId="{B16F7C13-6F83-41F6-9C1A-108C002E739A}" type="presParOf" srcId="{0C6A1A8E-5229-43F6-AE91-151DF85EB455}" destId="{BDE6789A-7081-46A1-BFF8-BBA143D5D105}" srcOrd="13" destOrd="0" presId="urn:microsoft.com/office/officeart/2008/layout/LinedList"/>
    <dgm:cxn modelId="{1734F939-35A6-4FEA-94E9-5BA25C981907}" type="presParOf" srcId="{BDE6789A-7081-46A1-BFF8-BBA143D5D105}" destId="{5D2E8CA7-7E21-461D-9894-7113D18DB2FF}" srcOrd="0" destOrd="0" presId="urn:microsoft.com/office/officeart/2008/layout/LinedList"/>
    <dgm:cxn modelId="{5BE9C645-799F-447E-A577-4F19AF79088C}" type="presParOf" srcId="{BDE6789A-7081-46A1-BFF8-BBA143D5D105}" destId="{44506088-2C85-43C5-854D-CEF2B6020E58}" srcOrd="1" destOrd="0" presId="urn:microsoft.com/office/officeart/2008/layout/LinedList"/>
    <dgm:cxn modelId="{E3DCAFCD-C546-4D07-8042-E4056E7793B8}" type="presParOf" srcId="{BDE6789A-7081-46A1-BFF8-BBA143D5D105}" destId="{4F4E383F-5480-4A88-8C28-ABB6B969A200}" srcOrd="2" destOrd="0" presId="urn:microsoft.com/office/officeart/2008/layout/LinedList"/>
    <dgm:cxn modelId="{8E02F85A-D961-4EE8-87C2-396F23106C9A}" type="presParOf" srcId="{0C6A1A8E-5229-43F6-AE91-151DF85EB455}" destId="{2E45F131-54DC-43EA-B389-C8ED642342A7}" srcOrd="14" destOrd="0" presId="urn:microsoft.com/office/officeart/2008/layout/LinedList"/>
    <dgm:cxn modelId="{8F79197A-6E4D-439E-81CC-9F273A0064A8}" type="presParOf" srcId="{0C6A1A8E-5229-43F6-AE91-151DF85EB455}" destId="{A58B2AF7-095F-45FB-8D76-9673FB041121}" srcOrd="15" destOrd="0" presId="urn:microsoft.com/office/officeart/2008/layout/LinedList"/>
    <dgm:cxn modelId="{11E24D32-CFDF-428A-9B15-999FA063E19A}" type="presParOf" srcId="{0C6A1A8E-5229-43F6-AE91-151DF85EB455}" destId="{D335E4FF-8CAA-47CD-B20D-F36B2FF2EAF2}" srcOrd="16" destOrd="0" presId="urn:microsoft.com/office/officeart/2008/layout/LinedList"/>
    <dgm:cxn modelId="{9D6E3150-86B1-435C-ACE6-87E80CC2F44B}" type="presParOf" srcId="{D335E4FF-8CAA-47CD-B20D-F36B2FF2EAF2}" destId="{3B57FFCB-FDEB-46B3-BF16-8D7C0457FEFE}" srcOrd="0" destOrd="0" presId="urn:microsoft.com/office/officeart/2008/layout/LinedList"/>
    <dgm:cxn modelId="{FD3F0D30-098C-4082-A27C-4C5BB1E5B983}" type="presParOf" srcId="{D335E4FF-8CAA-47CD-B20D-F36B2FF2EAF2}" destId="{6DEAFD11-AA93-4E65-8641-74AC4EB9C705}" srcOrd="1" destOrd="0" presId="urn:microsoft.com/office/officeart/2008/layout/LinedList"/>
    <dgm:cxn modelId="{836FA80A-76AC-4C9D-86BD-0E197F9302F4}" type="presParOf" srcId="{D335E4FF-8CAA-47CD-B20D-F36B2FF2EAF2}" destId="{033CCEE5-CEB0-4F3E-910E-793036A2FBC0}" srcOrd="2" destOrd="0" presId="urn:microsoft.com/office/officeart/2008/layout/LinedList"/>
    <dgm:cxn modelId="{71DDEA43-181A-4E97-BB59-B033279DC2B3}" type="presParOf" srcId="{0C6A1A8E-5229-43F6-AE91-151DF85EB455}" destId="{8371DADC-8FB8-42E1-B4CF-0BA253CB0DA8}" srcOrd="17" destOrd="0" presId="urn:microsoft.com/office/officeart/2008/layout/LinedList"/>
    <dgm:cxn modelId="{D2649551-C600-4E53-82CE-1226BBA26F36}" type="presParOf" srcId="{0C6A1A8E-5229-43F6-AE91-151DF85EB455}" destId="{255DA5BD-55E3-4DBA-9CB0-8969D3C299F6}" srcOrd="18" destOrd="0" presId="urn:microsoft.com/office/officeart/2008/layout/LinedList"/>
    <dgm:cxn modelId="{227FC0E3-03A4-413B-9D66-C75B8EE2479E}" type="presParOf" srcId="{0C6A1A8E-5229-43F6-AE91-151DF85EB455}" destId="{DA348AAA-8CEA-43EE-BF16-829088EADEF2}" srcOrd="19" destOrd="0" presId="urn:microsoft.com/office/officeart/2008/layout/LinedList"/>
    <dgm:cxn modelId="{1DC2AA9B-F9D4-4DE5-B4E3-B08988C9AE7E}" type="presParOf" srcId="{DA348AAA-8CEA-43EE-BF16-829088EADEF2}" destId="{BACE6A6C-D170-4480-B726-1395488CFDCE}" srcOrd="0" destOrd="0" presId="urn:microsoft.com/office/officeart/2008/layout/LinedList"/>
    <dgm:cxn modelId="{8D562AC8-6BF2-487D-9A77-DDE1411B7D44}" type="presParOf" srcId="{DA348AAA-8CEA-43EE-BF16-829088EADEF2}" destId="{02E02CD6-D43B-453D-AE21-91F6AFA03B92}" srcOrd="1" destOrd="0" presId="urn:microsoft.com/office/officeart/2008/layout/LinedList"/>
    <dgm:cxn modelId="{67052A17-A353-4846-B9A3-30B5432FD9FC}" type="presParOf" srcId="{DA348AAA-8CEA-43EE-BF16-829088EADEF2}" destId="{BFD8B5C9-A4F0-4E31-AD22-6E70861E1BB7}" srcOrd="2" destOrd="0" presId="urn:microsoft.com/office/officeart/2008/layout/LinedList"/>
    <dgm:cxn modelId="{D436FC9E-32C7-47AB-B612-38B7561AB33C}" type="presParOf" srcId="{0C6A1A8E-5229-43F6-AE91-151DF85EB455}" destId="{CCA3F9CE-18CB-4995-92B0-0CD2C0F5D49B}" srcOrd="20" destOrd="0" presId="urn:microsoft.com/office/officeart/2008/layout/LinedList"/>
    <dgm:cxn modelId="{D95F785D-64C6-44B8-ABB5-2B217CBF13F1}" type="presParOf" srcId="{0C6A1A8E-5229-43F6-AE91-151DF85EB455}" destId="{D8287ACA-136B-48B3-8FB3-94E8DCE727B9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E63ED5-D024-4C5A-85B7-2CCC263EF658}">
      <dsp:nvSpPr>
        <dsp:cNvPr id="0" name=""/>
        <dsp:cNvSpPr/>
      </dsp:nvSpPr>
      <dsp:spPr>
        <a:xfrm>
          <a:off x="0" y="0"/>
          <a:ext cx="4637531" cy="4637531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9831CA-D8E2-41E0-89ED-A61866B908D4}">
      <dsp:nvSpPr>
        <dsp:cNvPr id="0" name=""/>
        <dsp:cNvSpPr/>
      </dsp:nvSpPr>
      <dsp:spPr>
        <a:xfrm>
          <a:off x="2318765" y="0"/>
          <a:ext cx="8196834" cy="4637531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just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успішного функціонування, послідовного вдосконалення та розвитку права необхідне правильне розуміння всіма членами суспільства змісту та призначення норм права. Ось чому в юридичній науці значне місце відводиться </a:t>
          </a:r>
          <a:r>
            <a:rPr lang="uk-UA" sz="3300" b="1" i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тлумаченню норм права,</a:t>
          </a:r>
          <a:r>
            <a:rPr lang="uk-UA" sz="33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яке розглядається, як правило, в якості самостійної стадії правозастосування</a:t>
          </a:r>
          <a:endParaRPr lang="ru-RU" sz="33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18765" y="0"/>
        <a:ext cx="8196834" cy="463753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C7D63-6B60-4EE0-A793-D6F51E757CFA}">
      <dsp:nvSpPr>
        <dsp:cNvPr id="0" name=""/>
        <dsp:cNvSpPr/>
      </dsp:nvSpPr>
      <dsp:spPr>
        <a:xfrm>
          <a:off x="4016117" y="2417985"/>
          <a:ext cx="1075298" cy="1226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8934" y="0"/>
              </a:lnTo>
              <a:lnTo>
                <a:pt x="528934" y="1226941"/>
              </a:lnTo>
              <a:lnTo>
                <a:pt x="1075298" y="122694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1BD6DB-A69D-431E-BD16-37CB52E6B8AC}">
      <dsp:nvSpPr>
        <dsp:cNvPr id="0" name=""/>
        <dsp:cNvSpPr/>
      </dsp:nvSpPr>
      <dsp:spPr>
        <a:xfrm>
          <a:off x="4016117" y="1295561"/>
          <a:ext cx="1075298" cy="1122423"/>
        </a:xfrm>
        <a:custGeom>
          <a:avLst/>
          <a:gdLst/>
          <a:ahLst/>
          <a:cxnLst/>
          <a:rect l="0" t="0" r="0" b="0"/>
          <a:pathLst>
            <a:path>
              <a:moveTo>
                <a:pt x="0" y="1122423"/>
              </a:moveTo>
              <a:lnTo>
                <a:pt x="528934" y="1122423"/>
              </a:lnTo>
              <a:lnTo>
                <a:pt x="528934" y="0"/>
              </a:lnTo>
              <a:lnTo>
                <a:pt x="1075298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49226-F271-4B07-84CB-402FE54B18F1}">
      <dsp:nvSpPr>
        <dsp:cNvPr id="0" name=""/>
        <dsp:cNvSpPr/>
      </dsp:nvSpPr>
      <dsp:spPr>
        <a:xfrm>
          <a:off x="18536" y="823789"/>
          <a:ext cx="3997581" cy="318839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Види тлумачення норм права за суб’єктами</a:t>
          </a:r>
          <a:endParaRPr lang="ru-RU" sz="3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536" y="823789"/>
        <a:ext cx="3997581" cy="3188392"/>
      </dsp:txXfrm>
    </dsp:sp>
    <dsp:sp modelId="{39AB1C24-3829-4E9E-BD97-E76F9615F28B}">
      <dsp:nvSpPr>
        <dsp:cNvPr id="0" name=""/>
        <dsp:cNvSpPr/>
      </dsp:nvSpPr>
      <dsp:spPr>
        <a:xfrm>
          <a:off x="5091416" y="462356"/>
          <a:ext cx="5463639" cy="16664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офіційне</a:t>
          </a:r>
          <a:endParaRPr lang="uk-UA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1416" y="462356"/>
        <a:ext cx="5463639" cy="1666410"/>
      </dsp:txXfrm>
    </dsp:sp>
    <dsp:sp modelId="{9A3D8341-6DD6-4211-84D6-8342F1D9A9C7}">
      <dsp:nvSpPr>
        <dsp:cNvPr id="0" name=""/>
        <dsp:cNvSpPr/>
      </dsp:nvSpPr>
      <dsp:spPr>
        <a:xfrm>
          <a:off x="5091416" y="2811721"/>
          <a:ext cx="5463639" cy="16664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неофіційне</a:t>
          </a:r>
          <a:endParaRPr lang="uk-UA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1416" y="2811721"/>
        <a:ext cx="5463639" cy="166641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ECDE8-FDFA-416C-AE26-7C5D4193EF6A}">
      <dsp:nvSpPr>
        <dsp:cNvPr id="0" name=""/>
        <dsp:cNvSpPr/>
      </dsp:nvSpPr>
      <dsp:spPr>
        <a:xfrm>
          <a:off x="4918" y="1356"/>
          <a:ext cx="10505762" cy="2122129"/>
        </a:xfrm>
        <a:prstGeom prst="roundRect">
          <a:avLst>
            <a:gd name="adj" fmla="val 10000"/>
          </a:avLst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Офіційне тлумачення норм права </a:t>
          </a:r>
          <a:r>
            <a:rPr lang="uk-UA" sz="3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сформульоване у спеціальному акті пояснення змісту і мети правової норми, яке дається компетентним державним органом і має загальнообов’язкове значення</a:t>
          </a:r>
          <a:endParaRPr lang="uk-UA" sz="3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073" y="63511"/>
        <a:ext cx="10381452" cy="1997819"/>
      </dsp:txXfrm>
    </dsp:sp>
    <dsp:sp modelId="{BE7C1D64-99F1-44E6-A2B8-C8C01CB22EA1}">
      <dsp:nvSpPr>
        <dsp:cNvPr id="0" name=""/>
        <dsp:cNvSpPr/>
      </dsp:nvSpPr>
      <dsp:spPr>
        <a:xfrm>
          <a:off x="30346" y="2323611"/>
          <a:ext cx="10485253" cy="985118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Офіційне тлумачення норм права</a:t>
          </a:r>
          <a:endParaRPr lang="uk-UA" sz="33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199" y="2352464"/>
        <a:ext cx="10427547" cy="927412"/>
      </dsp:txXfrm>
    </dsp:sp>
    <dsp:sp modelId="{3E5BC284-242B-4FBC-B6A3-C58277BBF476}">
      <dsp:nvSpPr>
        <dsp:cNvPr id="0" name=""/>
        <dsp:cNvSpPr/>
      </dsp:nvSpPr>
      <dsp:spPr>
        <a:xfrm>
          <a:off x="70249" y="3508855"/>
          <a:ext cx="5114767" cy="985118"/>
        </a:xfrm>
        <a:prstGeom prst="roundRect">
          <a:avLst>
            <a:gd name="adj" fmla="val 10000"/>
          </a:avLst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нормативне</a:t>
          </a:r>
          <a:endParaRPr lang="uk-UA" sz="33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9102" y="3537708"/>
        <a:ext cx="5057061" cy="927412"/>
      </dsp:txXfrm>
    </dsp:sp>
    <dsp:sp modelId="{F482C8A2-AA92-4BC0-8A3B-6632A533856F}">
      <dsp:nvSpPr>
        <dsp:cNvPr id="0" name=""/>
        <dsp:cNvSpPr/>
      </dsp:nvSpPr>
      <dsp:spPr>
        <a:xfrm>
          <a:off x="35622" y="4694098"/>
          <a:ext cx="5114767" cy="985118"/>
        </a:xfrm>
        <a:prstGeom prst="roundRect">
          <a:avLst>
            <a:gd name="adj" fmla="val 10000"/>
          </a:avLst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автентичне (авторське) та легальне (делеговане)</a:t>
          </a:r>
          <a:endParaRPr lang="uk-UA" sz="27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475" y="4722951"/>
        <a:ext cx="5057061" cy="927412"/>
      </dsp:txXfrm>
    </dsp:sp>
    <dsp:sp modelId="{4DB2B896-7560-4A0A-8E0E-BBDF932E4215}">
      <dsp:nvSpPr>
        <dsp:cNvPr id="0" name=""/>
        <dsp:cNvSpPr/>
      </dsp:nvSpPr>
      <dsp:spPr>
        <a:xfrm>
          <a:off x="5365210" y="3508855"/>
          <a:ext cx="5114767" cy="985118"/>
        </a:xfrm>
        <a:prstGeom prst="roundRect">
          <a:avLst>
            <a:gd name="adj" fmla="val 10000"/>
          </a:avLst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казуальне</a:t>
          </a:r>
          <a:endParaRPr lang="uk-UA" sz="33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94063" y="3537708"/>
        <a:ext cx="5057061" cy="927412"/>
      </dsp:txXfrm>
    </dsp:sp>
    <dsp:sp modelId="{DF87A21F-CE6B-4F43-A5D9-E2EE24B92BFA}">
      <dsp:nvSpPr>
        <dsp:cNvPr id="0" name=""/>
        <dsp:cNvSpPr/>
      </dsp:nvSpPr>
      <dsp:spPr>
        <a:xfrm>
          <a:off x="5365210" y="4694098"/>
          <a:ext cx="5114767" cy="985118"/>
        </a:xfrm>
        <a:prstGeom prst="roundRect">
          <a:avLst>
            <a:gd name="adj" fmla="val 10000"/>
          </a:avLst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судове та адміністративне</a:t>
          </a:r>
          <a:endParaRPr lang="uk-UA" sz="27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94063" y="4722951"/>
        <a:ext cx="5057061" cy="92741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ECDE8-FDFA-416C-AE26-7C5D4193EF6A}">
      <dsp:nvSpPr>
        <dsp:cNvPr id="0" name=""/>
        <dsp:cNvSpPr/>
      </dsp:nvSpPr>
      <dsp:spPr>
        <a:xfrm>
          <a:off x="575" y="1694"/>
          <a:ext cx="10514449" cy="1887353"/>
        </a:xfrm>
        <a:prstGeom prst="roundRect">
          <a:avLst>
            <a:gd name="adj" fmla="val 10000"/>
          </a:avLst>
        </a:prstGeom>
        <a:solidFill>
          <a:schemeClr val="accent1">
            <a:lumMod val="50000"/>
            <a:alpha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Неофіційне тлумачення норм права </a:t>
          </a:r>
          <a:r>
            <a:rPr lang="uk-UA" sz="32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з’ясування та роз’яснення змісту норм права, що надають суб’єкти, які не мають на те офіційних повноважень, а тому воно не має юридично обов’язкової сили</a:t>
          </a:r>
          <a:endParaRPr lang="uk-UA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854" y="56973"/>
        <a:ext cx="10403891" cy="1776795"/>
      </dsp:txXfrm>
    </dsp:sp>
    <dsp:sp modelId="{E4DF2765-9119-4BCE-ADB1-1E26DE5A1012}">
      <dsp:nvSpPr>
        <dsp:cNvPr id="0" name=""/>
        <dsp:cNvSpPr/>
      </dsp:nvSpPr>
      <dsp:spPr>
        <a:xfrm>
          <a:off x="575" y="2067032"/>
          <a:ext cx="10514449" cy="1716931"/>
        </a:xfrm>
        <a:prstGeom prst="roundRect">
          <a:avLst>
            <a:gd name="adj" fmla="val 10000"/>
          </a:avLst>
        </a:prstGeom>
        <a:solidFill>
          <a:schemeClr val="accent5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Неофіційне тлумачення норм права</a:t>
          </a:r>
          <a:endParaRPr lang="uk-UA" sz="3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862" y="2117319"/>
        <a:ext cx="10413875" cy="1616357"/>
      </dsp:txXfrm>
    </dsp:sp>
    <dsp:sp modelId="{6D7CF911-0252-435B-A4FC-F85B5C35BB0C}">
      <dsp:nvSpPr>
        <dsp:cNvPr id="0" name=""/>
        <dsp:cNvSpPr/>
      </dsp:nvSpPr>
      <dsp:spPr>
        <a:xfrm>
          <a:off x="575" y="3961948"/>
          <a:ext cx="3409354" cy="1716931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доктринальне</a:t>
          </a:r>
          <a:endParaRPr lang="uk-UA" sz="3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862" y="4012235"/>
        <a:ext cx="3308780" cy="1616357"/>
      </dsp:txXfrm>
    </dsp:sp>
    <dsp:sp modelId="{5C7D0CD3-FE46-49AA-BBA0-A0D9F9283A18}">
      <dsp:nvSpPr>
        <dsp:cNvPr id="0" name=""/>
        <dsp:cNvSpPr/>
      </dsp:nvSpPr>
      <dsp:spPr>
        <a:xfrm>
          <a:off x="3553122" y="3961948"/>
          <a:ext cx="3409354" cy="1716931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професійне (компетентне)</a:t>
          </a:r>
          <a:endParaRPr lang="uk-UA" sz="3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3409" y="4012235"/>
        <a:ext cx="3308780" cy="1616357"/>
      </dsp:txXfrm>
    </dsp:sp>
    <dsp:sp modelId="{6CC97D75-F6C0-484A-A0A6-2D9F42E056D8}">
      <dsp:nvSpPr>
        <dsp:cNvPr id="0" name=""/>
        <dsp:cNvSpPr/>
      </dsp:nvSpPr>
      <dsp:spPr>
        <a:xfrm>
          <a:off x="7105670" y="3961948"/>
          <a:ext cx="3409354" cy="1716931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повсякденне (буденне</a:t>
          </a:r>
          <a:r>
            <a:rPr lang="uk-UA" sz="2900" kern="1200" dirty="0" smtClean="0">
              <a:solidFill>
                <a:schemeClr val="tx1"/>
              </a:solidFill>
            </a:rPr>
            <a:t>)</a:t>
          </a:r>
          <a:endParaRPr lang="uk-UA" sz="2900" kern="1200" dirty="0">
            <a:solidFill>
              <a:schemeClr val="tx1"/>
            </a:solidFill>
          </a:endParaRPr>
        </a:p>
      </dsp:txBody>
      <dsp:txXfrm>
        <a:off x="7155957" y="4012235"/>
        <a:ext cx="3308780" cy="161635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2C187-FE3B-4EE3-AC28-65826B2D98E1}">
      <dsp:nvSpPr>
        <dsp:cNvPr id="0" name=""/>
        <dsp:cNvSpPr/>
      </dsp:nvSpPr>
      <dsp:spPr>
        <a:xfrm>
          <a:off x="4612997" y="2446919"/>
          <a:ext cx="479953" cy="2120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6087" y="0"/>
              </a:lnTo>
              <a:lnTo>
                <a:pt x="236087" y="2120576"/>
              </a:lnTo>
              <a:lnTo>
                <a:pt x="479953" y="212057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47C52-B822-4B28-B04C-E7C3CB397599}">
      <dsp:nvSpPr>
        <dsp:cNvPr id="0" name=""/>
        <dsp:cNvSpPr/>
      </dsp:nvSpPr>
      <dsp:spPr>
        <a:xfrm>
          <a:off x="4612997" y="2446919"/>
          <a:ext cx="479953" cy="10719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6087" y="0"/>
              </a:lnTo>
              <a:lnTo>
                <a:pt x="236087" y="1071951"/>
              </a:lnTo>
              <a:lnTo>
                <a:pt x="479953" y="10719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7E2F5C-3533-4B68-A7DF-7685C70AF047}">
      <dsp:nvSpPr>
        <dsp:cNvPr id="0" name=""/>
        <dsp:cNvSpPr/>
      </dsp:nvSpPr>
      <dsp:spPr>
        <a:xfrm>
          <a:off x="4612997" y="2401199"/>
          <a:ext cx="4799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6087" y="45720"/>
              </a:lnTo>
              <a:lnTo>
                <a:pt x="236087" y="69045"/>
              </a:lnTo>
              <a:lnTo>
                <a:pt x="479953" y="6904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264B2-CFAE-436C-8019-08B70B128DDB}">
      <dsp:nvSpPr>
        <dsp:cNvPr id="0" name=""/>
        <dsp:cNvSpPr/>
      </dsp:nvSpPr>
      <dsp:spPr>
        <a:xfrm>
          <a:off x="4612997" y="1421618"/>
          <a:ext cx="479953" cy="1025300"/>
        </a:xfrm>
        <a:custGeom>
          <a:avLst/>
          <a:gdLst/>
          <a:ahLst/>
          <a:cxnLst/>
          <a:rect l="0" t="0" r="0" b="0"/>
          <a:pathLst>
            <a:path>
              <a:moveTo>
                <a:pt x="0" y="1025300"/>
              </a:moveTo>
              <a:lnTo>
                <a:pt x="236087" y="1025300"/>
              </a:lnTo>
              <a:lnTo>
                <a:pt x="236087" y="0"/>
              </a:lnTo>
              <a:lnTo>
                <a:pt x="479953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C4701E-2A40-4539-842C-D74CEF45C44D}">
      <dsp:nvSpPr>
        <dsp:cNvPr id="0" name=""/>
        <dsp:cNvSpPr/>
      </dsp:nvSpPr>
      <dsp:spPr>
        <a:xfrm>
          <a:off x="4612997" y="372992"/>
          <a:ext cx="479953" cy="2073926"/>
        </a:xfrm>
        <a:custGeom>
          <a:avLst/>
          <a:gdLst/>
          <a:ahLst/>
          <a:cxnLst/>
          <a:rect l="0" t="0" r="0" b="0"/>
          <a:pathLst>
            <a:path>
              <a:moveTo>
                <a:pt x="0" y="2073926"/>
              </a:moveTo>
              <a:lnTo>
                <a:pt x="236087" y="2073926"/>
              </a:lnTo>
              <a:lnTo>
                <a:pt x="236087" y="0"/>
              </a:lnTo>
              <a:lnTo>
                <a:pt x="479953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49226-F271-4B07-84CB-402FE54B18F1}">
      <dsp:nvSpPr>
        <dsp:cNvPr id="0" name=""/>
        <dsp:cNvSpPr/>
      </dsp:nvSpPr>
      <dsp:spPr>
        <a:xfrm>
          <a:off x="1375669" y="1407409"/>
          <a:ext cx="3237327" cy="20790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 норм права виконує такі функції</a:t>
          </a:r>
          <a:endParaRPr lang="ru-RU" sz="3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75669" y="1407409"/>
        <a:ext cx="3237327" cy="2079019"/>
      </dsp:txXfrm>
    </dsp:sp>
    <dsp:sp modelId="{045F9A7E-B401-497E-AB82-11A6D07B6CFE}">
      <dsp:nvSpPr>
        <dsp:cNvPr id="0" name=""/>
        <dsp:cNvSpPr/>
      </dsp:nvSpPr>
      <dsp:spPr>
        <a:xfrm>
          <a:off x="5092950" y="1096"/>
          <a:ext cx="4095322" cy="74379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пізнавальну</a:t>
          </a:r>
          <a:endParaRPr lang="uk-UA" sz="3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2950" y="1096"/>
        <a:ext cx="4095322" cy="743792"/>
      </dsp:txXfrm>
    </dsp:sp>
    <dsp:sp modelId="{E0E86D48-475B-40A6-BAA3-766BBDED1529}">
      <dsp:nvSpPr>
        <dsp:cNvPr id="0" name=""/>
        <dsp:cNvSpPr/>
      </dsp:nvSpPr>
      <dsp:spPr>
        <a:xfrm>
          <a:off x="5092950" y="1049722"/>
          <a:ext cx="4095322" cy="74379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конкретизаційну</a:t>
          </a:r>
          <a:endParaRPr lang="uk-UA" sz="3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2950" y="1049722"/>
        <a:ext cx="4095322" cy="743792"/>
      </dsp:txXfrm>
    </dsp:sp>
    <dsp:sp modelId="{B85E1FAF-9B51-41F8-B84C-8FDEFE729190}">
      <dsp:nvSpPr>
        <dsp:cNvPr id="0" name=""/>
        <dsp:cNvSpPr/>
      </dsp:nvSpPr>
      <dsp:spPr>
        <a:xfrm>
          <a:off x="5092950" y="2098348"/>
          <a:ext cx="4095322" cy="74379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регламентуючу</a:t>
          </a:r>
          <a:endParaRPr lang="uk-UA" sz="3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2950" y="2098348"/>
        <a:ext cx="4095322" cy="743792"/>
      </dsp:txXfrm>
    </dsp:sp>
    <dsp:sp modelId="{F8CFF953-69D0-42C1-ABB4-04EE906970A0}">
      <dsp:nvSpPr>
        <dsp:cNvPr id="0" name=""/>
        <dsp:cNvSpPr/>
      </dsp:nvSpPr>
      <dsp:spPr>
        <a:xfrm>
          <a:off x="5092950" y="3146973"/>
          <a:ext cx="4095322" cy="74379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правозабезпечуючу</a:t>
          </a:r>
          <a:endParaRPr lang="uk-UA" sz="3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2950" y="3146973"/>
        <a:ext cx="4095322" cy="743792"/>
      </dsp:txXfrm>
    </dsp:sp>
    <dsp:sp modelId="{C0B4C938-4692-48FF-A4A1-791751A6ED30}">
      <dsp:nvSpPr>
        <dsp:cNvPr id="0" name=""/>
        <dsp:cNvSpPr/>
      </dsp:nvSpPr>
      <dsp:spPr>
        <a:xfrm>
          <a:off x="5092950" y="4195599"/>
          <a:ext cx="4095322" cy="74379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сигналізаційну</a:t>
          </a:r>
          <a:endParaRPr lang="uk-UA" sz="3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2950" y="4195599"/>
        <a:ext cx="4095322" cy="74379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A4FDB-0562-42D9-B66C-F7735BA5FC0E}">
      <dsp:nvSpPr>
        <dsp:cNvPr id="0" name=""/>
        <dsp:cNvSpPr/>
      </dsp:nvSpPr>
      <dsp:spPr>
        <a:xfrm>
          <a:off x="1504812" y="0"/>
          <a:ext cx="4931637" cy="4931637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20622-E254-4FC2-B9AB-10FD86A11AC3}">
      <dsp:nvSpPr>
        <dsp:cNvPr id="0" name=""/>
        <dsp:cNvSpPr/>
      </dsp:nvSpPr>
      <dsp:spPr>
        <a:xfrm>
          <a:off x="2580169" y="1120673"/>
          <a:ext cx="6874748" cy="3506085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 тлумачення норми права (інтерпретаційний акт)</a:t>
          </a:r>
          <a:r>
            <a:rPr lang="uk-UA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це акт-документ, що містить офіційне, формально-обов’язкове роз’яснення змісту норм права</a:t>
          </a:r>
          <a:endParaRPr lang="uk-UA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51322" y="1291826"/>
        <a:ext cx="6532442" cy="316377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1FFFD-9FDB-4EA3-AB33-BF953E3D5682}">
      <dsp:nvSpPr>
        <dsp:cNvPr id="0" name=""/>
        <dsp:cNvSpPr/>
      </dsp:nvSpPr>
      <dsp:spPr>
        <a:xfrm>
          <a:off x="0" y="0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587151-9485-47F1-9C85-8812FBBA1388}">
      <dsp:nvSpPr>
        <dsp:cNvPr id="0" name=""/>
        <dsp:cNvSpPr/>
      </dsp:nvSpPr>
      <dsp:spPr>
        <a:xfrm>
          <a:off x="0" y="0"/>
          <a:ext cx="10776045" cy="1199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 Власов Ю. Л. Проблеми тлумачення норм права : монографія. Київ : Ін-т держави і права ім. В. М. Корецького НАН України, 2001. 180 с.</a:t>
          </a:r>
          <a:endParaRPr lang="uk-UA" sz="28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776045" cy="1199110"/>
      </dsp:txXfrm>
    </dsp:sp>
    <dsp:sp modelId="{AE204E0D-5591-4D5A-A107-6E57243D77DA}">
      <dsp:nvSpPr>
        <dsp:cNvPr id="0" name=""/>
        <dsp:cNvSpPr/>
      </dsp:nvSpPr>
      <dsp:spPr>
        <a:xfrm>
          <a:off x="0" y="1199110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ABC45-60A0-409D-8DFE-F7D39451F5FF}">
      <dsp:nvSpPr>
        <dsp:cNvPr id="0" name=""/>
        <dsp:cNvSpPr/>
      </dsp:nvSpPr>
      <dsp:spPr>
        <a:xfrm>
          <a:off x="0" y="1199110"/>
          <a:ext cx="10776045" cy="1199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2. </a:t>
          </a:r>
          <a:r>
            <a:rPr lang="uk-UA" sz="2800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Капліна</a:t>
          </a:r>
          <a:r>
            <a:rPr lang="uk-UA" sz="2800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О. В. Правозастосовне тлумачення норм кримінально-процесуального права : монографія. Харків : Право, 2008. 296 с.</a:t>
          </a:r>
          <a:endParaRPr lang="uk-UA" sz="28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199110"/>
        <a:ext cx="10776045" cy="1199110"/>
      </dsp:txXfrm>
    </dsp:sp>
    <dsp:sp modelId="{4C21DA09-4FED-4261-ADE1-F10D81D4BA0F}">
      <dsp:nvSpPr>
        <dsp:cNvPr id="0" name=""/>
        <dsp:cNvSpPr/>
      </dsp:nvSpPr>
      <dsp:spPr>
        <a:xfrm>
          <a:off x="0" y="2398221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5DF3E2-407D-45E5-B9CD-6025764EDFAA}">
      <dsp:nvSpPr>
        <dsp:cNvPr id="0" name=""/>
        <dsp:cNvSpPr/>
      </dsp:nvSpPr>
      <dsp:spPr>
        <a:xfrm>
          <a:off x="0" y="2398221"/>
          <a:ext cx="10776045" cy="1199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 Малишев Б. В., </a:t>
          </a:r>
          <a:r>
            <a:rPr lang="uk-UA" sz="2800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Москалюк</a:t>
          </a:r>
          <a:r>
            <a:rPr lang="uk-UA" sz="2800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О. В. Застосування норм права (теорія і практика) : </a:t>
          </a:r>
          <a:r>
            <a:rPr lang="uk-UA" sz="2800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</a:t>
          </a:r>
          <a:r>
            <a:rPr lang="uk-UA" sz="2800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2800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посіб</a:t>
          </a:r>
          <a:r>
            <a:rPr lang="uk-UA" sz="2800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/ За </a:t>
          </a:r>
          <a:r>
            <a:rPr lang="uk-UA" sz="2800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</a:t>
          </a:r>
          <a:r>
            <a:rPr lang="uk-UA" sz="2800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ред. Б. В. Малишева. Київ : Реферат, 2010. 260 с.</a:t>
          </a:r>
          <a:endParaRPr lang="uk-UA" sz="28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398221"/>
        <a:ext cx="10776045" cy="1199110"/>
      </dsp:txXfrm>
    </dsp:sp>
    <dsp:sp modelId="{2EEAA289-7584-4C26-86B2-7AEA3414334A}">
      <dsp:nvSpPr>
        <dsp:cNvPr id="0" name=""/>
        <dsp:cNvSpPr/>
      </dsp:nvSpPr>
      <dsp:spPr>
        <a:xfrm>
          <a:off x="0" y="3597332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4C1807-40DE-4FE4-A553-8A352F774BB2}">
      <dsp:nvSpPr>
        <dsp:cNvPr id="0" name=""/>
        <dsp:cNvSpPr/>
      </dsp:nvSpPr>
      <dsp:spPr>
        <a:xfrm>
          <a:off x="0" y="3597332"/>
          <a:ext cx="10776045" cy="1199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4. </a:t>
          </a:r>
          <a:r>
            <a:rPr lang="uk-UA" sz="2800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Настасяк</a:t>
          </a:r>
          <a:r>
            <a:rPr lang="uk-UA" sz="2800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І. Ю. Тлумачення правових норм : </a:t>
          </a:r>
          <a:r>
            <a:rPr lang="uk-UA" sz="2800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</a:t>
          </a:r>
          <a:r>
            <a:rPr lang="uk-UA" sz="2800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2800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посіб</a:t>
          </a:r>
          <a:r>
            <a:rPr lang="uk-UA" sz="2800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Львів : </a:t>
          </a:r>
          <a:r>
            <a:rPr lang="uk-UA" sz="2800" kern="1200" dirty="0" err="1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ЛьвДУВС</a:t>
          </a:r>
          <a:r>
            <a:rPr lang="uk-UA" sz="2800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2009. 336 с.</a:t>
          </a:r>
          <a:endParaRPr lang="uk-UA" sz="28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597332"/>
        <a:ext cx="10776045" cy="11991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1BBC1-A84D-4748-A7CE-6D8E47349871}">
      <dsp:nvSpPr>
        <dsp:cNvPr id="0" name=""/>
        <dsp:cNvSpPr/>
      </dsp:nvSpPr>
      <dsp:spPr>
        <a:xfrm>
          <a:off x="0" y="1745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437040-39D4-4E18-B173-F7B8AF76520F}">
      <dsp:nvSpPr>
        <dsp:cNvPr id="0" name=""/>
        <dsp:cNvSpPr/>
      </dsp:nvSpPr>
      <dsp:spPr>
        <a:xfrm>
          <a:off x="0" y="1745"/>
          <a:ext cx="10515600" cy="959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3.1 Загальна характеристика та значення тлумачення норм права</a:t>
          </a:r>
          <a:endParaRPr lang="ru-RU" sz="2800" b="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745"/>
        <a:ext cx="10515600" cy="959423"/>
      </dsp:txXfrm>
    </dsp:sp>
    <dsp:sp modelId="{46F8B764-45A0-406B-8ED4-92861A51E5CD}">
      <dsp:nvSpPr>
        <dsp:cNvPr id="0" name=""/>
        <dsp:cNvSpPr/>
      </dsp:nvSpPr>
      <dsp:spPr>
        <a:xfrm>
          <a:off x="0" y="961169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577BA0-5F9A-4B48-B8FE-8A4C978774DD}">
      <dsp:nvSpPr>
        <dsp:cNvPr id="0" name=""/>
        <dsp:cNvSpPr/>
      </dsp:nvSpPr>
      <dsp:spPr>
        <a:xfrm>
          <a:off x="0" y="961169"/>
          <a:ext cx="10515600" cy="1084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3.2 Способи тлумачення норм права</a:t>
          </a:r>
          <a:endParaRPr lang="uk-UA" sz="2800" b="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961169"/>
        <a:ext cx="10515600" cy="1084572"/>
      </dsp:txXfrm>
    </dsp:sp>
    <dsp:sp modelId="{B47649C2-6A97-4D11-804A-10ABC2951C96}">
      <dsp:nvSpPr>
        <dsp:cNvPr id="0" name=""/>
        <dsp:cNvSpPr/>
      </dsp:nvSpPr>
      <dsp:spPr>
        <a:xfrm>
          <a:off x="0" y="2045741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B427E-FEC3-4618-964A-14B93E9C7071}">
      <dsp:nvSpPr>
        <dsp:cNvPr id="0" name=""/>
        <dsp:cNvSpPr/>
      </dsp:nvSpPr>
      <dsp:spPr>
        <a:xfrm>
          <a:off x="0" y="2045741"/>
          <a:ext cx="10515600" cy="1084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3.3 Тлумачення норм права за обсягом</a:t>
          </a:r>
          <a:endParaRPr lang="uk-UA" sz="2800" b="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045741"/>
        <a:ext cx="10515600" cy="1084572"/>
      </dsp:txXfrm>
    </dsp:sp>
    <dsp:sp modelId="{411D9B1C-C924-4E9D-A079-B6DB299ABF0C}">
      <dsp:nvSpPr>
        <dsp:cNvPr id="0" name=""/>
        <dsp:cNvSpPr/>
      </dsp:nvSpPr>
      <dsp:spPr>
        <a:xfrm>
          <a:off x="0" y="3130314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6CEFB-10EB-490F-A75E-A4DA32A46AE5}">
      <dsp:nvSpPr>
        <dsp:cNvPr id="0" name=""/>
        <dsp:cNvSpPr/>
      </dsp:nvSpPr>
      <dsp:spPr>
        <a:xfrm>
          <a:off x="0" y="3130314"/>
          <a:ext cx="10515600" cy="1084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3.4 Види тлумачення норм права за суб’єктами (юридичною силою) та об’єктами</a:t>
          </a:r>
          <a:endParaRPr lang="uk-UA" sz="2800" b="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130314"/>
        <a:ext cx="10515600" cy="1084572"/>
      </dsp:txXfrm>
    </dsp:sp>
    <dsp:sp modelId="{67CA525E-CF98-43A1-9247-020479B12139}">
      <dsp:nvSpPr>
        <dsp:cNvPr id="0" name=""/>
        <dsp:cNvSpPr/>
      </dsp:nvSpPr>
      <dsp:spPr>
        <a:xfrm>
          <a:off x="0" y="4214887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552162-ACB1-4530-B3EB-BF4D818A92BE}">
      <dsp:nvSpPr>
        <dsp:cNvPr id="0" name=""/>
        <dsp:cNvSpPr/>
      </dsp:nvSpPr>
      <dsp:spPr>
        <a:xfrm>
          <a:off x="0" y="4214887"/>
          <a:ext cx="10515600" cy="1084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3.5 Функції тлумачення та акти тлумачення норм права</a:t>
          </a:r>
          <a:endParaRPr lang="uk-UA" sz="2800" b="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214887"/>
        <a:ext cx="10515600" cy="10845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96CD2-1E44-4223-9224-A1ECD8C1E346}">
      <dsp:nvSpPr>
        <dsp:cNvPr id="0" name=""/>
        <dsp:cNvSpPr/>
      </dsp:nvSpPr>
      <dsp:spPr>
        <a:xfrm>
          <a:off x="3080" y="587032"/>
          <a:ext cx="2444055" cy="1466433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80" y="587032"/>
        <a:ext cx="2444055" cy="1466433"/>
      </dsp:txXfrm>
    </dsp:sp>
    <dsp:sp modelId="{59441414-BE44-42A5-8D4F-687573D14DBE}">
      <dsp:nvSpPr>
        <dsp:cNvPr id="0" name=""/>
        <dsp:cNvSpPr/>
      </dsp:nvSpPr>
      <dsp:spPr>
        <a:xfrm>
          <a:off x="2691541" y="587032"/>
          <a:ext cx="2444055" cy="1466433"/>
        </a:xfrm>
        <a:prstGeom prst="rect">
          <a:avLst/>
        </a:prstGeom>
        <a:solidFill>
          <a:schemeClr val="accent1">
            <a:shade val="50000"/>
            <a:hueOff val="95502"/>
            <a:satOff val="2559"/>
            <a:lumOff val="112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 норм права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91541" y="587032"/>
        <a:ext cx="2444055" cy="1466433"/>
      </dsp:txXfrm>
    </dsp:sp>
    <dsp:sp modelId="{01A8423A-9AE0-48D6-9212-CC3A4C82ACE7}">
      <dsp:nvSpPr>
        <dsp:cNvPr id="0" name=""/>
        <dsp:cNvSpPr/>
      </dsp:nvSpPr>
      <dsp:spPr>
        <a:xfrm>
          <a:off x="5380002" y="587032"/>
          <a:ext cx="2444055" cy="1466433"/>
        </a:xfrm>
        <a:prstGeom prst="rect">
          <a:avLst/>
        </a:prstGeom>
        <a:solidFill>
          <a:schemeClr val="accent1">
            <a:shade val="50000"/>
            <a:hueOff val="191005"/>
            <a:satOff val="5117"/>
            <a:lumOff val="225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види тлумачення норм права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80002" y="587032"/>
        <a:ext cx="2444055" cy="1466433"/>
      </dsp:txXfrm>
    </dsp:sp>
    <dsp:sp modelId="{75676F05-E254-48DF-86D4-2E9C85445944}">
      <dsp:nvSpPr>
        <dsp:cNvPr id="0" name=""/>
        <dsp:cNvSpPr/>
      </dsp:nvSpPr>
      <dsp:spPr>
        <a:xfrm>
          <a:off x="8068463" y="587032"/>
          <a:ext cx="2444055" cy="1466433"/>
        </a:xfrm>
        <a:prstGeom prst="rect">
          <a:avLst/>
        </a:prstGeom>
        <a:solidFill>
          <a:schemeClr val="accent1">
            <a:shade val="50000"/>
            <a:hueOff val="286507"/>
            <a:satOff val="7676"/>
            <a:lumOff val="338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офіційне тлумачення норм права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68463" y="587032"/>
        <a:ext cx="2444055" cy="1466433"/>
      </dsp:txXfrm>
    </dsp:sp>
    <dsp:sp modelId="{550367B6-674E-4FEF-909D-639DC99075D5}">
      <dsp:nvSpPr>
        <dsp:cNvPr id="0" name=""/>
        <dsp:cNvSpPr/>
      </dsp:nvSpPr>
      <dsp:spPr>
        <a:xfrm>
          <a:off x="1347311" y="2297871"/>
          <a:ext cx="2444055" cy="1466433"/>
        </a:xfrm>
        <a:prstGeom prst="rect">
          <a:avLst/>
        </a:prstGeom>
        <a:solidFill>
          <a:schemeClr val="accent1">
            <a:shade val="50000"/>
            <a:hueOff val="286507"/>
            <a:satOff val="7676"/>
            <a:lumOff val="338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неофіційне тлумачення норм права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47311" y="2297871"/>
        <a:ext cx="2444055" cy="1466433"/>
      </dsp:txXfrm>
    </dsp:sp>
    <dsp:sp modelId="{788F0D00-FC8D-4AE4-B785-5569E979944E}">
      <dsp:nvSpPr>
        <dsp:cNvPr id="0" name=""/>
        <dsp:cNvSpPr/>
      </dsp:nvSpPr>
      <dsp:spPr>
        <a:xfrm>
          <a:off x="4035772" y="2297871"/>
          <a:ext cx="2444055" cy="1466433"/>
        </a:xfrm>
        <a:prstGeom prst="rect">
          <a:avLst/>
        </a:prstGeom>
        <a:solidFill>
          <a:schemeClr val="accent1">
            <a:shade val="50000"/>
            <a:hueOff val="191005"/>
            <a:satOff val="5117"/>
            <a:lumOff val="225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способи тлумачення норм права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5772" y="2297871"/>
        <a:ext cx="2444055" cy="1466433"/>
      </dsp:txXfrm>
    </dsp:sp>
    <dsp:sp modelId="{5E236B0B-5FCC-4A6C-868D-B130DEA87434}">
      <dsp:nvSpPr>
        <dsp:cNvPr id="0" name=""/>
        <dsp:cNvSpPr/>
      </dsp:nvSpPr>
      <dsp:spPr>
        <a:xfrm>
          <a:off x="6724233" y="2297871"/>
          <a:ext cx="2444055" cy="1466433"/>
        </a:xfrm>
        <a:prstGeom prst="rect">
          <a:avLst/>
        </a:prstGeom>
        <a:solidFill>
          <a:schemeClr val="accent1">
            <a:shade val="50000"/>
            <a:hueOff val="95502"/>
            <a:satOff val="2559"/>
            <a:lumOff val="112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акти тлумачення норм права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24233" y="2297871"/>
        <a:ext cx="2444055" cy="14664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D458E-53CF-4C66-885F-23B7CFBCD036}">
      <dsp:nvSpPr>
        <dsp:cNvPr id="0" name=""/>
        <dsp:cNvSpPr/>
      </dsp:nvSpPr>
      <dsp:spPr>
        <a:xfrm rot="16200000">
          <a:off x="1485106" y="-1485106"/>
          <a:ext cx="2287587" cy="5257800"/>
        </a:xfrm>
        <a:prstGeom prst="round1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 вираження норм права за допомогою слів і певних їх формулювань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1" y="1"/>
        <a:ext cx="5257800" cy="1715690"/>
      </dsp:txXfrm>
    </dsp:sp>
    <dsp:sp modelId="{8EB71D9E-F9C8-47BA-82E0-C216083D610D}">
      <dsp:nvSpPr>
        <dsp:cNvPr id="0" name=""/>
        <dsp:cNvSpPr/>
      </dsp:nvSpPr>
      <dsp:spPr>
        <a:xfrm>
          <a:off x="5257800" y="0"/>
          <a:ext cx="5257800" cy="2287587"/>
        </a:xfrm>
        <a:prstGeom prst="round1Rect">
          <a:avLst/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 загальний і абстрактний характер норм права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7800" y="0"/>
        <a:ext cx="5257800" cy="1715690"/>
      </dsp:txXfrm>
    </dsp:sp>
    <dsp:sp modelId="{147605A1-C405-445C-B4AE-2EFE2DA0AF7D}">
      <dsp:nvSpPr>
        <dsp:cNvPr id="0" name=""/>
        <dsp:cNvSpPr/>
      </dsp:nvSpPr>
      <dsp:spPr>
        <a:xfrm rot="10800000">
          <a:off x="0" y="2287587"/>
          <a:ext cx="5257800" cy="2287587"/>
        </a:xfrm>
        <a:prstGeom prst="round1Rect">
          <a:avLst/>
        </a:prstGeom>
        <a:solidFill>
          <a:schemeClr val="accent1">
            <a:shade val="50000"/>
            <a:hueOff val="334258"/>
            <a:satOff val="8955"/>
            <a:lumOff val="394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особливості формулювання норм права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2859484"/>
        <a:ext cx="5257800" cy="1715690"/>
      </dsp:txXfrm>
    </dsp:sp>
    <dsp:sp modelId="{D606C2A7-8027-4040-959B-94560244AEBD}">
      <dsp:nvSpPr>
        <dsp:cNvPr id="0" name=""/>
        <dsp:cNvSpPr/>
      </dsp:nvSpPr>
      <dsp:spPr>
        <a:xfrm rot="5400000">
          <a:off x="6742906" y="802481"/>
          <a:ext cx="2287587" cy="5257800"/>
        </a:xfrm>
        <a:prstGeom prst="round1Rect">
          <a:avLst/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 недосконале та неадекватне використання законодавчої техніки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57799" y="2859484"/>
        <a:ext cx="5257800" cy="1715690"/>
      </dsp:txXfrm>
    </dsp:sp>
    <dsp:sp modelId="{0AF0A127-4F46-4071-A4C4-B8F83B19FE06}">
      <dsp:nvSpPr>
        <dsp:cNvPr id="0" name=""/>
        <dsp:cNvSpPr/>
      </dsp:nvSpPr>
      <dsp:spPr>
        <a:xfrm>
          <a:off x="2941318" y="1544596"/>
          <a:ext cx="4632963" cy="1485982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Причини, що зумовлюють необхідність тлумачення норм права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13858" y="1617136"/>
        <a:ext cx="4487883" cy="13409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55EE4-16A8-4918-8AD8-00688EDD983A}">
      <dsp:nvSpPr>
        <dsp:cNvPr id="0" name=""/>
        <dsp:cNvSpPr/>
      </dsp:nvSpPr>
      <dsp:spPr>
        <a:xfrm rot="16200000">
          <a:off x="1219313" y="-1219313"/>
          <a:ext cx="2819172" cy="52578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суб’єкт</a:t>
          </a:r>
          <a:b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</a:t>
          </a:r>
          <a:endParaRPr lang="uk-UA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0" y="0"/>
        <a:ext cx="5257800" cy="2114379"/>
      </dsp:txXfrm>
    </dsp:sp>
    <dsp:sp modelId="{CC57B419-BA2D-4FD1-9F92-231A44B291F3}">
      <dsp:nvSpPr>
        <dsp:cNvPr id="0" name=""/>
        <dsp:cNvSpPr/>
      </dsp:nvSpPr>
      <dsp:spPr>
        <a:xfrm>
          <a:off x="5257800" y="0"/>
          <a:ext cx="5257800" cy="2819172"/>
        </a:xfrm>
        <a:prstGeom prst="round1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об’єкт</a:t>
          </a:r>
          <a:b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</a:t>
          </a:r>
          <a:endParaRPr lang="uk-UA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7800" y="0"/>
        <a:ext cx="5257800" cy="2114379"/>
      </dsp:txXfrm>
    </dsp:sp>
    <dsp:sp modelId="{67A5F1A9-AFB4-4A3D-A88C-04E770DB4B4F}">
      <dsp:nvSpPr>
        <dsp:cNvPr id="0" name=""/>
        <dsp:cNvSpPr/>
      </dsp:nvSpPr>
      <dsp:spPr>
        <a:xfrm rot="10800000">
          <a:off x="0" y="2819172"/>
          <a:ext cx="5257800" cy="2819172"/>
        </a:xfrm>
        <a:prstGeom prst="round1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предмет</a:t>
          </a:r>
          <a:b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</a:t>
          </a:r>
          <a:endParaRPr lang="uk-UA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3523965"/>
        <a:ext cx="5257800" cy="2114379"/>
      </dsp:txXfrm>
    </dsp:sp>
    <dsp:sp modelId="{CF2215A0-C5FF-4FEB-AF49-B0FFBDC2D8AD}">
      <dsp:nvSpPr>
        <dsp:cNvPr id="0" name=""/>
        <dsp:cNvSpPr/>
      </dsp:nvSpPr>
      <dsp:spPr>
        <a:xfrm rot="5400000">
          <a:off x="6477113" y="1599858"/>
          <a:ext cx="2819172" cy="5257800"/>
        </a:xfrm>
        <a:prstGeom prst="round1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результат</a:t>
          </a:r>
          <a:b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тлумачення</a:t>
          </a:r>
          <a:endParaRPr lang="uk-UA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57800" y="3523965"/>
        <a:ext cx="5257800" cy="2114379"/>
      </dsp:txXfrm>
    </dsp:sp>
    <dsp:sp modelId="{DDA5C2A9-0580-408E-9AE6-C0C4DF90FBD0}">
      <dsp:nvSpPr>
        <dsp:cNvPr id="0" name=""/>
        <dsp:cNvSpPr/>
      </dsp:nvSpPr>
      <dsp:spPr>
        <a:xfrm>
          <a:off x="3214986" y="1541417"/>
          <a:ext cx="4085626" cy="2555509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Елементи процесу тлумачення норм права</a:t>
          </a:r>
          <a:endParaRPr lang="ru-RU" sz="3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39736" y="1666167"/>
        <a:ext cx="3836126" cy="23060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4C3D0-6030-4375-9B3B-9A5AB5AC2F6A}">
      <dsp:nvSpPr>
        <dsp:cNvPr id="0" name=""/>
        <dsp:cNvSpPr/>
      </dsp:nvSpPr>
      <dsp:spPr>
        <a:xfrm>
          <a:off x="9242" y="980476"/>
          <a:ext cx="5524797" cy="220991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53340" rIns="53340" bIns="5334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з’ясування</a:t>
          </a:r>
          <a:endParaRPr lang="uk-UA" sz="4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14202" y="980476"/>
        <a:ext cx="3314878" cy="2209919"/>
      </dsp:txXfrm>
    </dsp:sp>
    <dsp:sp modelId="{64F99A71-78ED-44C5-BEF1-F6E0F26F6E77}">
      <dsp:nvSpPr>
        <dsp:cNvPr id="0" name=""/>
        <dsp:cNvSpPr/>
      </dsp:nvSpPr>
      <dsp:spPr>
        <a:xfrm>
          <a:off x="4981560" y="980476"/>
          <a:ext cx="5524797" cy="2209919"/>
        </a:xfrm>
        <a:prstGeom prst="chevron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53340" rIns="53340" bIns="5334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роз’яснення</a:t>
          </a:r>
          <a:endParaRPr lang="uk-UA" sz="4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86520" y="980476"/>
        <a:ext cx="3314878" cy="22099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3C5ED-41DA-4A11-9236-67262F6B7160}">
      <dsp:nvSpPr>
        <dsp:cNvPr id="0" name=""/>
        <dsp:cNvSpPr/>
      </dsp:nvSpPr>
      <dsp:spPr>
        <a:xfrm>
          <a:off x="163239" y="435429"/>
          <a:ext cx="9454797" cy="859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Способи тлумачення норм права</a:t>
          </a:r>
          <a:endParaRPr lang="uk-UA" sz="36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3239" y="435429"/>
        <a:ext cx="9454797" cy="859527"/>
      </dsp:txXfrm>
    </dsp:sp>
    <dsp:sp modelId="{A358CE07-27F0-44EB-9079-043C851527D2}">
      <dsp:nvSpPr>
        <dsp:cNvPr id="0" name=""/>
        <dsp:cNvSpPr/>
      </dsp:nvSpPr>
      <dsp:spPr>
        <a:xfrm>
          <a:off x="189368" y="1294956"/>
          <a:ext cx="2212422" cy="2327806"/>
        </a:xfrm>
        <a:prstGeom prst="chevron">
          <a:avLst>
            <a:gd name="adj" fmla="val 7061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C2C1F-5365-4665-81A7-AAC54B99736D}">
      <dsp:nvSpPr>
        <dsp:cNvPr id="0" name=""/>
        <dsp:cNvSpPr/>
      </dsp:nvSpPr>
      <dsp:spPr>
        <a:xfrm>
          <a:off x="1492164" y="1294956"/>
          <a:ext cx="2212422" cy="2327806"/>
        </a:xfrm>
        <a:prstGeom prst="chevron">
          <a:avLst>
            <a:gd name="adj" fmla="val 70610"/>
          </a:avLst>
        </a:prstGeom>
        <a:solidFill>
          <a:schemeClr val="accent1">
            <a:shade val="50000"/>
            <a:hueOff val="95502"/>
            <a:satOff val="2559"/>
            <a:lumOff val="11272"/>
            <a:alphaOff val="0"/>
          </a:schemeClr>
        </a:solidFill>
        <a:ln w="12700" cap="flat" cmpd="sng" algn="ctr">
          <a:solidFill>
            <a:schemeClr val="accent1">
              <a:shade val="50000"/>
              <a:hueOff val="95502"/>
              <a:satOff val="2559"/>
              <a:lumOff val="112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69EF2D-0B12-4DCF-8A79-2C492D9C3C66}">
      <dsp:nvSpPr>
        <dsp:cNvPr id="0" name=""/>
        <dsp:cNvSpPr/>
      </dsp:nvSpPr>
      <dsp:spPr>
        <a:xfrm>
          <a:off x="2822139" y="1294956"/>
          <a:ext cx="2212422" cy="2327806"/>
        </a:xfrm>
        <a:prstGeom prst="chevron">
          <a:avLst>
            <a:gd name="adj" fmla="val 70610"/>
          </a:avLst>
        </a:prstGeom>
        <a:solidFill>
          <a:schemeClr val="accent1">
            <a:shade val="50000"/>
            <a:hueOff val="191005"/>
            <a:satOff val="5117"/>
            <a:lumOff val="22545"/>
            <a:alphaOff val="0"/>
          </a:schemeClr>
        </a:solidFill>
        <a:ln w="12700" cap="flat" cmpd="sng" algn="ctr">
          <a:solidFill>
            <a:schemeClr val="accent1">
              <a:shade val="50000"/>
              <a:hueOff val="191005"/>
              <a:satOff val="5117"/>
              <a:lumOff val="225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7388F-DF63-4DE3-A8E4-C95567954293}">
      <dsp:nvSpPr>
        <dsp:cNvPr id="0" name=""/>
        <dsp:cNvSpPr/>
      </dsp:nvSpPr>
      <dsp:spPr>
        <a:xfrm>
          <a:off x="4151063" y="1294956"/>
          <a:ext cx="2212422" cy="2327806"/>
        </a:xfrm>
        <a:prstGeom prst="chevron">
          <a:avLst>
            <a:gd name="adj" fmla="val 70610"/>
          </a:avLst>
        </a:prstGeom>
        <a:solidFill>
          <a:schemeClr val="accent1">
            <a:shade val="50000"/>
            <a:hueOff val="286507"/>
            <a:satOff val="7676"/>
            <a:lumOff val="33817"/>
            <a:alphaOff val="0"/>
          </a:schemeClr>
        </a:solidFill>
        <a:ln w="12700" cap="flat" cmpd="sng" algn="ctr">
          <a:solidFill>
            <a:schemeClr val="accent1">
              <a:shade val="50000"/>
              <a:hueOff val="286507"/>
              <a:satOff val="7676"/>
              <a:lumOff val="338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4C001E-CD39-4E10-A037-7239020DE9CE}">
      <dsp:nvSpPr>
        <dsp:cNvPr id="0" name=""/>
        <dsp:cNvSpPr/>
      </dsp:nvSpPr>
      <dsp:spPr>
        <a:xfrm>
          <a:off x="5481038" y="1294956"/>
          <a:ext cx="2212422" cy="2327806"/>
        </a:xfrm>
        <a:prstGeom prst="chevron">
          <a:avLst>
            <a:gd name="adj" fmla="val 70610"/>
          </a:avLst>
        </a:prstGeom>
        <a:solidFill>
          <a:schemeClr val="accent1">
            <a:shade val="50000"/>
            <a:hueOff val="286507"/>
            <a:satOff val="7676"/>
            <a:lumOff val="33817"/>
            <a:alphaOff val="0"/>
          </a:schemeClr>
        </a:solidFill>
        <a:ln w="12700" cap="flat" cmpd="sng" algn="ctr">
          <a:solidFill>
            <a:schemeClr val="accent1">
              <a:shade val="50000"/>
              <a:hueOff val="286507"/>
              <a:satOff val="7676"/>
              <a:lumOff val="338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8D96E5-6B9C-4034-8083-A681B8D2DFF1}">
      <dsp:nvSpPr>
        <dsp:cNvPr id="0" name=""/>
        <dsp:cNvSpPr/>
      </dsp:nvSpPr>
      <dsp:spPr>
        <a:xfrm>
          <a:off x="6809962" y="1294956"/>
          <a:ext cx="2212422" cy="2327806"/>
        </a:xfrm>
        <a:prstGeom prst="chevron">
          <a:avLst>
            <a:gd name="adj" fmla="val 70610"/>
          </a:avLst>
        </a:prstGeom>
        <a:solidFill>
          <a:schemeClr val="accent1">
            <a:shade val="50000"/>
            <a:hueOff val="191005"/>
            <a:satOff val="5117"/>
            <a:lumOff val="22545"/>
            <a:alphaOff val="0"/>
          </a:schemeClr>
        </a:solidFill>
        <a:ln w="12700" cap="flat" cmpd="sng" algn="ctr">
          <a:solidFill>
            <a:schemeClr val="accent1">
              <a:shade val="50000"/>
              <a:hueOff val="191005"/>
              <a:satOff val="5117"/>
              <a:lumOff val="225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A8E52B-4A11-4CA7-9786-C270BFEF6FEE}">
      <dsp:nvSpPr>
        <dsp:cNvPr id="0" name=""/>
        <dsp:cNvSpPr/>
      </dsp:nvSpPr>
      <dsp:spPr>
        <a:xfrm>
          <a:off x="8139937" y="1294956"/>
          <a:ext cx="2212422" cy="2327806"/>
        </a:xfrm>
        <a:prstGeom prst="chevron">
          <a:avLst>
            <a:gd name="adj" fmla="val 70610"/>
          </a:avLst>
        </a:prstGeom>
        <a:solidFill>
          <a:schemeClr val="accent1">
            <a:shade val="50000"/>
            <a:hueOff val="95502"/>
            <a:satOff val="2559"/>
            <a:lumOff val="11272"/>
            <a:alphaOff val="0"/>
          </a:schemeClr>
        </a:solidFill>
        <a:ln w="12700" cap="flat" cmpd="sng" algn="ctr">
          <a:solidFill>
            <a:schemeClr val="accent1">
              <a:shade val="50000"/>
              <a:hueOff val="95502"/>
              <a:satOff val="2559"/>
              <a:lumOff val="112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3A9A47-6254-4A5A-AE42-2F7A246C6EE8}">
      <dsp:nvSpPr>
        <dsp:cNvPr id="0" name=""/>
        <dsp:cNvSpPr/>
      </dsp:nvSpPr>
      <dsp:spPr>
        <a:xfrm>
          <a:off x="163239" y="1591042"/>
          <a:ext cx="9577710" cy="17356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сукупність прийомів і засобів, що використовуються для встановлення змісту норм права</a:t>
          </a:r>
          <a:endParaRPr lang="uk-UA" sz="4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3239" y="1591042"/>
        <a:ext cx="9577710" cy="17356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F563C-4817-45E2-8F5C-EFA3C261CF1F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4A9466-7535-48DE-BBF8-E3E70589987D}">
      <dsp:nvSpPr>
        <dsp:cNvPr id="0" name=""/>
        <dsp:cNvSpPr/>
      </dsp:nvSpPr>
      <dsp:spPr>
        <a:xfrm>
          <a:off x="0" y="0"/>
          <a:ext cx="2782783" cy="5044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Основні способи тлумачення норм права</a:t>
          </a:r>
          <a:endParaRPr lang="uk-UA" sz="3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2782783" cy="5044199"/>
      </dsp:txXfrm>
    </dsp:sp>
    <dsp:sp modelId="{0F13E479-D106-4D3B-9EFC-B0C8379158DB}">
      <dsp:nvSpPr>
        <dsp:cNvPr id="0" name=""/>
        <dsp:cNvSpPr/>
      </dsp:nvSpPr>
      <dsp:spPr>
        <a:xfrm>
          <a:off x="2927578" y="34050"/>
          <a:ext cx="7577598" cy="6810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граматичний (філологічний, </a:t>
          </a:r>
          <a:r>
            <a:rPr lang="uk-UA" sz="3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мовний</a:t>
          </a:r>
          <a:r>
            <a:rPr lang="uk-UA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uk-UA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27578" y="34050"/>
        <a:ext cx="7577598" cy="681016"/>
      </dsp:txXfrm>
    </dsp:sp>
    <dsp:sp modelId="{9CDE90F8-6847-4BAD-B726-4213424381EF}">
      <dsp:nvSpPr>
        <dsp:cNvPr id="0" name=""/>
        <dsp:cNvSpPr/>
      </dsp:nvSpPr>
      <dsp:spPr>
        <a:xfrm>
          <a:off x="2782783" y="715066"/>
          <a:ext cx="772239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AE89B-14A0-43D8-BA8C-5984F798770D}">
      <dsp:nvSpPr>
        <dsp:cNvPr id="0" name=""/>
        <dsp:cNvSpPr/>
      </dsp:nvSpPr>
      <dsp:spPr>
        <a:xfrm>
          <a:off x="2927578" y="749117"/>
          <a:ext cx="7577598" cy="6810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логічний</a:t>
          </a:r>
          <a:endParaRPr lang="uk-UA" sz="3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27578" y="749117"/>
        <a:ext cx="7577598" cy="681016"/>
      </dsp:txXfrm>
    </dsp:sp>
    <dsp:sp modelId="{F89475A9-51DB-42D8-BC04-4C239F59CE61}">
      <dsp:nvSpPr>
        <dsp:cNvPr id="0" name=""/>
        <dsp:cNvSpPr/>
      </dsp:nvSpPr>
      <dsp:spPr>
        <a:xfrm>
          <a:off x="2782783" y="1430133"/>
          <a:ext cx="772239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99E736-2D25-40B3-901C-715088B158E9}">
      <dsp:nvSpPr>
        <dsp:cNvPr id="0" name=""/>
        <dsp:cNvSpPr/>
      </dsp:nvSpPr>
      <dsp:spPr>
        <a:xfrm>
          <a:off x="2927578" y="1464184"/>
          <a:ext cx="7577598" cy="6810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системний</a:t>
          </a:r>
          <a:endParaRPr lang="uk-UA" sz="3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27578" y="1464184"/>
        <a:ext cx="7577598" cy="681016"/>
      </dsp:txXfrm>
    </dsp:sp>
    <dsp:sp modelId="{81E49288-C6F2-4CAE-96A2-DD1F5077285D}">
      <dsp:nvSpPr>
        <dsp:cNvPr id="0" name=""/>
        <dsp:cNvSpPr/>
      </dsp:nvSpPr>
      <dsp:spPr>
        <a:xfrm>
          <a:off x="2782783" y="2145200"/>
          <a:ext cx="772239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A48A39-C286-402F-B121-95DE47BA01A4}">
      <dsp:nvSpPr>
        <dsp:cNvPr id="0" name=""/>
        <dsp:cNvSpPr/>
      </dsp:nvSpPr>
      <dsp:spPr>
        <a:xfrm>
          <a:off x="2927578" y="2179251"/>
          <a:ext cx="7577598" cy="6810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спеціально-юридичний</a:t>
          </a:r>
          <a:endParaRPr lang="uk-UA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27578" y="2179251"/>
        <a:ext cx="7577598" cy="681016"/>
      </dsp:txXfrm>
    </dsp:sp>
    <dsp:sp modelId="{FA55DEC6-C3BB-45BA-808A-09B02A259CE8}">
      <dsp:nvSpPr>
        <dsp:cNvPr id="0" name=""/>
        <dsp:cNvSpPr/>
      </dsp:nvSpPr>
      <dsp:spPr>
        <a:xfrm>
          <a:off x="2782783" y="2860267"/>
          <a:ext cx="772239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506088-2C85-43C5-854D-CEF2B6020E58}">
      <dsp:nvSpPr>
        <dsp:cNvPr id="0" name=""/>
        <dsp:cNvSpPr/>
      </dsp:nvSpPr>
      <dsp:spPr>
        <a:xfrm>
          <a:off x="2927578" y="2894318"/>
          <a:ext cx="7577598" cy="6810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історичний</a:t>
          </a:r>
          <a:endParaRPr lang="uk-UA" sz="3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27578" y="2894318"/>
        <a:ext cx="7577598" cy="681016"/>
      </dsp:txXfrm>
    </dsp:sp>
    <dsp:sp modelId="{2E45F131-54DC-43EA-B389-C8ED642342A7}">
      <dsp:nvSpPr>
        <dsp:cNvPr id="0" name=""/>
        <dsp:cNvSpPr/>
      </dsp:nvSpPr>
      <dsp:spPr>
        <a:xfrm>
          <a:off x="2782783" y="3575334"/>
          <a:ext cx="772239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EAFD11-AA93-4E65-8641-74AC4EB9C705}">
      <dsp:nvSpPr>
        <dsp:cNvPr id="0" name=""/>
        <dsp:cNvSpPr/>
      </dsp:nvSpPr>
      <dsp:spPr>
        <a:xfrm>
          <a:off x="2927578" y="3609385"/>
          <a:ext cx="7577598" cy="6810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функціональний</a:t>
          </a:r>
          <a:endParaRPr lang="uk-UA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27578" y="3609385"/>
        <a:ext cx="7577598" cy="681016"/>
      </dsp:txXfrm>
    </dsp:sp>
    <dsp:sp modelId="{8371DADC-8FB8-42E1-B4CF-0BA253CB0DA8}">
      <dsp:nvSpPr>
        <dsp:cNvPr id="0" name=""/>
        <dsp:cNvSpPr/>
      </dsp:nvSpPr>
      <dsp:spPr>
        <a:xfrm>
          <a:off x="2782783" y="4290401"/>
          <a:ext cx="772239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E02CD6-D43B-453D-AE21-91F6AFA03B92}">
      <dsp:nvSpPr>
        <dsp:cNvPr id="0" name=""/>
        <dsp:cNvSpPr/>
      </dsp:nvSpPr>
      <dsp:spPr>
        <a:xfrm>
          <a:off x="2927578" y="4324452"/>
          <a:ext cx="7577598" cy="6810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телеологічний (цільовий)</a:t>
          </a:r>
          <a:endParaRPr lang="uk-UA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27578" y="4324452"/>
        <a:ext cx="7577598" cy="681016"/>
      </dsp:txXfrm>
    </dsp:sp>
    <dsp:sp modelId="{CCA3F9CE-18CB-4995-92B0-0CD2C0F5D49B}">
      <dsp:nvSpPr>
        <dsp:cNvPr id="0" name=""/>
        <dsp:cNvSpPr/>
      </dsp:nvSpPr>
      <dsp:spPr>
        <a:xfrm>
          <a:off x="2782783" y="5005468"/>
          <a:ext cx="772239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64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6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06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52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7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40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99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22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9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71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000">
              <a:schemeClr val="accent4">
                <a:alpha val="81000"/>
                <a:lumMod val="89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3DA6C-FC20-48A2-8724-ADB0D56549FC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40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465" y="357709"/>
            <a:ext cx="10289540" cy="105818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</a:t>
            </a:r>
            <a:r>
              <a:rPr lang="uk-UA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академія внутрішніх </a:t>
            </a:r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</a:t>
            </a:r>
            <a:b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теорії держави та права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204720"/>
            <a:ext cx="9144000" cy="42570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1482062"/>
            <a:ext cx="7908711" cy="5003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7" descr="gerb_14-01-2013_e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413" y="2031563"/>
            <a:ext cx="1895689" cy="26333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284413" y="4699989"/>
            <a:ext cx="2277667" cy="10873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Виконали: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Кривицький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Ю.В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</a:p>
          <a:p>
            <a:pPr>
              <a:spcBef>
                <a:spcPts val="600"/>
              </a:spcBef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Мозоль Н.І.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883293" y="6120252"/>
            <a:ext cx="1515763" cy="4249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uk-UA" sz="2000" b="1" dirty="0" smtClean="0">
                <a:solidFill>
                  <a:srgbClr val="3494B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 – 2019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491" y="1565662"/>
            <a:ext cx="997907" cy="110496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93227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6675"/>
              </p:ext>
            </p:extLst>
          </p:nvPr>
        </p:nvGraphicFramePr>
        <p:xfrm>
          <a:off x="838200" y="1132764"/>
          <a:ext cx="10515600" cy="5044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0781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 Тлумачення норм права за обсягом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574317"/>
              </p:ext>
            </p:extLst>
          </p:nvPr>
        </p:nvGraphicFramePr>
        <p:xfrm>
          <a:off x="635000" y="1501254"/>
          <a:ext cx="10556164" cy="4940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880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 Види тлумачення норм права за суб’єктами (юридичною силою) та об’єктами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746066"/>
              </p:ext>
            </p:extLst>
          </p:nvPr>
        </p:nvGraphicFramePr>
        <p:xfrm>
          <a:off x="635000" y="1501254"/>
          <a:ext cx="10556164" cy="4940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779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758029"/>
              </p:ext>
            </p:extLst>
          </p:nvPr>
        </p:nvGraphicFramePr>
        <p:xfrm>
          <a:off x="838200" y="496389"/>
          <a:ext cx="10515600" cy="5680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4820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436569"/>
              </p:ext>
            </p:extLst>
          </p:nvPr>
        </p:nvGraphicFramePr>
        <p:xfrm>
          <a:off x="838200" y="496389"/>
          <a:ext cx="10515600" cy="5680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3656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3.5 Функції тлумачення та акти тлумачення норм права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816621"/>
              </p:ext>
            </p:extLst>
          </p:nvPr>
        </p:nvGraphicFramePr>
        <p:xfrm>
          <a:off x="635000" y="1501254"/>
          <a:ext cx="10556164" cy="4940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4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485312"/>
              </p:ext>
            </p:extLst>
          </p:nvPr>
        </p:nvGraphicFramePr>
        <p:xfrm>
          <a:off x="899160" y="783772"/>
          <a:ext cx="10515600" cy="4931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92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використаних джерел</a:t>
            </a:r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518287"/>
              </p:ext>
            </p:extLst>
          </p:nvPr>
        </p:nvGraphicFramePr>
        <p:xfrm>
          <a:off x="838199" y="1595120"/>
          <a:ext cx="10776046" cy="4796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368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23081"/>
            <a:ext cx="10515600" cy="1541254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 3. ТЛУМАЧЕННЯ НОРМ ПРАВА ЯК СТАДІЯ ПРАВОЗАСТОСУВАННЯ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134388"/>
              </p:ext>
            </p:extLst>
          </p:nvPr>
        </p:nvGraphicFramePr>
        <p:xfrm>
          <a:off x="838200" y="1817225"/>
          <a:ext cx="10515600" cy="4637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500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Навчальні питання теми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264575"/>
              </p:ext>
            </p:extLst>
          </p:nvPr>
        </p:nvGraphicFramePr>
        <p:xfrm>
          <a:off x="838200" y="1354238"/>
          <a:ext cx="10515600" cy="530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058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56194"/>
            <a:ext cx="10515600" cy="1325563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терміни теми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7203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04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 Загальна характеристика та значення тлумачення норм права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478955"/>
              </p:ext>
            </p:extLst>
          </p:nvPr>
        </p:nvGraphicFramePr>
        <p:xfrm>
          <a:off x="838200" y="1825624"/>
          <a:ext cx="10515600" cy="457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601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081563"/>
              </p:ext>
            </p:extLst>
          </p:nvPr>
        </p:nvGraphicFramePr>
        <p:xfrm>
          <a:off x="902854" y="518614"/>
          <a:ext cx="10515600" cy="5638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146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5617" y="1224804"/>
            <a:ext cx="10515600" cy="1013299"/>
          </a:xfrm>
        </p:spPr>
        <p:txBody>
          <a:bodyPr>
            <a:normAutofit/>
          </a:bodyPr>
          <a:lstStyle/>
          <a:p>
            <a:r>
              <a:rPr lang="uk-UA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Тлумачення складається таких процесів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1103334"/>
              </p:ext>
            </p:extLst>
          </p:nvPr>
        </p:nvGraphicFramePr>
        <p:xfrm>
          <a:off x="742665" y="2238103"/>
          <a:ext cx="10515600" cy="4170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5998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364656"/>
              </p:ext>
            </p:extLst>
          </p:nvPr>
        </p:nvGraphicFramePr>
        <p:xfrm>
          <a:off x="733956" y="1253385"/>
          <a:ext cx="10515600" cy="4798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637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54841"/>
            <a:ext cx="11226421" cy="1540529"/>
          </a:xfrm>
        </p:spPr>
        <p:txBody>
          <a:bodyPr>
            <a:normAutofit/>
          </a:bodyPr>
          <a:lstStyle/>
          <a:p>
            <a:pPr lvl="0"/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 Способи тлумачення норм права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575366"/>
              </p:ext>
            </p:extLst>
          </p:nvPr>
        </p:nvGraphicFramePr>
        <p:xfrm>
          <a:off x="838199" y="1558835"/>
          <a:ext cx="10515600" cy="4058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148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</TotalTime>
  <Words>414</Words>
  <Application>Microsoft Office PowerPoint</Application>
  <PresentationFormat>Широкоэкранный</PresentationFormat>
  <Paragraphs>81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Національна академія внутрішніх справ Кафедра теорії держави та права</vt:lpstr>
      <vt:lpstr>ТЕМА 3. ТЛУМАЧЕННЯ НОРМ ПРАВА ЯК СТАДІЯ ПРАВОЗАСТОСУВАННЯ</vt:lpstr>
      <vt:lpstr>Навчальні питання теми</vt:lpstr>
      <vt:lpstr>Основні терміни теми</vt:lpstr>
      <vt:lpstr>3.1 Загальна характеристика та значення тлумачення норм права</vt:lpstr>
      <vt:lpstr>Презентация PowerPoint</vt:lpstr>
      <vt:lpstr>Тлумачення складається таких процесів</vt:lpstr>
      <vt:lpstr>Презентация PowerPoint</vt:lpstr>
      <vt:lpstr>3.2 Способи тлумачення норм права</vt:lpstr>
      <vt:lpstr>Презентация PowerPoint</vt:lpstr>
      <vt:lpstr>3.3 Тлумачення норм права за обсягом</vt:lpstr>
      <vt:lpstr>3.4 Види тлумачення норм права за суб’єктами (юридичною силою) та об’єктами</vt:lpstr>
      <vt:lpstr>Презентация PowerPoint</vt:lpstr>
      <vt:lpstr>Презентация PowerPoint</vt:lpstr>
      <vt:lpstr>3.5 Функції тлумачення та акти тлумачення норм права</vt:lpstr>
      <vt:lpstr>Презентация PowerPoint</vt:lpstr>
      <vt:lpstr>Список використаних джерел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Кафедра теорії держави та права</dc:title>
  <dc:creator>Юрій Кривицький</dc:creator>
  <cp:lastModifiedBy>Adm</cp:lastModifiedBy>
  <cp:revision>53</cp:revision>
  <dcterms:created xsi:type="dcterms:W3CDTF">2017-05-03T11:47:46Z</dcterms:created>
  <dcterms:modified xsi:type="dcterms:W3CDTF">2019-10-16T10:27:06Z</dcterms:modified>
</cp:coreProperties>
</file>