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59" r:id="rId4"/>
    <p:sldId id="258" r:id="rId5"/>
    <p:sldId id="281" r:id="rId6"/>
    <p:sldId id="283" r:id="rId7"/>
    <p:sldId id="282" r:id="rId8"/>
    <p:sldId id="287" r:id="rId9"/>
    <p:sldId id="288" r:id="rId10"/>
    <p:sldId id="260" r:id="rId11"/>
    <p:sldId id="284" r:id="rId12"/>
    <p:sldId id="268" r:id="rId13"/>
    <p:sldId id="289" r:id="rId14"/>
    <p:sldId id="274" r:id="rId15"/>
    <p:sldId id="285" r:id="rId16"/>
    <p:sldId id="286" r:id="rId17"/>
    <p:sldId id="275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5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D2A413-A081-4619-9144-621BA4ED357B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BF53D8-B393-4FC6-9E32-469670FD6B63}">
      <dgm:prSet phldrT="[Текст]"/>
      <dgm:spPr/>
      <dgm:t>
        <a:bodyPr/>
        <a:lstStyle/>
        <a:p>
          <a:pPr algn="just"/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 норм права представляє собою єдиний процес, що складається з відокремлених і взаємопов’язаних дій – стадій. При цьому доводиться констатувати певну умовність розмежування цих стадій – вони переплітаються, зумовлюються, а також взаємодоповнюють одна одну. Практика правозастосування вимагає постійного звернення від фактів до норм права й навпаки</a:t>
          </a:r>
          <a:endParaRPr lang="ru-RU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B2C6B3-A38C-4193-9556-BB64AB8666C9}" type="parTrans" cxnId="{0552DBAE-5AA6-4943-8B07-7E6889097FCB}">
      <dgm:prSet/>
      <dgm:spPr/>
      <dgm:t>
        <a:bodyPr/>
        <a:lstStyle/>
        <a:p>
          <a:endParaRPr lang="ru-RU"/>
        </a:p>
      </dgm:t>
    </dgm:pt>
    <dgm:pt modelId="{6C211A3B-C5E8-4AEA-8774-AB7EC8F51A3B}" type="sibTrans" cxnId="{0552DBAE-5AA6-4943-8B07-7E6889097FCB}">
      <dgm:prSet/>
      <dgm:spPr/>
      <dgm:t>
        <a:bodyPr/>
        <a:lstStyle/>
        <a:p>
          <a:endParaRPr lang="ru-RU"/>
        </a:p>
      </dgm:t>
    </dgm:pt>
    <dgm:pt modelId="{47C38E43-4E22-4134-8932-F5F10EF5B802}" type="pres">
      <dgm:prSet presAssocID="{43D2A413-A081-4619-9144-621BA4ED357B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BD4D1CFC-11C8-4C2F-AEB9-18F0DF48D0A0}" type="pres">
      <dgm:prSet presAssocID="{85BF53D8-B393-4FC6-9E32-469670FD6B63}" presName="noChildren" presStyleCnt="0"/>
      <dgm:spPr/>
    </dgm:pt>
    <dgm:pt modelId="{1061ABCC-8198-4ACE-A3BF-292FF63101AE}" type="pres">
      <dgm:prSet presAssocID="{85BF53D8-B393-4FC6-9E32-469670FD6B63}" presName="gap" presStyleCnt="0"/>
      <dgm:spPr/>
    </dgm:pt>
    <dgm:pt modelId="{55754F55-9C59-4783-834A-80D4B4487FD1}" type="pres">
      <dgm:prSet presAssocID="{85BF53D8-B393-4FC6-9E32-469670FD6B63}" presName="medCircle2" presStyleLbl="vennNode1" presStyleIdx="0" presStyleCnt="1"/>
      <dgm:spPr>
        <a:solidFill>
          <a:schemeClr val="accent6">
            <a:alpha val="50000"/>
          </a:schemeClr>
        </a:solidFill>
      </dgm:spPr>
      <dgm:t>
        <a:bodyPr/>
        <a:lstStyle/>
        <a:p>
          <a:endParaRPr lang="ru-RU"/>
        </a:p>
      </dgm:t>
    </dgm:pt>
    <dgm:pt modelId="{2935562D-C292-40E2-AAC7-E1C8E55D265B}" type="pres">
      <dgm:prSet presAssocID="{85BF53D8-B393-4FC6-9E32-469670FD6B63}" presName="txLvlOnly1" presStyleLbl="revTx" presStyleIdx="0" presStyleCnt="1" custScaleY="250769"/>
      <dgm:spPr/>
      <dgm:t>
        <a:bodyPr/>
        <a:lstStyle/>
        <a:p>
          <a:endParaRPr lang="ru-RU"/>
        </a:p>
      </dgm:t>
    </dgm:pt>
  </dgm:ptLst>
  <dgm:cxnLst>
    <dgm:cxn modelId="{0552DBAE-5AA6-4943-8B07-7E6889097FCB}" srcId="{43D2A413-A081-4619-9144-621BA4ED357B}" destId="{85BF53D8-B393-4FC6-9E32-469670FD6B63}" srcOrd="0" destOrd="0" parTransId="{60B2C6B3-A38C-4193-9556-BB64AB8666C9}" sibTransId="{6C211A3B-C5E8-4AEA-8774-AB7EC8F51A3B}"/>
    <dgm:cxn modelId="{A2B5AC74-8735-414D-BE00-366B2B1F0FD4}" type="presOf" srcId="{85BF53D8-B393-4FC6-9E32-469670FD6B63}" destId="{2935562D-C292-40E2-AAC7-E1C8E55D265B}" srcOrd="0" destOrd="0" presId="urn:microsoft.com/office/officeart/2008/layout/VerticalCircleList"/>
    <dgm:cxn modelId="{9B344492-D15E-47F3-8074-DEB4455AEEC3}" type="presOf" srcId="{43D2A413-A081-4619-9144-621BA4ED357B}" destId="{47C38E43-4E22-4134-8932-F5F10EF5B802}" srcOrd="0" destOrd="0" presId="urn:microsoft.com/office/officeart/2008/layout/VerticalCircleList"/>
    <dgm:cxn modelId="{516198FA-A051-427A-80DD-0E0C15BD591A}" type="presParOf" srcId="{47C38E43-4E22-4134-8932-F5F10EF5B802}" destId="{BD4D1CFC-11C8-4C2F-AEB9-18F0DF48D0A0}" srcOrd="0" destOrd="0" presId="urn:microsoft.com/office/officeart/2008/layout/VerticalCircleList"/>
    <dgm:cxn modelId="{D0A80B8E-4068-47F9-9C43-6A6F58D164AD}" type="presParOf" srcId="{BD4D1CFC-11C8-4C2F-AEB9-18F0DF48D0A0}" destId="{1061ABCC-8198-4ACE-A3BF-292FF63101AE}" srcOrd="0" destOrd="0" presId="urn:microsoft.com/office/officeart/2008/layout/VerticalCircleList"/>
    <dgm:cxn modelId="{CA6831A5-22DA-454E-82EE-ADDDE2C5E1BE}" type="presParOf" srcId="{BD4D1CFC-11C8-4C2F-AEB9-18F0DF48D0A0}" destId="{55754F55-9C59-4783-834A-80D4B4487FD1}" srcOrd="1" destOrd="0" presId="urn:microsoft.com/office/officeart/2008/layout/VerticalCircleList"/>
    <dgm:cxn modelId="{8B0D1401-9D68-4EFF-AD62-5A0DD3DEB9C7}" type="presParOf" srcId="{BD4D1CFC-11C8-4C2F-AEB9-18F0DF48D0A0}" destId="{2935562D-C292-40E2-AAC7-E1C8E55D265B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E1B74F6-36BE-4BC3-BB04-5556E8ADC880}" type="doc">
      <dgm:prSet loTypeId="urn:microsoft.com/office/officeart/2005/8/layout/vList2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uk-UA"/>
        </a:p>
      </dgm:t>
    </dgm:pt>
    <dgm:pt modelId="{E2D82F96-DCC7-4B22-9A60-81AA33B565B1}">
      <dgm:prSet custT="1"/>
      <dgm:spPr/>
      <dgm:t>
        <a:bodyPr/>
        <a:lstStyle/>
        <a:p>
          <a:pPr algn="l"/>
          <a:r>
            <a:rPr lang="uk-UA" sz="4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Принципи застосування права </a:t>
          </a:r>
          <a:r>
            <a:rPr lang="uk-UA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це об’єктивно зумовлені суспільними умовами вихідні положення, основні ідеї, що характеризують із сутнісного боку правозастосовну діяльність</a:t>
          </a:r>
          <a:endParaRPr lang="uk-UA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33DC98-665F-42F1-B8FD-4E0321649FDD}" type="parTrans" cxnId="{3BE4E9FB-8442-49AA-926C-312E51C160A0}">
      <dgm:prSet/>
      <dgm:spPr/>
      <dgm:t>
        <a:bodyPr/>
        <a:lstStyle/>
        <a:p>
          <a:endParaRPr lang="uk-UA"/>
        </a:p>
      </dgm:t>
    </dgm:pt>
    <dgm:pt modelId="{20B46FB1-DFF3-4F18-AC66-04B87912E3E8}" type="sibTrans" cxnId="{3BE4E9FB-8442-49AA-926C-312E51C160A0}">
      <dgm:prSet/>
      <dgm:spPr/>
      <dgm:t>
        <a:bodyPr/>
        <a:lstStyle/>
        <a:p>
          <a:endParaRPr lang="uk-UA"/>
        </a:p>
      </dgm:t>
    </dgm:pt>
    <dgm:pt modelId="{83A74D3C-19D1-4BDE-859C-23BCE0DF1DA9}" type="pres">
      <dgm:prSet presAssocID="{6E1B74F6-36BE-4BC3-BB04-5556E8ADC8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AE11AD-7835-4E31-BBE3-6B3CA04BC154}" type="pres">
      <dgm:prSet presAssocID="{E2D82F96-DCC7-4B22-9A60-81AA33B565B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84C77C-43FB-4B69-8127-D4F3E34617DF}" type="presOf" srcId="{E2D82F96-DCC7-4B22-9A60-81AA33B565B1}" destId="{A9AE11AD-7835-4E31-BBE3-6B3CA04BC154}" srcOrd="0" destOrd="0" presId="urn:microsoft.com/office/officeart/2005/8/layout/vList2"/>
    <dgm:cxn modelId="{3BE4E9FB-8442-49AA-926C-312E51C160A0}" srcId="{6E1B74F6-36BE-4BC3-BB04-5556E8ADC880}" destId="{E2D82F96-DCC7-4B22-9A60-81AA33B565B1}" srcOrd="0" destOrd="0" parTransId="{F433DC98-665F-42F1-B8FD-4E0321649FDD}" sibTransId="{20B46FB1-DFF3-4F18-AC66-04B87912E3E8}"/>
    <dgm:cxn modelId="{E413BDDD-DF51-496A-8B1E-3E9D44C94AB4}" type="presOf" srcId="{6E1B74F6-36BE-4BC3-BB04-5556E8ADC880}" destId="{83A74D3C-19D1-4BDE-859C-23BCE0DF1DA9}" srcOrd="0" destOrd="0" presId="urn:microsoft.com/office/officeart/2005/8/layout/vList2"/>
    <dgm:cxn modelId="{4F318AEA-13D9-48EF-85CF-0852BE4636F1}" type="presParOf" srcId="{83A74D3C-19D1-4BDE-859C-23BCE0DF1DA9}" destId="{A9AE11AD-7835-4E31-BBE3-6B3CA04BC15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2E96815-7ACD-42C2-B7A2-189F343ECA4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B1F3B7A-8B83-46CE-9D34-90B85F055F58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Чинники, що впливають на ефективність застосування норм права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D271E2-1D9C-4DD3-B915-D33D43F14A6C}" type="parTrans" cxnId="{23494556-4155-455D-A698-8B893921C3E4}">
      <dgm:prSet/>
      <dgm:spPr/>
      <dgm:t>
        <a:bodyPr/>
        <a:lstStyle/>
        <a:p>
          <a:endParaRPr lang="ru-RU"/>
        </a:p>
      </dgm:t>
    </dgm:pt>
    <dgm:pt modelId="{8AD50D84-7738-4505-9DAC-965431A14DFE}" type="sibTrans" cxnId="{23494556-4155-455D-A698-8B893921C3E4}">
      <dgm:prSet/>
      <dgm:spPr/>
      <dgm:t>
        <a:bodyPr/>
        <a:lstStyle/>
        <a:p>
          <a:endParaRPr lang="ru-RU"/>
        </a:p>
      </dgm:t>
    </dgm:pt>
    <dgm:pt modelId="{447E2121-1E7E-4E4B-8370-E267F221C6FA}">
      <dgm:prSet custT="1"/>
      <dgm:spPr>
        <a:solidFill>
          <a:schemeClr val="accent6"/>
        </a:solidFill>
      </dgm:spPr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максимальне врахування в конкретній ситуації фактичних обставин справи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26B81E-AE65-4B07-B228-2AF2FFE5E7B4}" type="parTrans" cxnId="{C3624482-315D-4038-B429-B1717B87B30B}">
      <dgm:prSet/>
      <dgm:spPr/>
      <dgm:t>
        <a:bodyPr/>
        <a:lstStyle/>
        <a:p>
          <a:endParaRPr lang="uk-UA"/>
        </a:p>
      </dgm:t>
    </dgm:pt>
    <dgm:pt modelId="{B37B28F7-744C-4D63-9554-E1701B30035F}" type="sibTrans" cxnId="{C3624482-315D-4038-B429-B1717B87B30B}">
      <dgm:prSet/>
      <dgm:spPr/>
      <dgm:t>
        <a:bodyPr/>
        <a:lstStyle/>
        <a:p>
          <a:endParaRPr lang="uk-UA"/>
        </a:p>
      </dgm:t>
    </dgm:pt>
    <dgm:pt modelId="{3EC1DF0F-61A8-4700-BD0B-55D15B743E45}">
      <dgm:prSet custT="1"/>
      <dgm:spPr>
        <a:solidFill>
          <a:schemeClr val="accent6"/>
        </a:solidFill>
      </dgm:spPr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висока якість законодавства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99D3E5-A621-4F90-8C43-9BDA29BC0C3C}" type="parTrans" cxnId="{8D1B5AC4-ADCD-4ACD-8FFF-0E8FBA809FEC}">
      <dgm:prSet/>
      <dgm:spPr/>
      <dgm:t>
        <a:bodyPr/>
        <a:lstStyle/>
        <a:p>
          <a:endParaRPr lang="uk-UA"/>
        </a:p>
      </dgm:t>
    </dgm:pt>
    <dgm:pt modelId="{F705AA06-F955-47CC-A7C0-D600DE654554}" type="sibTrans" cxnId="{8D1B5AC4-ADCD-4ACD-8FFF-0E8FBA809FEC}">
      <dgm:prSet/>
      <dgm:spPr/>
      <dgm:t>
        <a:bodyPr/>
        <a:lstStyle/>
        <a:p>
          <a:endParaRPr lang="uk-UA"/>
        </a:p>
      </dgm:t>
    </dgm:pt>
    <dgm:pt modelId="{86752068-3786-4407-A8C2-23751FDC1604}">
      <dgm:prSet custT="1"/>
      <dgm:spPr>
        <a:solidFill>
          <a:schemeClr val="accent6"/>
        </a:solidFill>
      </dgm:spPr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особисті якості суб’єкта правозастосування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5FB263-ECC0-45AD-984B-2BA621622606}" type="parTrans" cxnId="{EA489B87-D47C-4E68-B521-DF0CB5FDD7CF}">
      <dgm:prSet/>
      <dgm:spPr/>
      <dgm:t>
        <a:bodyPr/>
        <a:lstStyle/>
        <a:p>
          <a:endParaRPr lang="uk-UA"/>
        </a:p>
      </dgm:t>
    </dgm:pt>
    <dgm:pt modelId="{B4A95679-0C0E-4F7A-B21D-A0CC58CAC09D}" type="sibTrans" cxnId="{EA489B87-D47C-4E68-B521-DF0CB5FDD7CF}">
      <dgm:prSet/>
      <dgm:spPr/>
      <dgm:t>
        <a:bodyPr/>
        <a:lstStyle/>
        <a:p>
          <a:endParaRPr lang="uk-UA"/>
        </a:p>
      </dgm:t>
    </dgm:pt>
    <dgm:pt modelId="{91FD157E-20A1-4E4F-9195-28D912B8C2B2}" type="pres">
      <dgm:prSet presAssocID="{D2E96815-7ACD-42C2-B7A2-189F343ECA4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95D4F66-1B6B-4A7E-B18B-457BFD65D7AA}" type="pres">
      <dgm:prSet presAssocID="{AB1F3B7A-8B83-46CE-9D34-90B85F055F58}" presName="hierRoot1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D59CA0DF-3E8F-4D5B-A1D5-634723A7EB94}" type="pres">
      <dgm:prSet presAssocID="{AB1F3B7A-8B83-46CE-9D34-90B85F055F58}" presName="rootComposite1" presStyleCnt="0"/>
      <dgm:spPr/>
      <dgm:t>
        <a:bodyPr/>
        <a:lstStyle/>
        <a:p>
          <a:endParaRPr lang="uk-UA"/>
        </a:p>
      </dgm:t>
    </dgm:pt>
    <dgm:pt modelId="{A5849226-F271-4B07-84CB-402FE54B18F1}" type="pres">
      <dgm:prSet presAssocID="{AB1F3B7A-8B83-46CE-9D34-90B85F055F58}" presName="rootText1" presStyleLbl="node0" presStyleIdx="0" presStyleCnt="1" custScaleY="26374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BF640F5-0590-4317-98C6-59FB90C38651}" type="pres">
      <dgm:prSet presAssocID="{AB1F3B7A-8B83-46CE-9D34-90B85F055F58}" presName="rootConnector1" presStyleLbl="node1" presStyleIdx="0" presStyleCnt="0"/>
      <dgm:spPr/>
      <dgm:t>
        <a:bodyPr/>
        <a:lstStyle/>
        <a:p>
          <a:endParaRPr lang="uk-UA"/>
        </a:p>
      </dgm:t>
    </dgm:pt>
    <dgm:pt modelId="{D6557A97-EA6D-4329-B329-DA8EDE5C91E3}" type="pres">
      <dgm:prSet presAssocID="{AB1F3B7A-8B83-46CE-9D34-90B85F055F58}" presName="hierChild2" presStyleCnt="0"/>
      <dgm:spPr/>
      <dgm:t>
        <a:bodyPr/>
        <a:lstStyle/>
        <a:p>
          <a:endParaRPr lang="uk-UA"/>
        </a:p>
      </dgm:t>
    </dgm:pt>
    <dgm:pt modelId="{28B183FB-8DB5-4E46-9A82-2D3DFB7B46DB}" type="pres">
      <dgm:prSet presAssocID="{AB26B81E-AE65-4B07-B228-2AF2FFE5E7B4}" presName="Name64" presStyleLbl="parChTrans1D2" presStyleIdx="0" presStyleCnt="3"/>
      <dgm:spPr/>
      <dgm:t>
        <a:bodyPr/>
        <a:lstStyle/>
        <a:p>
          <a:endParaRPr lang="uk-UA"/>
        </a:p>
      </dgm:t>
    </dgm:pt>
    <dgm:pt modelId="{ECCF1F41-ABCE-46EB-8B86-8AFF02975790}" type="pres">
      <dgm:prSet presAssocID="{447E2121-1E7E-4E4B-8370-E267F221C6FA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F54013EA-69CD-4499-A50D-94FD77B05612}" type="pres">
      <dgm:prSet presAssocID="{447E2121-1E7E-4E4B-8370-E267F221C6FA}" presName="rootComposite" presStyleCnt="0"/>
      <dgm:spPr/>
      <dgm:t>
        <a:bodyPr/>
        <a:lstStyle/>
        <a:p>
          <a:endParaRPr lang="uk-UA"/>
        </a:p>
      </dgm:t>
    </dgm:pt>
    <dgm:pt modelId="{3709D947-F467-4657-82BF-C16F2B1E550C}" type="pres">
      <dgm:prSet presAssocID="{447E2121-1E7E-4E4B-8370-E267F221C6FA}" presName="rootText" presStyleLbl="node2" presStyleIdx="0" presStyleCnt="3" custScaleX="148050" custScaleY="14068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35DF84E-85AA-4C32-8756-D613DFE40F5B}" type="pres">
      <dgm:prSet presAssocID="{447E2121-1E7E-4E4B-8370-E267F221C6FA}" presName="rootConnector" presStyleLbl="node2" presStyleIdx="0" presStyleCnt="3"/>
      <dgm:spPr/>
      <dgm:t>
        <a:bodyPr/>
        <a:lstStyle/>
        <a:p>
          <a:endParaRPr lang="uk-UA"/>
        </a:p>
      </dgm:t>
    </dgm:pt>
    <dgm:pt modelId="{483FC02F-B790-4B96-AC7C-6622D44E7492}" type="pres">
      <dgm:prSet presAssocID="{447E2121-1E7E-4E4B-8370-E267F221C6FA}" presName="hierChild4" presStyleCnt="0"/>
      <dgm:spPr/>
      <dgm:t>
        <a:bodyPr/>
        <a:lstStyle/>
        <a:p>
          <a:endParaRPr lang="uk-UA"/>
        </a:p>
      </dgm:t>
    </dgm:pt>
    <dgm:pt modelId="{0ADF4264-8029-4E99-AE2A-15352B9515DF}" type="pres">
      <dgm:prSet presAssocID="{447E2121-1E7E-4E4B-8370-E267F221C6FA}" presName="hierChild5" presStyleCnt="0"/>
      <dgm:spPr/>
      <dgm:t>
        <a:bodyPr/>
        <a:lstStyle/>
        <a:p>
          <a:endParaRPr lang="uk-UA"/>
        </a:p>
      </dgm:t>
    </dgm:pt>
    <dgm:pt modelId="{F3A6A089-C1CC-4173-B577-B2CE9D5614AB}" type="pres">
      <dgm:prSet presAssocID="{9199D3E5-A621-4F90-8C43-9BDA29BC0C3C}" presName="Name64" presStyleLbl="parChTrans1D2" presStyleIdx="1" presStyleCnt="3"/>
      <dgm:spPr/>
      <dgm:t>
        <a:bodyPr/>
        <a:lstStyle/>
        <a:p>
          <a:endParaRPr lang="uk-UA"/>
        </a:p>
      </dgm:t>
    </dgm:pt>
    <dgm:pt modelId="{EEDB3719-3130-4928-A8B1-F0A4AAA20487}" type="pres">
      <dgm:prSet presAssocID="{3EC1DF0F-61A8-4700-BD0B-55D15B743E45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FDDFA63D-0186-4A39-93A2-28AD8F5F8400}" type="pres">
      <dgm:prSet presAssocID="{3EC1DF0F-61A8-4700-BD0B-55D15B743E45}" presName="rootComposite" presStyleCnt="0"/>
      <dgm:spPr/>
      <dgm:t>
        <a:bodyPr/>
        <a:lstStyle/>
        <a:p>
          <a:endParaRPr lang="uk-UA"/>
        </a:p>
      </dgm:t>
    </dgm:pt>
    <dgm:pt modelId="{4A5D6863-49F1-400E-94F0-E01AF1AF4D6D}" type="pres">
      <dgm:prSet presAssocID="{3EC1DF0F-61A8-4700-BD0B-55D15B743E4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7957969-8280-4427-88EB-68BDCA7A43D8}" type="pres">
      <dgm:prSet presAssocID="{3EC1DF0F-61A8-4700-BD0B-55D15B743E45}" presName="rootConnector" presStyleLbl="node2" presStyleIdx="1" presStyleCnt="3"/>
      <dgm:spPr/>
      <dgm:t>
        <a:bodyPr/>
        <a:lstStyle/>
        <a:p>
          <a:endParaRPr lang="uk-UA"/>
        </a:p>
      </dgm:t>
    </dgm:pt>
    <dgm:pt modelId="{A4806E03-E6F3-4A3C-9878-85AFE6512D5A}" type="pres">
      <dgm:prSet presAssocID="{3EC1DF0F-61A8-4700-BD0B-55D15B743E45}" presName="hierChild4" presStyleCnt="0"/>
      <dgm:spPr/>
      <dgm:t>
        <a:bodyPr/>
        <a:lstStyle/>
        <a:p>
          <a:endParaRPr lang="uk-UA"/>
        </a:p>
      </dgm:t>
    </dgm:pt>
    <dgm:pt modelId="{7C0A966A-DDF5-4213-8EAD-B33E88A8EE02}" type="pres">
      <dgm:prSet presAssocID="{3EC1DF0F-61A8-4700-BD0B-55D15B743E45}" presName="hierChild5" presStyleCnt="0"/>
      <dgm:spPr/>
      <dgm:t>
        <a:bodyPr/>
        <a:lstStyle/>
        <a:p>
          <a:endParaRPr lang="uk-UA"/>
        </a:p>
      </dgm:t>
    </dgm:pt>
    <dgm:pt modelId="{F0740DE5-731D-4B7E-A7F0-FAE7F3FB3C89}" type="pres">
      <dgm:prSet presAssocID="{4C5FB263-ECC0-45AD-984B-2BA621622606}" presName="Name64" presStyleLbl="parChTrans1D2" presStyleIdx="2" presStyleCnt="3"/>
      <dgm:spPr/>
      <dgm:t>
        <a:bodyPr/>
        <a:lstStyle/>
        <a:p>
          <a:endParaRPr lang="uk-UA"/>
        </a:p>
      </dgm:t>
    </dgm:pt>
    <dgm:pt modelId="{CC5BC98B-5CBD-4318-834D-A110BF5C0C13}" type="pres">
      <dgm:prSet presAssocID="{86752068-3786-4407-A8C2-23751FDC1604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9FE891B3-DBC2-4D1A-AE23-B7EC1ADA7DD5}" type="pres">
      <dgm:prSet presAssocID="{86752068-3786-4407-A8C2-23751FDC1604}" presName="rootComposite" presStyleCnt="0"/>
      <dgm:spPr/>
      <dgm:t>
        <a:bodyPr/>
        <a:lstStyle/>
        <a:p>
          <a:endParaRPr lang="uk-UA"/>
        </a:p>
      </dgm:t>
    </dgm:pt>
    <dgm:pt modelId="{24582D69-7B73-42C9-BB97-939069C8359C}" type="pres">
      <dgm:prSet presAssocID="{86752068-3786-4407-A8C2-23751FDC1604}" presName="rootText" presStyleLbl="node2" presStyleIdx="2" presStyleCnt="3" custScaleX="14630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B0FB163-034A-4759-9636-86D84808A312}" type="pres">
      <dgm:prSet presAssocID="{86752068-3786-4407-A8C2-23751FDC1604}" presName="rootConnector" presStyleLbl="node2" presStyleIdx="2" presStyleCnt="3"/>
      <dgm:spPr/>
      <dgm:t>
        <a:bodyPr/>
        <a:lstStyle/>
        <a:p>
          <a:endParaRPr lang="uk-UA"/>
        </a:p>
      </dgm:t>
    </dgm:pt>
    <dgm:pt modelId="{20BB985C-81A7-46CD-ABDD-2026BBD7B667}" type="pres">
      <dgm:prSet presAssocID="{86752068-3786-4407-A8C2-23751FDC1604}" presName="hierChild4" presStyleCnt="0"/>
      <dgm:spPr/>
      <dgm:t>
        <a:bodyPr/>
        <a:lstStyle/>
        <a:p>
          <a:endParaRPr lang="uk-UA"/>
        </a:p>
      </dgm:t>
    </dgm:pt>
    <dgm:pt modelId="{EB75A05D-5E47-47EF-BEC9-C51DC1BE98D8}" type="pres">
      <dgm:prSet presAssocID="{86752068-3786-4407-A8C2-23751FDC1604}" presName="hierChild5" presStyleCnt="0"/>
      <dgm:spPr/>
      <dgm:t>
        <a:bodyPr/>
        <a:lstStyle/>
        <a:p>
          <a:endParaRPr lang="uk-UA"/>
        </a:p>
      </dgm:t>
    </dgm:pt>
    <dgm:pt modelId="{1A15B9C0-D230-41B3-988F-8D7EFF150314}" type="pres">
      <dgm:prSet presAssocID="{AB1F3B7A-8B83-46CE-9D34-90B85F055F58}" presName="hierChild3" presStyleCnt="0"/>
      <dgm:spPr/>
      <dgm:t>
        <a:bodyPr/>
        <a:lstStyle/>
        <a:p>
          <a:endParaRPr lang="uk-UA"/>
        </a:p>
      </dgm:t>
    </dgm:pt>
  </dgm:ptLst>
  <dgm:cxnLst>
    <dgm:cxn modelId="{AE8AF532-1684-4DE2-91E6-C0D5D5FF0270}" type="presOf" srcId="{447E2121-1E7E-4E4B-8370-E267F221C6FA}" destId="{135DF84E-85AA-4C32-8756-D613DFE40F5B}" srcOrd="1" destOrd="0" presId="urn:microsoft.com/office/officeart/2009/3/layout/HorizontalOrganizationChart"/>
    <dgm:cxn modelId="{AD993485-FA73-4BE0-938C-4B44FE7706FE}" type="presOf" srcId="{3EC1DF0F-61A8-4700-BD0B-55D15B743E45}" destId="{27957969-8280-4427-88EB-68BDCA7A43D8}" srcOrd="1" destOrd="0" presId="urn:microsoft.com/office/officeart/2009/3/layout/HorizontalOrganizationChart"/>
    <dgm:cxn modelId="{FB7DA616-E5BB-491B-8B95-E0E26B724CDC}" type="presOf" srcId="{86752068-3786-4407-A8C2-23751FDC1604}" destId="{AB0FB163-034A-4759-9636-86D84808A312}" srcOrd="1" destOrd="0" presId="urn:microsoft.com/office/officeart/2009/3/layout/HorizontalOrganizationChart"/>
    <dgm:cxn modelId="{457BB092-B3D4-4A94-9A26-26C973B54B05}" type="presOf" srcId="{9199D3E5-A621-4F90-8C43-9BDA29BC0C3C}" destId="{F3A6A089-C1CC-4173-B577-B2CE9D5614AB}" srcOrd="0" destOrd="0" presId="urn:microsoft.com/office/officeart/2009/3/layout/HorizontalOrganizationChart"/>
    <dgm:cxn modelId="{C3624482-315D-4038-B429-B1717B87B30B}" srcId="{AB1F3B7A-8B83-46CE-9D34-90B85F055F58}" destId="{447E2121-1E7E-4E4B-8370-E267F221C6FA}" srcOrd="0" destOrd="0" parTransId="{AB26B81E-AE65-4B07-B228-2AF2FFE5E7B4}" sibTransId="{B37B28F7-744C-4D63-9554-E1701B30035F}"/>
    <dgm:cxn modelId="{7CAE2066-F021-4558-938B-088CFD26A0C0}" type="presOf" srcId="{447E2121-1E7E-4E4B-8370-E267F221C6FA}" destId="{3709D947-F467-4657-82BF-C16F2B1E550C}" srcOrd="0" destOrd="0" presId="urn:microsoft.com/office/officeart/2009/3/layout/HorizontalOrganizationChart"/>
    <dgm:cxn modelId="{6CA8A6BC-EC30-4A3E-99D8-A5912B15A00B}" type="presOf" srcId="{AB26B81E-AE65-4B07-B228-2AF2FFE5E7B4}" destId="{28B183FB-8DB5-4E46-9A82-2D3DFB7B46DB}" srcOrd="0" destOrd="0" presId="urn:microsoft.com/office/officeart/2009/3/layout/HorizontalOrganizationChart"/>
    <dgm:cxn modelId="{C70FD707-277A-4793-9B34-098222658AD8}" type="presOf" srcId="{3EC1DF0F-61A8-4700-BD0B-55D15B743E45}" destId="{4A5D6863-49F1-400E-94F0-E01AF1AF4D6D}" srcOrd="0" destOrd="0" presId="urn:microsoft.com/office/officeart/2009/3/layout/HorizontalOrganizationChart"/>
    <dgm:cxn modelId="{8D1B5AC4-ADCD-4ACD-8FFF-0E8FBA809FEC}" srcId="{AB1F3B7A-8B83-46CE-9D34-90B85F055F58}" destId="{3EC1DF0F-61A8-4700-BD0B-55D15B743E45}" srcOrd="1" destOrd="0" parTransId="{9199D3E5-A621-4F90-8C43-9BDA29BC0C3C}" sibTransId="{F705AA06-F955-47CC-A7C0-D600DE654554}"/>
    <dgm:cxn modelId="{EDE28043-768D-4CD6-BC9E-4AC8EF934D4F}" type="presOf" srcId="{86752068-3786-4407-A8C2-23751FDC1604}" destId="{24582D69-7B73-42C9-BB97-939069C8359C}" srcOrd="0" destOrd="0" presId="urn:microsoft.com/office/officeart/2009/3/layout/HorizontalOrganizationChart"/>
    <dgm:cxn modelId="{23494556-4155-455D-A698-8B893921C3E4}" srcId="{D2E96815-7ACD-42C2-B7A2-189F343ECA41}" destId="{AB1F3B7A-8B83-46CE-9D34-90B85F055F58}" srcOrd="0" destOrd="0" parTransId="{B9D271E2-1D9C-4DD3-B915-D33D43F14A6C}" sibTransId="{8AD50D84-7738-4505-9DAC-965431A14DFE}"/>
    <dgm:cxn modelId="{7A2664D1-C692-45BA-A8D0-F9A014DB93C9}" type="presOf" srcId="{4C5FB263-ECC0-45AD-984B-2BA621622606}" destId="{F0740DE5-731D-4B7E-A7F0-FAE7F3FB3C89}" srcOrd="0" destOrd="0" presId="urn:microsoft.com/office/officeart/2009/3/layout/HorizontalOrganizationChart"/>
    <dgm:cxn modelId="{F6127FDF-ED43-4FF4-8F30-14C17B9A56ED}" type="presOf" srcId="{AB1F3B7A-8B83-46CE-9D34-90B85F055F58}" destId="{7BF640F5-0590-4317-98C6-59FB90C38651}" srcOrd="1" destOrd="0" presId="urn:microsoft.com/office/officeart/2009/3/layout/HorizontalOrganizationChart"/>
    <dgm:cxn modelId="{EFA989F4-9827-42CE-BA3E-57540C045559}" type="presOf" srcId="{AB1F3B7A-8B83-46CE-9D34-90B85F055F58}" destId="{A5849226-F271-4B07-84CB-402FE54B18F1}" srcOrd="0" destOrd="0" presId="urn:microsoft.com/office/officeart/2009/3/layout/HorizontalOrganizationChart"/>
    <dgm:cxn modelId="{EA489B87-D47C-4E68-B521-DF0CB5FDD7CF}" srcId="{AB1F3B7A-8B83-46CE-9D34-90B85F055F58}" destId="{86752068-3786-4407-A8C2-23751FDC1604}" srcOrd="2" destOrd="0" parTransId="{4C5FB263-ECC0-45AD-984B-2BA621622606}" sibTransId="{B4A95679-0C0E-4F7A-B21D-A0CC58CAC09D}"/>
    <dgm:cxn modelId="{AF360532-03D8-494C-AD5B-BB93D095D41B}" type="presOf" srcId="{D2E96815-7ACD-42C2-B7A2-189F343ECA41}" destId="{91FD157E-20A1-4E4F-9195-28D912B8C2B2}" srcOrd="0" destOrd="0" presId="urn:microsoft.com/office/officeart/2009/3/layout/HorizontalOrganizationChart"/>
    <dgm:cxn modelId="{BD26A9E1-BF8B-409F-BF21-749084345B52}" type="presParOf" srcId="{91FD157E-20A1-4E4F-9195-28D912B8C2B2}" destId="{795D4F66-1B6B-4A7E-B18B-457BFD65D7AA}" srcOrd="0" destOrd="0" presId="urn:microsoft.com/office/officeart/2009/3/layout/HorizontalOrganizationChart"/>
    <dgm:cxn modelId="{19E85F09-08FE-4B2C-9BD9-48217F348ADB}" type="presParOf" srcId="{795D4F66-1B6B-4A7E-B18B-457BFD65D7AA}" destId="{D59CA0DF-3E8F-4D5B-A1D5-634723A7EB94}" srcOrd="0" destOrd="0" presId="urn:microsoft.com/office/officeart/2009/3/layout/HorizontalOrganizationChart"/>
    <dgm:cxn modelId="{E0E46490-E843-4D39-8F3B-E293F1D26C55}" type="presParOf" srcId="{D59CA0DF-3E8F-4D5B-A1D5-634723A7EB94}" destId="{A5849226-F271-4B07-84CB-402FE54B18F1}" srcOrd="0" destOrd="0" presId="urn:microsoft.com/office/officeart/2009/3/layout/HorizontalOrganizationChart"/>
    <dgm:cxn modelId="{B6A5FF2D-5890-4E5E-B1EC-86107D84B6F7}" type="presParOf" srcId="{D59CA0DF-3E8F-4D5B-A1D5-634723A7EB94}" destId="{7BF640F5-0590-4317-98C6-59FB90C38651}" srcOrd="1" destOrd="0" presId="urn:microsoft.com/office/officeart/2009/3/layout/HorizontalOrganizationChart"/>
    <dgm:cxn modelId="{B6265223-0826-49C7-81E0-1A9313142049}" type="presParOf" srcId="{795D4F66-1B6B-4A7E-B18B-457BFD65D7AA}" destId="{D6557A97-EA6D-4329-B329-DA8EDE5C91E3}" srcOrd="1" destOrd="0" presId="urn:microsoft.com/office/officeart/2009/3/layout/HorizontalOrganizationChart"/>
    <dgm:cxn modelId="{ADC9F5E1-8A91-48EB-A09D-412CBEA44BBA}" type="presParOf" srcId="{D6557A97-EA6D-4329-B329-DA8EDE5C91E3}" destId="{28B183FB-8DB5-4E46-9A82-2D3DFB7B46DB}" srcOrd="0" destOrd="0" presId="urn:microsoft.com/office/officeart/2009/3/layout/HorizontalOrganizationChart"/>
    <dgm:cxn modelId="{E1B1AE0B-7795-45E9-B24D-ABBDE7237306}" type="presParOf" srcId="{D6557A97-EA6D-4329-B329-DA8EDE5C91E3}" destId="{ECCF1F41-ABCE-46EB-8B86-8AFF02975790}" srcOrd="1" destOrd="0" presId="urn:microsoft.com/office/officeart/2009/3/layout/HorizontalOrganizationChart"/>
    <dgm:cxn modelId="{3B1B62FC-29A3-4519-9CA4-F30F33048E80}" type="presParOf" srcId="{ECCF1F41-ABCE-46EB-8B86-8AFF02975790}" destId="{F54013EA-69CD-4499-A50D-94FD77B05612}" srcOrd="0" destOrd="0" presId="urn:microsoft.com/office/officeart/2009/3/layout/HorizontalOrganizationChart"/>
    <dgm:cxn modelId="{8FC7BF4C-746A-4D06-AE53-065BE1A777FA}" type="presParOf" srcId="{F54013EA-69CD-4499-A50D-94FD77B05612}" destId="{3709D947-F467-4657-82BF-C16F2B1E550C}" srcOrd="0" destOrd="0" presId="urn:microsoft.com/office/officeart/2009/3/layout/HorizontalOrganizationChart"/>
    <dgm:cxn modelId="{26369DD1-D317-496D-824A-574238FC9484}" type="presParOf" srcId="{F54013EA-69CD-4499-A50D-94FD77B05612}" destId="{135DF84E-85AA-4C32-8756-D613DFE40F5B}" srcOrd="1" destOrd="0" presId="urn:microsoft.com/office/officeart/2009/3/layout/HorizontalOrganizationChart"/>
    <dgm:cxn modelId="{965CF952-A6E2-4120-A582-AE85E9C5A5F1}" type="presParOf" srcId="{ECCF1F41-ABCE-46EB-8B86-8AFF02975790}" destId="{483FC02F-B790-4B96-AC7C-6622D44E7492}" srcOrd="1" destOrd="0" presId="urn:microsoft.com/office/officeart/2009/3/layout/HorizontalOrganizationChart"/>
    <dgm:cxn modelId="{18A7AD1E-B927-4913-9000-8224878040B8}" type="presParOf" srcId="{ECCF1F41-ABCE-46EB-8B86-8AFF02975790}" destId="{0ADF4264-8029-4E99-AE2A-15352B9515DF}" srcOrd="2" destOrd="0" presId="urn:microsoft.com/office/officeart/2009/3/layout/HorizontalOrganizationChart"/>
    <dgm:cxn modelId="{EEF00B98-CD53-4572-B30B-429F14CD5BAC}" type="presParOf" srcId="{D6557A97-EA6D-4329-B329-DA8EDE5C91E3}" destId="{F3A6A089-C1CC-4173-B577-B2CE9D5614AB}" srcOrd="2" destOrd="0" presId="urn:microsoft.com/office/officeart/2009/3/layout/HorizontalOrganizationChart"/>
    <dgm:cxn modelId="{97756F79-06CF-4AE8-8261-78220D5810C7}" type="presParOf" srcId="{D6557A97-EA6D-4329-B329-DA8EDE5C91E3}" destId="{EEDB3719-3130-4928-A8B1-F0A4AAA20487}" srcOrd="3" destOrd="0" presId="urn:microsoft.com/office/officeart/2009/3/layout/HorizontalOrganizationChart"/>
    <dgm:cxn modelId="{31C30F65-B3E9-43DA-A212-4347670D4A4A}" type="presParOf" srcId="{EEDB3719-3130-4928-A8B1-F0A4AAA20487}" destId="{FDDFA63D-0186-4A39-93A2-28AD8F5F8400}" srcOrd="0" destOrd="0" presId="urn:microsoft.com/office/officeart/2009/3/layout/HorizontalOrganizationChart"/>
    <dgm:cxn modelId="{84D77246-75A6-4987-854A-A36EEA57A3CE}" type="presParOf" srcId="{FDDFA63D-0186-4A39-93A2-28AD8F5F8400}" destId="{4A5D6863-49F1-400E-94F0-E01AF1AF4D6D}" srcOrd="0" destOrd="0" presId="urn:microsoft.com/office/officeart/2009/3/layout/HorizontalOrganizationChart"/>
    <dgm:cxn modelId="{4772F5E5-7E7A-4B24-8C1B-220E39C1BE91}" type="presParOf" srcId="{FDDFA63D-0186-4A39-93A2-28AD8F5F8400}" destId="{27957969-8280-4427-88EB-68BDCA7A43D8}" srcOrd="1" destOrd="0" presId="urn:microsoft.com/office/officeart/2009/3/layout/HorizontalOrganizationChart"/>
    <dgm:cxn modelId="{C41569DD-2BFB-4208-8761-D8653B4076EA}" type="presParOf" srcId="{EEDB3719-3130-4928-A8B1-F0A4AAA20487}" destId="{A4806E03-E6F3-4A3C-9878-85AFE6512D5A}" srcOrd="1" destOrd="0" presId="urn:microsoft.com/office/officeart/2009/3/layout/HorizontalOrganizationChart"/>
    <dgm:cxn modelId="{FA60027E-0CB7-440C-9891-4621D4443AC9}" type="presParOf" srcId="{EEDB3719-3130-4928-A8B1-F0A4AAA20487}" destId="{7C0A966A-DDF5-4213-8EAD-B33E88A8EE02}" srcOrd="2" destOrd="0" presId="urn:microsoft.com/office/officeart/2009/3/layout/HorizontalOrganizationChart"/>
    <dgm:cxn modelId="{5C014263-2F70-4EE0-89A1-D397D3C50508}" type="presParOf" srcId="{D6557A97-EA6D-4329-B329-DA8EDE5C91E3}" destId="{F0740DE5-731D-4B7E-A7F0-FAE7F3FB3C89}" srcOrd="4" destOrd="0" presId="urn:microsoft.com/office/officeart/2009/3/layout/HorizontalOrganizationChart"/>
    <dgm:cxn modelId="{BF47C4BF-CA9E-421D-941F-DBEADA2D150C}" type="presParOf" srcId="{D6557A97-EA6D-4329-B329-DA8EDE5C91E3}" destId="{CC5BC98B-5CBD-4318-834D-A110BF5C0C13}" srcOrd="5" destOrd="0" presId="urn:microsoft.com/office/officeart/2009/3/layout/HorizontalOrganizationChart"/>
    <dgm:cxn modelId="{AD27176D-01E4-40F2-B3E6-DDCF5FDC0BB7}" type="presParOf" srcId="{CC5BC98B-5CBD-4318-834D-A110BF5C0C13}" destId="{9FE891B3-DBC2-4D1A-AE23-B7EC1ADA7DD5}" srcOrd="0" destOrd="0" presId="urn:microsoft.com/office/officeart/2009/3/layout/HorizontalOrganizationChart"/>
    <dgm:cxn modelId="{E117F5F4-0F81-4560-9F77-F11C3FE88B85}" type="presParOf" srcId="{9FE891B3-DBC2-4D1A-AE23-B7EC1ADA7DD5}" destId="{24582D69-7B73-42C9-BB97-939069C8359C}" srcOrd="0" destOrd="0" presId="urn:microsoft.com/office/officeart/2009/3/layout/HorizontalOrganizationChart"/>
    <dgm:cxn modelId="{F17BD676-569B-4CB1-B277-826F6EC89A8A}" type="presParOf" srcId="{9FE891B3-DBC2-4D1A-AE23-B7EC1ADA7DD5}" destId="{AB0FB163-034A-4759-9636-86D84808A312}" srcOrd="1" destOrd="0" presId="urn:microsoft.com/office/officeart/2009/3/layout/HorizontalOrganizationChart"/>
    <dgm:cxn modelId="{8952A2C5-61CE-4B83-96B2-AD5B899EEF69}" type="presParOf" srcId="{CC5BC98B-5CBD-4318-834D-A110BF5C0C13}" destId="{20BB985C-81A7-46CD-ABDD-2026BBD7B667}" srcOrd="1" destOrd="0" presId="urn:microsoft.com/office/officeart/2009/3/layout/HorizontalOrganizationChart"/>
    <dgm:cxn modelId="{4B48D87F-40C0-4445-BF9A-B8EE1A2F9A3C}" type="presParOf" srcId="{CC5BC98B-5CBD-4318-834D-A110BF5C0C13}" destId="{EB75A05D-5E47-47EF-BEC9-C51DC1BE98D8}" srcOrd="2" destOrd="0" presId="urn:microsoft.com/office/officeart/2009/3/layout/HorizontalOrganizationChart"/>
    <dgm:cxn modelId="{89D5F850-BA0C-49F1-AD32-03ECC9985D90}" type="presParOf" srcId="{795D4F66-1B6B-4A7E-B18B-457BFD65D7AA}" destId="{1A15B9C0-D230-41B3-988F-8D7EFF15031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0220201-6FE0-4E31-B795-F42B9C3369CE}" type="doc">
      <dgm:prSet loTypeId="urn:microsoft.com/office/officeart/2005/8/layout/hList1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uk-UA"/>
        </a:p>
      </dgm:t>
    </dgm:pt>
    <dgm:pt modelId="{8674023D-26A7-454E-84D0-EDF8551D8A2C}">
      <dgm:prSet custT="1"/>
      <dgm:spPr/>
      <dgm:t>
        <a:bodyPr/>
        <a:lstStyle/>
        <a:p>
          <a:r>
            <a:rPr lang="uk-UA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Гарантії правильного застосування права </a:t>
          </a:r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система економічних, політичних, ідеологічних, моральних і юридичних вимог, умов і засобів, спрямованих на правильне (законне й обґрунтоване) застосування права, охорону прав та інтересів суб’єктів у правозастосовному процесі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6EDCE5-F167-45F0-964D-C6B8456C614F}" type="parTrans" cxnId="{A3BF2066-3F92-485B-8335-5DDA49AC5FE2}">
      <dgm:prSet/>
      <dgm:spPr/>
      <dgm:t>
        <a:bodyPr/>
        <a:lstStyle/>
        <a:p>
          <a:endParaRPr lang="uk-UA"/>
        </a:p>
      </dgm:t>
    </dgm:pt>
    <dgm:pt modelId="{59003AAF-EB4E-4C47-8E8A-CF73211827F7}" type="sibTrans" cxnId="{A3BF2066-3F92-485B-8335-5DDA49AC5FE2}">
      <dgm:prSet/>
      <dgm:spPr/>
      <dgm:t>
        <a:bodyPr/>
        <a:lstStyle/>
        <a:p>
          <a:endParaRPr lang="uk-UA"/>
        </a:p>
      </dgm:t>
    </dgm:pt>
    <dgm:pt modelId="{238AF3CC-7C8D-4D4D-AC2E-E42CB740D741}" type="pres">
      <dgm:prSet presAssocID="{60220201-6FE0-4E31-B795-F42B9C3369C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2BAE01-C293-49A4-8025-1C4F83D180C4}" type="pres">
      <dgm:prSet presAssocID="{8674023D-26A7-454E-84D0-EDF8551D8A2C}" presName="composite" presStyleCnt="0"/>
      <dgm:spPr/>
    </dgm:pt>
    <dgm:pt modelId="{078CB739-4333-402B-B913-5EF70D712547}" type="pres">
      <dgm:prSet presAssocID="{8674023D-26A7-454E-84D0-EDF8551D8A2C}" presName="parTx" presStyleLbl="alignNode1" presStyleIdx="0" presStyleCnt="1" custScaleY="1400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8563A-4C48-4F4F-A103-CA44BF96E638}" type="pres">
      <dgm:prSet presAssocID="{8674023D-26A7-454E-84D0-EDF8551D8A2C}" presName="desTx" presStyleLbl="alignAccFollowNode1" presStyleIdx="0" presStyleCnt="1" custScaleY="49833" custLinFactNeighborY="24859">
        <dgm:presLayoutVars>
          <dgm:bulletEnabled val="1"/>
        </dgm:presLayoutVars>
      </dgm:prSet>
      <dgm:spPr/>
    </dgm:pt>
  </dgm:ptLst>
  <dgm:cxnLst>
    <dgm:cxn modelId="{789F5ECD-8E5D-4B92-BBE7-1A42458A965C}" type="presOf" srcId="{8674023D-26A7-454E-84D0-EDF8551D8A2C}" destId="{078CB739-4333-402B-B913-5EF70D712547}" srcOrd="0" destOrd="0" presId="urn:microsoft.com/office/officeart/2005/8/layout/hList1"/>
    <dgm:cxn modelId="{A3BF2066-3F92-485B-8335-5DDA49AC5FE2}" srcId="{60220201-6FE0-4E31-B795-F42B9C3369CE}" destId="{8674023D-26A7-454E-84D0-EDF8551D8A2C}" srcOrd="0" destOrd="0" parTransId="{B56EDCE5-F167-45F0-964D-C6B8456C614F}" sibTransId="{59003AAF-EB4E-4C47-8E8A-CF73211827F7}"/>
    <dgm:cxn modelId="{0E81156F-DEBC-40A0-B170-6C67A9F8C6A0}" type="presOf" srcId="{60220201-6FE0-4E31-B795-F42B9C3369CE}" destId="{238AF3CC-7C8D-4D4D-AC2E-E42CB740D741}" srcOrd="0" destOrd="0" presId="urn:microsoft.com/office/officeart/2005/8/layout/hList1"/>
    <dgm:cxn modelId="{0DB7E450-32ED-4636-BE4F-DAE69256D9BA}" type="presParOf" srcId="{238AF3CC-7C8D-4D4D-AC2E-E42CB740D741}" destId="{242BAE01-C293-49A4-8025-1C4F83D180C4}" srcOrd="0" destOrd="0" presId="urn:microsoft.com/office/officeart/2005/8/layout/hList1"/>
    <dgm:cxn modelId="{D1F2F20B-3E1B-4F51-9738-46509332ED9C}" type="presParOf" srcId="{242BAE01-C293-49A4-8025-1C4F83D180C4}" destId="{078CB739-4333-402B-B913-5EF70D712547}" srcOrd="0" destOrd="0" presId="urn:microsoft.com/office/officeart/2005/8/layout/hList1"/>
    <dgm:cxn modelId="{1FD82F85-6D52-486D-A47C-A570F4B50061}" type="presParOf" srcId="{242BAE01-C293-49A4-8025-1C4F83D180C4}" destId="{C348563A-4C48-4F4F-A103-CA44BF96E6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2F7743D-E762-4598-BA7F-95DDD95101A2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A7C485D-94F3-4B88-A2E7-64E675CA2091}">
      <dgm:prSet phldrT="[Текст]" custT="1"/>
      <dgm:spPr/>
      <dgm:t>
        <a:bodyPr/>
        <a:lstStyle/>
        <a:p>
          <a:pPr algn="ctr"/>
          <a:r>
            <a:rPr lang="uk-UA" sz="32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Гарантії правозастосування</a:t>
          </a:r>
          <a:endParaRPr lang="ru-RU" sz="3200" b="1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9C3456-7023-4C1E-A339-D46FF83494B3}" type="parTrans" cxnId="{BA28193C-9BE9-4B5D-97C7-8917DCCD587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0ACF62B-76BF-45E3-B45C-08AC4355D396}" type="sibTrans" cxnId="{BA28193C-9BE9-4B5D-97C7-8917DCCD587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3C7D4E4-4A48-4FC2-8798-741718EB5DB6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3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загальні</a:t>
          </a:r>
          <a:endParaRPr lang="uk-UA" sz="30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7E763F-EE45-430C-84C0-931847F666F0}" type="parTrans" cxnId="{BF49898A-36DC-4C3C-9670-54A517D3A7FC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BB94F94F-F0FD-4AC6-A2C5-8B1A656C5DD0}" type="sibTrans" cxnId="{BF49898A-36DC-4C3C-9670-54A517D3A7FC}">
      <dgm:prSet/>
      <dgm:spPr/>
      <dgm:t>
        <a:bodyPr/>
        <a:lstStyle/>
        <a:p>
          <a:endParaRPr lang="uk-UA"/>
        </a:p>
      </dgm:t>
    </dgm:pt>
    <dgm:pt modelId="{5E2D1229-3E2D-477A-8772-0925ABDDBBB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uk-UA" sz="3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спеціальні</a:t>
          </a:r>
          <a:endParaRPr lang="uk-UA" sz="30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1FF43B-FE5A-4C0A-ACAF-CB0EA7879712}" type="parTrans" cxnId="{014F7E68-437B-4AF7-985D-3F6D3A419B14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C886631A-5997-4DF0-8384-526665D15064}" type="sibTrans" cxnId="{014F7E68-437B-4AF7-985D-3F6D3A419B14}">
      <dgm:prSet/>
      <dgm:spPr/>
      <dgm:t>
        <a:bodyPr/>
        <a:lstStyle/>
        <a:p>
          <a:endParaRPr lang="uk-UA"/>
        </a:p>
      </dgm:t>
    </dgm:pt>
    <dgm:pt modelId="{2F183254-B25C-4BDE-ABE8-E278A07BC671}">
      <dgm:prSet custT="1"/>
      <dgm:spPr/>
      <dgm:t>
        <a:bodyPr/>
        <a:lstStyle/>
        <a:p>
          <a:r>
            <a:rPr lang="uk-UA" sz="3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економічні</a:t>
          </a:r>
          <a:endParaRPr lang="uk-UA" sz="30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27AE33-F162-4EFB-B293-9FB67A505BF5}" type="parTrans" cxnId="{13FF3AF5-3F0D-4FF3-89C5-0DBBA484F18D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D5E5B7DE-71E9-43ED-8CF6-4D7A11E5C573}" type="sibTrans" cxnId="{13FF3AF5-3F0D-4FF3-89C5-0DBBA484F18D}">
      <dgm:prSet/>
      <dgm:spPr/>
      <dgm:t>
        <a:bodyPr/>
        <a:lstStyle/>
        <a:p>
          <a:endParaRPr lang="uk-UA"/>
        </a:p>
      </dgm:t>
    </dgm:pt>
    <dgm:pt modelId="{230E5414-9FD0-4BF0-8B38-71DBB5101476}">
      <dgm:prSet custT="1"/>
      <dgm:spPr/>
      <dgm:t>
        <a:bodyPr/>
        <a:lstStyle/>
        <a:p>
          <a:r>
            <a:rPr lang="uk-UA" sz="3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політичні</a:t>
          </a:r>
          <a:endParaRPr lang="uk-UA" sz="30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6ED41E-69BD-47A9-B01C-B9E0C7D637BE}" type="parTrans" cxnId="{833F1E6E-52AB-4334-9FC0-330327B74456}">
      <dgm:prSet/>
      <dgm:spPr/>
      <dgm:t>
        <a:bodyPr/>
        <a:lstStyle/>
        <a:p>
          <a:endParaRPr lang="uk-UA"/>
        </a:p>
      </dgm:t>
    </dgm:pt>
    <dgm:pt modelId="{753A1C2A-1658-4370-9753-AA2985E125E8}" type="sibTrans" cxnId="{833F1E6E-52AB-4334-9FC0-330327B74456}">
      <dgm:prSet/>
      <dgm:spPr/>
      <dgm:t>
        <a:bodyPr/>
        <a:lstStyle/>
        <a:p>
          <a:endParaRPr lang="uk-UA"/>
        </a:p>
      </dgm:t>
    </dgm:pt>
    <dgm:pt modelId="{96F60483-72D9-4EDC-AB6F-ACB2ADB542FC}">
      <dgm:prSet custT="1"/>
      <dgm:spPr/>
      <dgm:t>
        <a:bodyPr/>
        <a:lstStyle/>
        <a:p>
          <a:r>
            <a:rPr lang="uk-UA" sz="3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соціальні</a:t>
          </a:r>
          <a:endParaRPr lang="uk-UA" sz="30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391C75-4F79-4014-8A02-36B6FFA2C5F5}" type="parTrans" cxnId="{1F9E1342-4504-4FA7-A967-A046D9265205}">
      <dgm:prSet/>
      <dgm:spPr/>
      <dgm:t>
        <a:bodyPr/>
        <a:lstStyle/>
        <a:p>
          <a:endParaRPr lang="uk-UA"/>
        </a:p>
      </dgm:t>
    </dgm:pt>
    <dgm:pt modelId="{0E2FFBE8-91B8-4556-8BCC-6A470AD59483}" type="sibTrans" cxnId="{1F9E1342-4504-4FA7-A967-A046D9265205}">
      <dgm:prSet/>
      <dgm:spPr/>
      <dgm:t>
        <a:bodyPr/>
        <a:lstStyle/>
        <a:p>
          <a:endParaRPr lang="uk-UA"/>
        </a:p>
      </dgm:t>
    </dgm:pt>
    <dgm:pt modelId="{F3E40FA9-6654-4985-BFD7-5458D0699470}">
      <dgm:prSet custT="1"/>
      <dgm:spPr/>
      <dgm:t>
        <a:bodyPr/>
        <a:lstStyle/>
        <a:p>
          <a:r>
            <a:rPr lang="uk-UA" sz="30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ідеологічні</a:t>
          </a:r>
          <a:endParaRPr lang="uk-UA" sz="30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0A6929-DCAB-4660-93D4-A6969D8F5E36}" type="parTrans" cxnId="{FADBDF80-AF50-4771-8BB9-39F1C887B7C0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5107E66B-2164-4CB1-8584-5D1F2088E01F}" type="sibTrans" cxnId="{FADBDF80-AF50-4771-8BB9-39F1C887B7C0}">
      <dgm:prSet/>
      <dgm:spPr/>
      <dgm:t>
        <a:bodyPr/>
        <a:lstStyle/>
        <a:p>
          <a:endParaRPr lang="uk-UA"/>
        </a:p>
      </dgm:t>
    </dgm:pt>
    <dgm:pt modelId="{4E48D2E7-EF44-40B1-954F-CB1DAE3D3E9F}" type="pres">
      <dgm:prSet presAssocID="{52F7743D-E762-4598-BA7F-95DDD95101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996F10E-A26A-4FBE-8E5C-68832677C81B}" type="pres">
      <dgm:prSet presAssocID="{4A7C485D-94F3-4B88-A2E7-64E675CA2091}" presName="hierRoot1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4E53A3CA-3A09-46D1-BDC3-682A755997A2}" type="pres">
      <dgm:prSet presAssocID="{4A7C485D-94F3-4B88-A2E7-64E675CA2091}" presName="rootComposite1" presStyleCnt="0"/>
      <dgm:spPr/>
      <dgm:t>
        <a:bodyPr/>
        <a:lstStyle/>
        <a:p>
          <a:endParaRPr lang="uk-UA"/>
        </a:p>
      </dgm:t>
    </dgm:pt>
    <dgm:pt modelId="{F77DDA45-8610-4F91-8194-5F552A8CBA1C}" type="pres">
      <dgm:prSet presAssocID="{4A7C485D-94F3-4B88-A2E7-64E675CA2091}" presName="rootText1" presStyleLbl="node0" presStyleIdx="0" presStyleCnt="1" custScaleX="145065" custScaleY="18251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A9041ED-AFB7-444F-AA26-6ED60B22B23E}" type="pres">
      <dgm:prSet presAssocID="{4A7C485D-94F3-4B88-A2E7-64E675CA2091}" presName="rootConnector1" presStyleLbl="node1" presStyleIdx="0" presStyleCnt="0"/>
      <dgm:spPr/>
      <dgm:t>
        <a:bodyPr/>
        <a:lstStyle/>
        <a:p>
          <a:endParaRPr lang="uk-UA"/>
        </a:p>
      </dgm:t>
    </dgm:pt>
    <dgm:pt modelId="{D32F701C-892E-4623-BC23-C824110FD1B6}" type="pres">
      <dgm:prSet presAssocID="{4A7C485D-94F3-4B88-A2E7-64E675CA2091}" presName="hierChild2" presStyleCnt="0"/>
      <dgm:spPr/>
      <dgm:t>
        <a:bodyPr/>
        <a:lstStyle/>
        <a:p>
          <a:endParaRPr lang="uk-UA"/>
        </a:p>
      </dgm:t>
    </dgm:pt>
    <dgm:pt modelId="{B931445E-78F6-4AAB-B5F8-4A988999987A}" type="pres">
      <dgm:prSet presAssocID="{D37E763F-EE45-430C-84C0-931847F666F0}" presName="Name64" presStyleLbl="parChTrans1D2" presStyleIdx="0" presStyleCnt="2"/>
      <dgm:spPr/>
      <dgm:t>
        <a:bodyPr/>
        <a:lstStyle/>
        <a:p>
          <a:endParaRPr lang="uk-UA"/>
        </a:p>
      </dgm:t>
    </dgm:pt>
    <dgm:pt modelId="{05845F9E-1789-40EA-B504-28CC19C973A2}" type="pres">
      <dgm:prSet presAssocID="{23C7D4E4-4A48-4FC2-8798-741718EB5DB6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E65F6B9B-3CB6-49A4-8D43-9745A893396A}" type="pres">
      <dgm:prSet presAssocID="{23C7D4E4-4A48-4FC2-8798-741718EB5DB6}" presName="rootComposite" presStyleCnt="0"/>
      <dgm:spPr/>
      <dgm:t>
        <a:bodyPr/>
        <a:lstStyle/>
        <a:p>
          <a:endParaRPr lang="uk-UA"/>
        </a:p>
      </dgm:t>
    </dgm:pt>
    <dgm:pt modelId="{91B81727-10AA-4E85-A797-462CFF129ABA}" type="pres">
      <dgm:prSet presAssocID="{23C7D4E4-4A48-4FC2-8798-741718EB5DB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42311EB-F662-4D36-8D57-9230E8C7DB3B}" type="pres">
      <dgm:prSet presAssocID="{23C7D4E4-4A48-4FC2-8798-741718EB5DB6}" presName="rootConnector" presStyleLbl="node2" presStyleIdx="0" presStyleCnt="2"/>
      <dgm:spPr/>
      <dgm:t>
        <a:bodyPr/>
        <a:lstStyle/>
        <a:p>
          <a:endParaRPr lang="uk-UA"/>
        </a:p>
      </dgm:t>
    </dgm:pt>
    <dgm:pt modelId="{A4C28FA4-7546-44DF-BC81-D448C8934E43}" type="pres">
      <dgm:prSet presAssocID="{23C7D4E4-4A48-4FC2-8798-741718EB5DB6}" presName="hierChild4" presStyleCnt="0"/>
      <dgm:spPr/>
      <dgm:t>
        <a:bodyPr/>
        <a:lstStyle/>
        <a:p>
          <a:endParaRPr lang="uk-UA"/>
        </a:p>
      </dgm:t>
    </dgm:pt>
    <dgm:pt modelId="{7DABB317-479F-4860-91C9-0A5DB3F76CA6}" type="pres">
      <dgm:prSet presAssocID="{2A27AE33-F162-4EFB-B293-9FB67A505BF5}" presName="Name64" presStyleLbl="parChTrans1D3" presStyleIdx="0" presStyleCnt="4"/>
      <dgm:spPr/>
      <dgm:t>
        <a:bodyPr/>
        <a:lstStyle/>
        <a:p>
          <a:endParaRPr lang="uk-UA"/>
        </a:p>
      </dgm:t>
    </dgm:pt>
    <dgm:pt modelId="{3C19EF50-CF7C-4E7E-B65B-99F607AC0E37}" type="pres">
      <dgm:prSet presAssocID="{2F183254-B25C-4BDE-ABE8-E278A07BC671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162038A1-AA76-48D8-8A14-3D408370ABEA}" type="pres">
      <dgm:prSet presAssocID="{2F183254-B25C-4BDE-ABE8-E278A07BC671}" presName="rootComposite" presStyleCnt="0"/>
      <dgm:spPr/>
      <dgm:t>
        <a:bodyPr/>
        <a:lstStyle/>
        <a:p>
          <a:endParaRPr lang="uk-UA"/>
        </a:p>
      </dgm:t>
    </dgm:pt>
    <dgm:pt modelId="{F980CE29-C0D4-4BE9-9367-63F9E86185F8}" type="pres">
      <dgm:prSet presAssocID="{2F183254-B25C-4BDE-ABE8-E278A07BC671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2BDABA2-1C35-41CD-BC24-8E94FAC5F851}" type="pres">
      <dgm:prSet presAssocID="{2F183254-B25C-4BDE-ABE8-E278A07BC671}" presName="rootConnector" presStyleLbl="node3" presStyleIdx="0" presStyleCnt="4"/>
      <dgm:spPr/>
      <dgm:t>
        <a:bodyPr/>
        <a:lstStyle/>
        <a:p>
          <a:endParaRPr lang="uk-UA"/>
        </a:p>
      </dgm:t>
    </dgm:pt>
    <dgm:pt modelId="{227F9DA7-A333-4B5C-866F-97755C3A6AED}" type="pres">
      <dgm:prSet presAssocID="{2F183254-B25C-4BDE-ABE8-E278A07BC671}" presName="hierChild4" presStyleCnt="0"/>
      <dgm:spPr/>
      <dgm:t>
        <a:bodyPr/>
        <a:lstStyle/>
        <a:p>
          <a:endParaRPr lang="uk-UA"/>
        </a:p>
      </dgm:t>
    </dgm:pt>
    <dgm:pt modelId="{93D186C7-43C2-4E83-97FF-28C419FB40F9}" type="pres">
      <dgm:prSet presAssocID="{2F183254-B25C-4BDE-ABE8-E278A07BC671}" presName="hierChild5" presStyleCnt="0"/>
      <dgm:spPr/>
      <dgm:t>
        <a:bodyPr/>
        <a:lstStyle/>
        <a:p>
          <a:endParaRPr lang="uk-UA"/>
        </a:p>
      </dgm:t>
    </dgm:pt>
    <dgm:pt modelId="{AB18E91C-B78C-4472-BE4C-330F08A53C70}" type="pres">
      <dgm:prSet presAssocID="{786ED41E-69BD-47A9-B01C-B9E0C7D637BE}" presName="Name64" presStyleLbl="parChTrans1D3" presStyleIdx="1" presStyleCnt="4"/>
      <dgm:spPr/>
      <dgm:t>
        <a:bodyPr/>
        <a:lstStyle/>
        <a:p>
          <a:endParaRPr lang="uk-UA"/>
        </a:p>
      </dgm:t>
    </dgm:pt>
    <dgm:pt modelId="{B9171C78-9EB1-4D02-A408-42C22B7ED467}" type="pres">
      <dgm:prSet presAssocID="{230E5414-9FD0-4BF0-8B38-71DBB5101476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2F570F53-3C5C-4DEF-8EA4-B55195DCE10E}" type="pres">
      <dgm:prSet presAssocID="{230E5414-9FD0-4BF0-8B38-71DBB5101476}" presName="rootComposite" presStyleCnt="0"/>
      <dgm:spPr/>
      <dgm:t>
        <a:bodyPr/>
        <a:lstStyle/>
        <a:p>
          <a:endParaRPr lang="uk-UA"/>
        </a:p>
      </dgm:t>
    </dgm:pt>
    <dgm:pt modelId="{80B24144-E131-4682-BDD8-9CC48128A846}" type="pres">
      <dgm:prSet presAssocID="{230E5414-9FD0-4BF0-8B38-71DBB5101476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BB91F5E-B98D-45C0-8304-C36C9DD7E35F}" type="pres">
      <dgm:prSet presAssocID="{230E5414-9FD0-4BF0-8B38-71DBB5101476}" presName="rootConnector" presStyleLbl="node3" presStyleIdx="1" presStyleCnt="4"/>
      <dgm:spPr/>
      <dgm:t>
        <a:bodyPr/>
        <a:lstStyle/>
        <a:p>
          <a:endParaRPr lang="uk-UA"/>
        </a:p>
      </dgm:t>
    </dgm:pt>
    <dgm:pt modelId="{41B4F422-4F42-41F0-AD65-479A040EB216}" type="pres">
      <dgm:prSet presAssocID="{230E5414-9FD0-4BF0-8B38-71DBB5101476}" presName="hierChild4" presStyleCnt="0"/>
      <dgm:spPr/>
      <dgm:t>
        <a:bodyPr/>
        <a:lstStyle/>
        <a:p>
          <a:endParaRPr lang="uk-UA"/>
        </a:p>
      </dgm:t>
    </dgm:pt>
    <dgm:pt modelId="{82389F87-BD09-43F6-A745-6BB01D5841BA}" type="pres">
      <dgm:prSet presAssocID="{230E5414-9FD0-4BF0-8B38-71DBB5101476}" presName="hierChild5" presStyleCnt="0"/>
      <dgm:spPr/>
      <dgm:t>
        <a:bodyPr/>
        <a:lstStyle/>
        <a:p>
          <a:endParaRPr lang="uk-UA"/>
        </a:p>
      </dgm:t>
    </dgm:pt>
    <dgm:pt modelId="{1CE288EF-F85A-4BBC-8FFB-56CE70DA13FE}" type="pres">
      <dgm:prSet presAssocID="{1D391C75-4F79-4014-8A02-36B6FFA2C5F5}" presName="Name64" presStyleLbl="parChTrans1D3" presStyleIdx="2" presStyleCnt="4"/>
      <dgm:spPr/>
      <dgm:t>
        <a:bodyPr/>
        <a:lstStyle/>
        <a:p>
          <a:endParaRPr lang="uk-UA"/>
        </a:p>
      </dgm:t>
    </dgm:pt>
    <dgm:pt modelId="{2C8B79FE-8A5C-4FD0-8A7F-72462843F8FA}" type="pres">
      <dgm:prSet presAssocID="{96F60483-72D9-4EDC-AB6F-ACB2ADB542FC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301156F0-8379-437C-9ACA-391FA5EB6A25}" type="pres">
      <dgm:prSet presAssocID="{96F60483-72D9-4EDC-AB6F-ACB2ADB542FC}" presName="rootComposite" presStyleCnt="0"/>
      <dgm:spPr/>
      <dgm:t>
        <a:bodyPr/>
        <a:lstStyle/>
        <a:p>
          <a:endParaRPr lang="uk-UA"/>
        </a:p>
      </dgm:t>
    </dgm:pt>
    <dgm:pt modelId="{08C9AAF0-93BC-41FD-8627-78CB4B8A0151}" type="pres">
      <dgm:prSet presAssocID="{96F60483-72D9-4EDC-AB6F-ACB2ADB542FC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7486F08-926D-4F90-8009-E76E4B01B9CA}" type="pres">
      <dgm:prSet presAssocID="{96F60483-72D9-4EDC-AB6F-ACB2ADB542FC}" presName="rootConnector" presStyleLbl="node3" presStyleIdx="2" presStyleCnt="4"/>
      <dgm:spPr/>
      <dgm:t>
        <a:bodyPr/>
        <a:lstStyle/>
        <a:p>
          <a:endParaRPr lang="uk-UA"/>
        </a:p>
      </dgm:t>
    </dgm:pt>
    <dgm:pt modelId="{86004D57-DEE9-4E61-A208-3DF261047A24}" type="pres">
      <dgm:prSet presAssocID="{96F60483-72D9-4EDC-AB6F-ACB2ADB542FC}" presName="hierChild4" presStyleCnt="0"/>
      <dgm:spPr/>
      <dgm:t>
        <a:bodyPr/>
        <a:lstStyle/>
        <a:p>
          <a:endParaRPr lang="uk-UA"/>
        </a:p>
      </dgm:t>
    </dgm:pt>
    <dgm:pt modelId="{AF0750B2-5B64-4784-B258-E93CED4B6F4A}" type="pres">
      <dgm:prSet presAssocID="{96F60483-72D9-4EDC-AB6F-ACB2ADB542FC}" presName="hierChild5" presStyleCnt="0"/>
      <dgm:spPr/>
      <dgm:t>
        <a:bodyPr/>
        <a:lstStyle/>
        <a:p>
          <a:endParaRPr lang="uk-UA"/>
        </a:p>
      </dgm:t>
    </dgm:pt>
    <dgm:pt modelId="{D3F1BEE5-C0D3-4744-B88F-456B321D8D84}" type="pres">
      <dgm:prSet presAssocID="{200A6929-DCAB-4660-93D4-A6969D8F5E36}" presName="Name64" presStyleLbl="parChTrans1D3" presStyleIdx="3" presStyleCnt="4"/>
      <dgm:spPr/>
      <dgm:t>
        <a:bodyPr/>
        <a:lstStyle/>
        <a:p>
          <a:endParaRPr lang="uk-UA"/>
        </a:p>
      </dgm:t>
    </dgm:pt>
    <dgm:pt modelId="{3BC6E8FB-6DEB-4FB5-830A-3D6276846343}" type="pres">
      <dgm:prSet presAssocID="{F3E40FA9-6654-4985-BFD7-5458D0699470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0772BF67-F2A9-4E5C-9D45-F127AA04A895}" type="pres">
      <dgm:prSet presAssocID="{F3E40FA9-6654-4985-BFD7-5458D0699470}" presName="rootComposite" presStyleCnt="0"/>
      <dgm:spPr/>
      <dgm:t>
        <a:bodyPr/>
        <a:lstStyle/>
        <a:p>
          <a:endParaRPr lang="uk-UA"/>
        </a:p>
      </dgm:t>
    </dgm:pt>
    <dgm:pt modelId="{3546E70E-C986-4AA4-94EF-F599E66D243B}" type="pres">
      <dgm:prSet presAssocID="{F3E40FA9-6654-4985-BFD7-5458D0699470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6BB746D-6F3D-4C51-B619-039010912741}" type="pres">
      <dgm:prSet presAssocID="{F3E40FA9-6654-4985-BFD7-5458D0699470}" presName="rootConnector" presStyleLbl="node3" presStyleIdx="3" presStyleCnt="4"/>
      <dgm:spPr/>
      <dgm:t>
        <a:bodyPr/>
        <a:lstStyle/>
        <a:p>
          <a:endParaRPr lang="uk-UA"/>
        </a:p>
      </dgm:t>
    </dgm:pt>
    <dgm:pt modelId="{34A225C4-F7D4-4B52-A66C-B74F91FE4B9C}" type="pres">
      <dgm:prSet presAssocID="{F3E40FA9-6654-4985-BFD7-5458D0699470}" presName="hierChild4" presStyleCnt="0"/>
      <dgm:spPr/>
      <dgm:t>
        <a:bodyPr/>
        <a:lstStyle/>
        <a:p>
          <a:endParaRPr lang="uk-UA"/>
        </a:p>
      </dgm:t>
    </dgm:pt>
    <dgm:pt modelId="{6D6E1CC0-8575-4283-A34E-D88A4943EAB8}" type="pres">
      <dgm:prSet presAssocID="{F3E40FA9-6654-4985-BFD7-5458D0699470}" presName="hierChild5" presStyleCnt="0"/>
      <dgm:spPr/>
      <dgm:t>
        <a:bodyPr/>
        <a:lstStyle/>
        <a:p>
          <a:endParaRPr lang="uk-UA"/>
        </a:p>
      </dgm:t>
    </dgm:pt>
    <dgm:pt modelId="{88CACB09-33B2-4540-93AC-95E49C8ABBCE}" type="pres">
      <dgm:prSet presAssocID="{23C7D4E4-4A48-4FC2-8798-741718EB5DB6}" presName="hierChild5" presStyleCnt="0"/>
      <dgm:spPr/>
      <dgm:t>
        <a:bodyPr/>
        <a:lstStyle/>
        <a:p>
          <a:endParaRPr lang="uk-UA"/>
        </a:p>
      </dgm:t>
    </dgm:pt>
    <dgm:pt modelId="{6E9F467F-A6DB-4A27-A218-3218897DECA6}" type="pres">
      <dgm:prSet presAssocID="{031FF43B-FE5A-4C0A-ACAF-CB0EA7879712}" presName="Name64" presStyleLbl="parChTrans1D2" presStyleIdx="1" presStyleCnt="2"/>
      <dgm:spPr/>
      <dgm:t>
        <a:bodyPr/>
        <a:lstStyle/>
        <a:p>
          <a:endParaRPr lang="uk-UA"/>
        </a:p>
      </dgm:t>
    </dgm:pt>
    <dgm:pt modelId="{42605852-7626-417A-A6F1-AE78D97E7E89}" type="pres">
      <dgm:prSet presAssocID="{5E2D1229-3E2D-477A-8772-0925ABDDBBBC}" presName="hierRoot2" presStyleCnt="0">
        <dgm:presLayoutVars>
          <dgm:hierBranch val="init"/>
        </dgm:presLayoutVars>
      </dgm:prSet>
      <dgm:spPr/>
      <dgm:t>
        <a:bodyPr/>
        <a:lstStyle/>
        <a:p>
          <a:endParaRPr lang="uk-UA"/>
        </a:p>
      </dgm:t>
    </dgm:pt>
    <dgm:pt modelId="{222E1897-4F8F-42F7-A99C-640D90CFFD8F}" type="pres">
      <dgm:prSet presAssocID="{5E2D1229-3E2D-477A-8772-0925ABDDBBBC}" presName="rootComposite" presStyleCnt="0"/>
      <dgm:spPr/>
      <dgm:t>
        <a:bodyPr/>
        <a:lstStyle/>
        <a:p>
          <a:endParaRPr lang="uk-UA"/>
        </a:p>
      </dgm:t>
    </dgm:pt>
    <dgm:pt modelId="{5602392C-85DE-469A-88CA-D57989BC4C3D}" type="pres">
      <dgm:prSet presAssocID="{5E2D1229-3E2D-477A-8772-0925ABDDBBB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8D15829-5E9A-48D6-8E78-7DFBA0DF625E}" type="pres">
      <dgm:prSet presAssocID="{5E2D1229-3E2D-477A-8772-0925ABDDBBBC}" presName="rootConnector" presStyleLbl="node2" presStyleIdx="1" presStyleCnt="2"/>
      <dgm:spPr/>
      <dgm:t>
        <a:bodyPr/>
        <a:lstStyle/>
        <a:p>
          <a:endParaRPr lang="uk-UA"/>
        </a:p>
      </dgm:t>
    </dgm:pt>
    <dgm:pt modelId="{B91B7156-AEFF-4001-9705-4396ADF71A24}" type="pres">
      <dgm:prSet presAssocID="{5E2D1229-3E2D-477A-8772-0925ABDDBBBC}" presName="hierChild4" presStyleCnt="0"/>
      <dgm:spPr/>
      <dgm:t>
        <a:bodyPr/>
        <a:lstStyle/>
        <a:p>
          <a:endParaRPr lang="uk-UA"/>
        </a:p>
      </dgm:t>
    </dgm:pt>
    <dgm:pt modelId="{606D01F1-89F9-4579-A66B-1A4F4D5325AC}" type="pres">
      <dgm:prSet presAssocID="{5E2D1229-3E2D-477A-8772-0925ABDDBBBC}" presName="hierChild5" presStyleCnt="0"/>
      <dgm:spPr/>
      <dgm:t>
        <a:bodyPr/>
        <a:lstStyle/>
        <a:p>
          <a:endParaRPr lang="uk-UA"/>
        </a:p>
      </dgm:t>
    </dgm:pt>
    <dgm:pt modelId="{D07480A2-E16F-43B0-8D26-AFD132726928}" type="pres">
      <dgm:prSet presAssocID="{4A7C485D-94F3-4B88-A2E7-64E675CA2091}" presName="hierChild3" presStyleCnt="0"/>
      <dgm:spPr/>
      <dgm:t>
        <a:bodyPr/>
        <a:lstStyle/>
        <a:p>
          <a:endParaRPr lang="uk-UA"/>
        </a:p>
      </dgm:t>
    </dgm:pt>
  </dgm:ptLst>
  <dgm:cxnLst>
    <dgm:cxn modelId="{5122621F-9D78-4EDC-9C00-D2FCE71C0410}" type="presOf" srcId="{F3E40FA9-6654-4985-BFD7-5458D0699470}" destId="{3546E70E-C986-4AA4-94EF-F599E66D243B}" srcOrd="0" destOrd="0" presId="urn:microsoft.com/office/officeart/2009/3/layout/HorizontalOrganizationChart"/>
    <dgm:cxn modelId="{1BFE25D9-9C1B-4DF7-B30B-440E73E0B791}" type="presOf" srcId="{5E2D1229-3E2D-477A-8772-0925ABDDBBBC}" destId="{5602392C-85DE-469A-88CA-D57989BC4C3D}" srcOrd="0" destOrd="0" presId="urn:microsoft.com/office/officeart/2009/3/layout/HorizontalOrganizationChart"/>
    <dgm:cxn modelId="{1CDD13B5-FF02-466E-84EF-60120462663F}" type="presOf" srcId="{230E5414-9FD0-4BF0-8B38-71DBB5101476}" destId="{80B24144-E131-4682-BDD8-9CC48128A846}" srcOrd="0" destOrd="0" presId="urn:microsoft.com/office/officeart/2009/3/layout/HorizontalOrganizationChart"/>
    <dgm:cxn modelId="{FADBDF80-AF50-4771-8BB9-39F1C887B7C0}" srcId="{23C7D4E4-4A48-4FC2-8798-741718EB5DB6}" destId="{F3E40FA9-6654-4985-BFD7-5458D0699470}" srcOrd="3" destOrd="0" parTransId="{200A6929-DCAB-4660-93D4-A6969D8F5E36}" sibTransId="{5107E66B-2164-4CB1-8584-5D1F2088E01F}"/>
    <dgm:cxn modelId="{0CC057AF-167E-4C5C-A86A-0FA8AF1A0126}" type="presOf" srcId="{F3E40FA9-6654-4985-BFD7-5458D0699470}" destId="{C6BB746D-6F3D-4C51-B619-039010912741}" srcOrd="1" destOrd="0" presId="urn:microsoft.com/office/officeart/2009/3/layout/HorizontalOrganizationChart"/>
    <dgm:cxn modelId="{1F9E1342-4504-4FA7-A967-A046D9265205}" srcId="{23C7D4E4-4A48-4FC2-8798-741718EB5DB6}" destId="{96F60483-72D9-4EDC-AB6F-ACB2ADB542FC}" srcOrd="2" destOrd="0" parTransId="{1D391C75-4F79-4014-8A02-36B6FFA2C5F5}" sibTransId="{0E2FFBE8-91B8-4556-8BCC-6A470AD59483}"/>
    <dgm:cxn modelId="{BF49898A-36DC-4C3C-9670-54A517D3A7FC}" srcId="{4A7C485D-94F3-4B88-A2E7-64E675CA2091}" destId="{23C7D4E4-4A48-4FC2-8798-741718EB5DB6}" srcOrd="0" destOrd="0" parTransId="{D37E763F-EE45-430C-84C0-931847F666F0}" sibTransId="{BB94F94F-F0FD-4AC6-A2C5-8B1A656C5DD0}"/>
    <dgm:cxn modelId="{C62F4AA6-2AAC-4450-8BE1-2F7C273ED928}" type="presOf" srcId="{96F60483-72D9-4EDC-AB6F-ACB2ADB542FC}" destId="{87486F08-926D-4F90-8009-E76E4B01B9CA}" srcOrd="1" destOrd="0" presId="urn:microsoft.com/office/officeart/2009/3/layout/HorizontalOrganizationChart"/>
    <dgm:cxn modelId="{EEE7627F-A9B9-4CD8-8F63-6ABF318AC0B6}" type="presOf" srcId="{1D391C75-4F79-4014-8A02-36B6FFA2C5F5}" destId="{1CE288EF-F85A-4BBC-8FFB-56CE70DA13FE}" srcOrd="0" destOrd="0" presId="urn:microsoft.com/office/officeart/2009/3/layout/HorizontalOrganizationChart"/>
    <dgm:cxn modelId="{79F6D646-8A4A-4851-BA21-CF121F676612}" type="presOf" srcId="{200A6929-DCAB-4660-93D4-A6969D8F5E36}" destId="{D3F1BEE5-C0D3-4744-B88F-456B321D8D84}" srcOrd="0" destOrd="0" presId="urn:microsoft.com/office/officeart/2009/3/layout/HorizontalOrganizationChart"/>
    <dgm:cxn modelId="{BA28193C-9BE9-4B5D-97C7-8917DCCD587B}" srcId="{52F7743D-E762-4598-BA7F-95DDD95101A2}" destId="{4A7C485D-94F3-4B88-A2E7-64E675CA2091}" srcOrd="0" destOrd="0" parTransId="{6A9C3456-7023-4C1E-A339-D46FF83494B3}" sibTransId="{C0ACF62B-76BF-45E3-B45C-08AC4355D396}"/>
    <dgm:cxn modelId="{5F39A28A-D683-49C0-BB50-B5FB142B066B}" type="presOf" srcId="{D37E763F-EE45-430C-84C0-931847F666F0}" destId="{B931445E-78F6-4AAB-B5F8-4A988999987A}" srcOrd="0" destOrd="0" presId="urn:microsoft.com/office/officeart/2009/3/layout/HorizontalOrganizationChart"/>
    <dgm:cxn modelId="{13FF3AF5-3F0D-4FF3-89C5-0DBBA484F18D}" srcId="{23C7D4E4-4A48-4FC2-8798-741718EB5DB6}" destId="{2F183254-B25C-4BDE-ABE8-E278A07BC671}" srcOrd="0" destOrd="0" parTransId="{2A27AE33-F162-4EFB-B293-9FB67A505BF5}" sibTransId="{D5E5B7DE-71E9-43ED-8CF6-4D7A11E5C573}"/>
    <dgm:cxn modelId="{2A8F4A31-73A3-472E-ABF0-856073B2A10C}" type="presOf" srcId="{2A27AE33-F162-4EFB-B293-9FB67A505BF5}" destId="{7DABB317-479F-4860-91C9-0A5DB3F76CA6}" srcOrd="0" destOrd="0" presId="urn:microsoft.com/office/officeart/2009/3/layout/HorizontalOrganizationChart"/>
    <dgm:cxn modelId="{83892541-5441-4179-995C-008E79CA2FAC}" type="presOf" srcId="{031FF43B-FE5A-4C0A-ACAF-CB0EA7879712}" destId="{6E9F467F-A6DB-4A27-A218-3218897DECA6}" srcOrd="0" destOrd="0" presId="urn:microsoft.com/office/officeart/2009/3/layout/HorizontalOrganizationChart"/>
    <dgm:cxn modelId="{1EDC8F7F-4FA0-49F1-998B-8868436F9960}" type="presOf" srcId="{786ED41E-69BD-47A9-B01C-B9E0C7D637BE}" destId="{AB18E91C-B78C-4472-BE4C-330F08A53C70}" srcOrd="0" destOrd="0" presId="urn:microsoft.com/office/officeart/2009/3/layout/HorizontalOrganizationChart"/>
    <dgm:cxn modelId="{ED667782-DD79-46B7-ACB9-4EDD100B68BF}" type="presOf" srcId="{230E5414-9FD0-4BF0-8B38-71DBB5101476}" destId="{0BB91F5E-B98D-45C0-8304-C36C9DD7E35F}" srcOrd="1" destOrd="0" presId="urn:microsoft.com/office/officeart/2009/3/layout/HorizontalOrganizationChart"/>
    <dgm:cxn modelId="{E0592C5E-A79B-4866-8AA8-D8062EB24E20}" type="presOf" srcId="{52F7743D-E762-4598-BA7F-95DDD95101A2}" destId="{4E48D2E7-EF44-40B1-954F-CB1DAE3D3E9F}" srcOrd="0" destOrd="0" presId="urn:microsoft.com/office/officeart/2009/3/layout/HorizontalOrganizationChart"/>
    <dgm:cxn modelId="{014F7E68-437B-4AF7-985D-3F6D3A419B14}" srcId="{4A7C485D-94F3-4B88-A2E7-64E675CA2091}" destId="{5E2D1229-3E2D-477A-8772-0925ABDDBBBC}" srcOrd="1" destOrd="0" parTransId="{031FF43B-FE5A-4C0A-ACAF-CB0EA7879712}" sibTransId="{C886631A-5997-4DF0-8384-526665D15064}"/>
    <dgm:cxn modelId="{5D6321E9-CA5E-4DF8-88D4-64C218643BEE}" type="presOf" srcId="{4A7C485D-94F3-4B88-A2E7-64E675CA2091}" destId="{F77DDA45-8610-4F91-8194-5F552A8CBA1C}" srcOrd="0" destOrd="0" presId="urn:microsoft.com/office/officeart/2009/3/layout/HorizontalOrganizationChart"/>
    <dgm:cxn modelId="{46E578F5-72E4-4D26-AE4F-8BA1B28B8D1B}" type="presOf" srcId="{5E2D1229-3E2D-477A-8772-0925ABDDBBBC}" destId="{08D15829-5E9A-48D6-8E78-7DFBA0DF625E}" srcOrd="1" destOrd="0" presId="urn:microsoft.com/office/officeart/2009/3/layout/HorizontalOrganizationChart"/>
    <dgm:cxn modelId="{833F1E6E-52AB-4334-9FC0-330327B74456}" srcId="{23C7D4E4-4A48-4FC2-8798-741718EB5DB6}" destId="{230E5414-9FD0-4BF0-8B38-71DBB5101476}" srcOrd="1" destOrd="0" parTransId="{786ED41E-69BD-47A9-B01C-B9E0C7D637BE}" sibTransId="{753A1C2A-1658-4370-9753-AA2985E125E8}"/>
    <dgm:cxn modelId="{8CB3FB72-60DD-4BF4-A2FC-71B2219062DC}" type="presOf" srcId="{2F183254-B25C-4BDE-ABE8-E278A07BC671}" destId="{72BDABA2-1C35-41CD-BC24-8E94FAC5F851}" srcOrd="1" destOrd="0" presId="urn:microsoft.com/office/officeart/2009/3/layout/HorizontalOrganizationChart"/>
    <dgm:cxn modelId="{5F22FD40-7058-48D3-AE0C-105CD52D67B2}" type="presOf" srcId="{4A7C485D-94F3-4B88-A2E7-64E675CA2091}" destId="{CA9041ED-AFB7-444F-AA26-6ED60B22B23E}" srcOrd="1" destOrd="0" presId="urn:microsoft.com/office/officeart/2009/3/layout/HorizontalOrganizationChart"/>
    <dgm:cxn modelId="{1B9EBB2C-20FC-4A13-8F3D-905D13BB5AE8}" type="presOf" srcId="{23C7D4E4-4A48-4FC2-8798-741718EB5DB6}" destId="{91B81727-10AA-4E85-A797-462CFF129ABA}" srcOrd="0" destOrd="0" presId="urn:microsoft.com/office/officeart/2009/3/layout/HorizontalOrganizationChart"/>
    <dgm:cxn modelId="{62F37E0E-49E8-4981-AD5A-6DA12F734339}" type="presOf" srcId="{23C7D4E4-4A48-4FC2-8798-741718EB5DB6}" destId="{942311EB-F662-4D36-8D57-9230E8C7DB3B}" srcOrd="1" destOrd="0" presId="urn:microsoft.com/office/officeart/2009/3/layout/HorizontalOrganizationChart"/>
    <dgm:cxn modelId="{880E665B-0029-4723-B964-7D0858F60670}" type="presOf" srcId="{96F60483-72D9-4EDC-AB6F-ACB2ADB542FC}" destId="{08C9AAF0-93BC-41FD-8627-78CB4B8A0151}" srcOrd="0" destOrd="0" presId="urn:microsoft.com/office/officeart/2009/3/layout/HorizontalOrganizationChart"/>
    <dgm:cxn modelId="{DB41696D-7837-473C-98BB-42E925FD917A}" type="presOf" srcId="{2F183254-B25C-4BDE-ABE8-E278A07BC671}" destId="{F980CE29-C0D4-4BE9-9367-63F9E86185F8}" srcOrd="0" destOrd="0" presId="urn:microsoft.com/office/officeart/2009/3/layout/HorizontalOrganizationChart"/>
    <dgm:cxn modelId="{3DBA1D3A-5431-4A4B-B1DE-2E50292094DF}" type="presParOf" srcId="{4E48D2E7-EF44-40B1-954F-CB1DAE3D3E9F}" destId="{C996F10E-A26A-4FBE-8E5C-68832677C81B}" srcOrd="0" destOrd="0" presId="urn:microsoft.com/office/officeart/2009/3/layout/HorizontalOrganizationChart"/>
    <dgm:cxn modelId="{F48FE7AB-EBFE-4E84-84D7-1DBD68FA1265}" type="presParOf" srcId="{C996F10E-A26A-4FBE-8E5C-68832677C81B}" destId="{4E53A3CA-3A09-46D1-BDC3-682A755997A2}" srcOrd="0" destOrd="0" presId="urn:microsoft.com/office/officeart/2009/3/layout/HorizontalOrganizationChart"/>
    <dgm:cxn modelId="{40FCC043-4798-4D81-B20B-9EBE08506348}" type="presParOf" srcId="{4E53A3CA-3A09-46D1-BDC3-682A755997A2}" destId="{F77DDA45-8610-4F91-8194-5F552A8CBA1C}" srcOrd="0" destOrd="0" presId="urn:microsoft.com/office/officeart/2009/3/layout/HorizontalOrganizationChart"/>
    <dgm:cxn modelId="{513A0A1F-B55D-4D29-99E6-51C5DABF9636}" type="presParOf" srcId="{4E53A3CA-3A09-46D1-BDC3-682A755997A2}" destId="{CA9041ED-AFB7-444F-AA26-6ED60B22B23E}" srcOrd="1" destOrd="0" presId="urn:microsoft.com/office/officeart/2009/3/layout/HorizontalOrganizationChart"/>
    <dgm:cxn modelId="{E5804287-09CD-4CBC-BAF9-AD16FB263640}" type="presParOf" srcId="{C996F10E-A26A-4FBE-8E5C-68832677C81B}" destId="{D32F701C-892E-4623-BC23-C824110FD1B6}" srcOrd="1" destOrd="0" presId="urn:microsoft.com/office/officeart/2009/3/layout/HorizontalOrganizationChart"/>
    <dgm:cxn modelId="{8E58B300-D37D-4903-8A1F-033FDAAF266E}" type="presParOf" srcId="{D32F701C-892E-4623-BC23-C824110FD1B6}" destId="{B931445E-78F6-4AAB-B5F8-4A988999987A}" srcOrd="0" destOrd="0" presId="urn:microsoft.com/office/officeart/2009/3/layout/HorizontalOrganizationChart"/>
    <dgm:cxn modelId="{CD4958D6-3B40-44E7-917B-13A73FB809E8}" type="presParOf" srcId="{D32F701C-892E-4623-BC23-C824110FD1B6}" destId="{05845F9E-1789-40EA-B504-28CC19C973A2}" srcOrd="1" destOrd="0" presId="urn:microsoft.com/office/officeart/2009/3/layout/HorizontalOrganizationChart"/>
    <dgm:cxn modelId="{F3941BC5-8C83-4C82-9B94-6C39409F08EE}" type="presParOf" srcId="{05845F9E-1789-40EA-B504-28CC19C973A2}" destId="{E65F6B9B-3CB6-49A4-8D43-9745A893396A}" srcOrd="0" destOrd="0" presId="urn:microsoft.com/office/officeart/2009/3/layout/HorizontalOrganizationChart"/>
    <dgm:cxn modelId="{9A8CF94C-65D7-4DF7-B658-CD46B191BF81}" type="presParOf" srcId="{E65F6B9B-3CB6-49A4-8D43-9745A893396A}" destId="{91B81727-10AA-4E85-A797-462CFF129ABA}" srcOrd="0" destOrd="0" presId="urn:microsoft.com/office/officeart/2009/3/layout/HorizontalOrganizationChart"/>
    <dgm:cxn modelId="{72858F51-AD31-4A64-8ECB-DEF37CE38F7F}" type="presParOf" srcId="{E65F6B9B-3CB6-49A4-8D43-9745A893396A}" destId="{942311EB-F662-4D36-8D57-9230E8C7DB3B}" srcOrd="1" destOrd="0" presId="urn:microsoft.com/office/officeart/2009/3/layout/HorizontalOrganizationChart"/>
    <dgm:cxn modelId="{589573BE-4044-4BE7-841B-119DAA43A4A4}" type="presParOf" srcId="{05845F9E-1789-40EA-B504-28CC19C973A2}" destId="{A4C28FA4-7546-44DF-BC81-D448C8934E43}" srcOrd="1" destOrd="0" presId="urn:microsoft.com/office/officeart/2009/3/layout/HorizontalOrganizationChart"/>
    <dgm:cxn modelId="{3E2068D2-B269-4845-8F20-DD2DD1D204DC}" type="presParOf" srcId="{A4C28FA4-7546-44DF-BC81-D448C8934E43}" destId="{7DABB317-479F-4860-91C9-0A5DB3F76CA6}" srcOrd="0" destOrd="0" presId="urn:microsoft.com/office/officeart/2009/3/layout/HorizontalOrganizationChart"/>
    <dgm:cxn modelId="{EDB2C98B-6B5A-4082-81F6-4A296F09A3D6}" type="presParOf" srcId="{A4C28FA4-7546-44DF-BC81-D448C8934E43}" destId="{3C19EF50-CF7C-4E7E-B65B-99F607AC0E37}" srcOrd="1" destOrd="0" presId="urn:microsoft.com/office/officeart/2009/3/layout/HorizontalOrganizationChart"/>
    <dgm:cxn modelId="{4DCC9925-2EB0-493C-B11B-FCBA6CDAA91C}" type="presParOf" srcId="{3C19EF50-CF7C-4E7E-B65B-99F607AC0E37}" destId="{162038A1-AA76-48D8-8A14-3D408370ABEA}" srcOrd="0" destOrd="0" presId="urn:microsoft.com/office/officeart/2009/3/layout/HorizontalOrganizationChart"/>
    <dgm:cxn modelId="{4FA127DF-A463-4D4F-BAAC-F220E1102039}" type="presParOf" srcId="{162038A1-AA76-48D8-8A14-3D408370ABEA}" destId="{F980CE29-C0D4-4BE9-9367-63F9E86185F8}" srcOrd="0" destOrd="0" presId="urn:microsoft.com/office/officeart/2009/3/layout/HorizontalOrganizationChart"/>
    <dgm:cxn modelId="{2F388389-575E-497F-A27B-E2605C628A88}" type="presParOf" srcId="{162038A1-AA76-48D8-8A14-3D408370ABEA}" destId="{72BDABA2-1C35-41CD-BC24-8E94FAC5F851}" srcOrd="1" destOrd="0" presId="urn:microsoft.com/office/officeart/2009/3/layout/HorizontalOrganizationChart"/>
    <dgm:cxn modelId="{A776AA73-7156-4C97-954B-DCA1EDDC4714}" type="presParOf" srcId="{3C19EF50-CF7C-4E7E-B65B-99F607AC0E37}" destId="{227F9DA7-A333-4B5C-866F-97755C3A6AED}" srcOrd="1" destOrd="0" presId="urn:microsoft.com/office/officeart/2009/3/layout/HorizontalOrganizationChart"/>
    <dgm:cxn modelId="{500DA638-F477-45B1-9BA3-6248C54E9399}" type="presParOf" srcId="{3C19EF50-CF7C-4E7E-B65B-99F607AC0E37}" destId="{93D186C7-43C2-4E83-97FF-28C419FB40F9}" srcOrd="2" destOrd="0" presId="urn:microsoft.com/office/officeart/2009/3/layout/HorizontalOrganizationChart"/>
    <dgm:cxn modelId="{5A16DE74-3D2F-4022-9728-754D97188938}" type="presParOf" srcId="{A4C28FA4-7546-44DF-BC81-D448C8934E43}" destId="{AB18E91C-B78C-4472-BE4C-330F08A53C70}" srcOrd="2" destOrd="0" presId="urn:microsoft.com/office/officeart/2009/3/layout/HorizontalOrganizationChart"/>
    <dgm:cxn modelId="{61960CB2-2C24-44FE-B6D3-DFDB1B22AE4D}" type="presParOf" srcId="{A4C28FA4-7546-44DF-BC81-D448C8934E43}" destId="{B9171C78-9EB1-4D02-A408-42C22B7ED467}" srcOrd="3" destOrd="0" presId="urn:microsoft.com/office/officeart/2009/3/layout/HorizontalOrganizationChart"/>
    <dgm:cxn modelId="{03A1639E-75EC-4EE2-9BC2-8E789C8E328B}" type="presParOf" srcId="{B9171C78-9EB1-4D02-A408-42C22B7ED467}" destId="{2F570F53-3C5C-4DEF-8EA4-B55195DCE10E}" srcOrd="0" destOrd="0" presId="urn:microsoft.com/office/officeart/2009/3/layout/HorizontalOrganizationChart"/>
    <dgm:cxn modelId="{7B1CFA25-957B-4085-AAB8-6776CBB2D5FF}" type="presParOf" srcId="{2F570F53-3C5C-4DEF-8EA4-B55195DCE10E}" destId="{80B24144-E131-4682-BDD8-9CC48128A846}" srcOrd="0" destOrd="0" presId="urn:microsoft.com/office/officeart/2009/3/layout/HorizontalOrganizationChart"/>
    <dgm:cxn modelId="{C6C31677-42AA-4E36-8294-A56357B26A52}" type="presParOf" srcId="{2F570F53-3C5C-4DEF-8EA4-B55195DCE10E}" destId="{0BB91F5E-B98D-45C0-8304-C36C9DD7E35F}" srcOrd="1" destOrd="0" presId="urn:microsoft.com/office/officeart/2009/3/layout/HorizontalOrganizationChart"/>
    <dgm:cxn modelId="{D3BE2A67-50DB-451D-B1E9-C08B31175EC4}" type="presParOf" srcId="{B9171C78-9EB1-4D02-A408-42C22B7ED467}" destId="{41B4F422-4F42-41F0-AD65-479A040EB216}" srcOrd="1" destOrd="0" presId="urn:microsoft.com/office/officeart/2009/3/layout/HorizontalOrganizationChart"/>
    <dgm:cxn modelId="{8694D46B-1FFA-42B9-847E-06CDF9EE0DEF}" type="presParOf" srcId="{B9171C78-9EB1-4D02-A408-42C22B7ED467}" destId="{82389F87-BD09-43F6-A745-6BB01D5841BA}" srcOrd="2" destOrd="0" presId="urn:microsoft.com/office/officeart/2009/3/layout/HorizontalOrganizationChart"/>
    <dgm:cxn modelId="{B717B295-DDCB-4F71-B5FE-09F798364CCA}" type="presParOf" srcId="{A4C28FA4-7546-44DF-BC81-D448C8934E43}" destId="{1CE288EF-F85A-4BBC-8FFB-56CE70DA13FE}" srcOrd="4" destOrd="0" presId="urn:microsoft.com/office/officeart/2009/3/layout/HorizontalOrganizationChart"/>
    <dgm:cxn modelId="{DD33F80B-2742-4326-BAAA-100EA7E900DB}" type="presParOf" srcId="{A4C28FA4-7546-44DF-BC81-D448C8934E43}" destId="{2C8B79FE-8A5C-4FD0-8A7F-72462843F8FA}" srcOrd="5" destOrd="0" presId="urn:microsoft.com/office/officeart/2009/3/layout/HorizontalOrganizationChart"/>
    <dgm:cxn modelId="{60C1F6DA-F634-4BEE-843C-2EDA4FEF9527}" type="presParOf" srcId="{2C8B79FE-8A5C-4FD0-8A7F-72462843F8FA}" destId="{301156F0-8379-437C-9ACA-391FA5EB6A25}" srcOrd="0" destOrd="0" presId="urn:microsoft.com/office/officeart/2009/3/layout/HorizontalOrganizationChart"/>
    <dgm:cxn modelId="{9F21DB2C-6F6A-4131-917D-D57BE1C7D5DB}" type="presParOf" srcId="{301156F0-8379-437C-9ACA-391FA5EB6A25}" destId="{08C9AAF0-93BC-41FD-8627-78CB4B8A0151}" srcOrd="0" destOrd="0" presId="urn:microsoft.com/office/officeart/2009/3/layout/HorizontalOrganizationChart"/>
    <dgm:cxn modelId="{E26656ED-AC84-4D53-A4B1-BFF83B4D8957}" type="presParOf" srcId="{301156F0-8379-437C-9ACA-391FA5EB6A25}" destId="{87486F08-926D-4F90-8009-E76E4B01B9CA}" srcOrd="1" destOrd="0" presId="urn:microsoft.com/office/officeart/2009/3/layout/HorizontalOrganizationChart"/>
    <dgm:cxn modelId="{F0C998C8-F0FC-4367-B3B5-040B8093134B}" type="presParOf" srcId="{2C8B79FE-8A5C-4FD0-8A7F-72462843F8FA}" destId="{86004D57-DEE9-4E61-A208-3DF261047A24}" srcOrd="1" destOrd="0" presId="urn:microsoft.com/office/officeart/2009/3/layout/HorizontalOrganizationChart"/>
    <dgm:cxn modelId="{E9B91A6C-109F-44B9-8AB4-652F5C5970F2}" type="presParOf" srcId="{2C8B79FE-8A5C-4FD0-8A7F-72462843F8FA}" destId="{AF0750B2-5B64-4784-B258-E93CED4B6F4A}" srcOrd="2" destOrd="0" presId="urn:microsoft.com/office/officeart/2009/3/layout/HorizontalOrganizationChart"/>
    <dgm:cxn modelId="{C7DE94A6-9FF8-4A42-BD85-900DC119452A}" type="presParOf" srcId="{A4C28FA4-7546-44DF-BC81-D448C8934E43}" destId="{D3F1BEE5-C0D3-4744-B88F-456B321D8D84}" srcOrd="6" destOrd="0" presId="urn:microsoft.com/office/officeart/2009/3/layout/HorizontalOrganizationChart"/>
    <dgm:cxn modelId="{57C7A612-B608-406C-9BAA-9AC8FF34BF73}" type="presParOf" srcId="{A4C28FA4-7546-44DF-BC81-D448C8934E43}" destId="{3BC6E8FB-6DEB-4FB5-830A-3D6276846343}" srcOrd="7" destOrd="0" presId="urn:microsoft.com/office/officeart/2009/3/layout/HorizontalOrganizationChart"/>
    <dgm:cxn modelId="{2539BA9F-98E0-453F-A237-C866756B7E90}" type="presParOf" srcId="{3BC6E8FB-6DEB-4FB5-830A-3D6276846343}" destId="{0772BF67-F2A9-4E5C-9D45-F127AA04A895}" srcOrd="0" destOrd="0" presId="urn:microsoft.com/office/officeart/2009/3/layout/HorizontalOrganizationChart"/>
    <dgm:cxn modelId="{DDB164AF-8601-4D27-B0AD-860EB88AEA4E}" type="presParOf" srcId="{0772BF67-F2A9-4E5C-9D45-F127AA04A895}" destId="{3546E70E-C986-4AA4-94EF-F599E66D243B}" srcOrd="0" destOrd="0" presId="urn:microsoft.com/office/officeart/2009/3/layout/HorizontalOrganizationChart"/>
    <dgm:cxn modelId="{8383650B-C389-479F-9448-7B356103B4FF}" type="presParOf" srcId="{0772BF67-F2A9-4E5C-9D45-F127AA04A895}" destId="{C6BB746D-6F3D-4C51-B619-039010912741}" srcOrd="1" destOrd="0" presId="urn:microsoft.com/office/officeart/2009/3/layout/HorizontalOrganizationChart"/>
    <dgm:cxn modelId="{3B04790E-EA2A-4749-BA2D-DD369BBA2D4B}" type="presParOf" srcId="{3BC6E8FB-6DEB-4FB5-830A-3D6276846343}" destId="{34A225C4-F7D4-4B52-A66C-B74F91FE4B9C}" srcOrd="1" destOrd="0" presId="urn:microsoft.com/office/officeart/2009/3/layout/HorizontalOrganizationChart"/>
    <dgm:cxn modelId="{6A088549-F688-438D-85B0-645E214F699B}" type="presParOf" srcId="{3BC6E8FB-6DEB-4FB5-830A-3D6276846343}" destId="{6D6E1CC0-8575-4283-A34E-D88A4943EAB8}" srcOrd="2" destOrd="0" presId="urn:microsoft.com/office/officeart/2009/3/layout/HorizontalOrganizationChart"/>
    <dgm:cxn modelId="{81721F5D-8586-4843-9682-9B30733E73FD}" type="presParOf" srcId="{05845F9E-1789-40EA-B504-28CC19C973A2}" destId="{88CACB09-33B2-4540-93AC-95E49C8ABBCE}" srcOrd="2" destOrd="0" presId="urn:microsoft.com/office/officeart/2009/3/layout/HorizontalOrganizationChart"/>
    <dgm:cxn modelId="{7A9894D2-3A11-4077-8331-5808FEAF9691}" type="presParOf" srcId="{D32F701C-892E-4623-BC23-C824110FD1B6}" destId="{6E9F467F-A6DB-4A27-A218-3218897DECA6}" srcOrd="2" destOrd="0" presId="urn:microsoft.com/office/officeart/2009/3/layout/HorizontalOrganizationChart"/>
    <dgm:cxn modelId="{D131F244-46A2-4E6D-881E-F7C0171FD825}" type="presParOf" srcId="{D32F701C-892E-4623-BC23-C824110FD1B6}" destId="{42605852-7626-417A-A6F1-AE78D97E7E89}" srcOrd="3" destOrd="0" presId="urn:microsoft.com/office/officeart/2009/3/layout/HorizontalOrganizationChart"/>
    <dgm:cxn modelId="{29156E68-C4EA-4140-A4CE-F0C6F303B9ED}" type="presParOf" srcId="{42605852-7626-417A-A6F1-AE78D97E7E89}" destId="{222E1897-4F8F-42F7-A99C-640D90CFFD8F}" srcOrd="0" destOrd="0" presId="urn:microsoft.com/office/officeart/2009/3/layout/HorizontalOrganizationChart"/>
    <dgm:cxn modelId="{BB1F67EF-9DE3-4582-B433-B4A62701E2C2}" type="presParOf" srcId="{222E1897-4F8F-42F7-A99C-640D90CFFD8F}" destId="{5602392C-85DE-469A-88CA-D57989BC4C3D}" srcOrd="0" destOrd="0" presId="urn:microsoft.com/office/officeart/2009/3/layout/HorizontalOrganizationChart"/>
    <dgm:cxn modelId="{144457E1-6A3D-4BFE-9D7E-97D7FA05A578}" type="presParOf" srcId="{222E1897-4F8F-42F7-A99C-640D90CFFD8F}" destId="{08D15829-5E9A-48D6-8E78-7DFBA0DF625E}" srcOrd="1" destOrd="0" presId="urn:microsoft.com/office/officeart/2009/3/layout/HorizontalOrganizationChart"/>
    <dgm:cxn modelId="{22255055-A7A8-44C2-AFA2-2F7A2E5A024D}" type="presParOf" srcId="{42605852-7626-417A-A6F1-AE78D97E7E89}" destId="{B91B7156-AEFF-4001-9705-4396ADF71A24}" srcOrd="1" destOrd="0" presId="urn:microsoft.com/office/officeart/2009/3/layout/HorizontalOrganizationChart"/>
    <dgm:cxn modelId="{DCE1EEAA-56EF-498D-8546-BBA90B73B4F6}" type="presParOf" srcId="{42605852-7626-417A-A6F1-AE78D97E7E89}" destId="{606D01F1-89F9-4579-A66B-1A4F4D5325AC}" srcOrd="2" destOrd="0" presId="urn:microsoft.com/office/officeart/2009/3/layout/HorizontalOrganizationChart"/>
    <dgm:cxn modelId="{CFE7BB26-CD26-4F0E-B11F-0567B3B84C29}" type="presParOf" srcId="{C996F10E-A26A-4FBE-8E5C-68832677C81B}" destId="{D07480A2-E16F-43B0-8D26-AFD132726928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2F7743D-E762-4598-BA7F-95DDD95101A2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A7C485D-94F3-4B88-A2E7-64E675CA2091}">
      <dgm:prSet phldrT="[Текст]" custT="1"/>
      <dgm:spPr/>
      <dgm:t>
        <a:bodyPr/>
        <a:lstStyle/>
        <a:p>
          <a:pPr algn="ctr"/>
          <a:r>
            <a:rPr lang="uk-UA" sz="42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Спеціальні гарантії </a:t>
          </a:r>
          <a:r>
            <a:rPr lang="uk-UA" sz="4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– це різні правові акти, </a:t>
          </a:r>
          <a:r>
            <a:rPr lang="uk-UA" sz="4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правозабезпечувальна</a:t>
          </a:r>
          <a:r>
            <a:rPr lang="uk-UA" sz="4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uk-UA" sz="4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попереджувально</a:t>
          </a:r>
          <a:r>
            <a:rPr lang="uk-UA" sz="4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-виховна діяльність державних органів, громадських організацій і громадян</a:t>
          </a:r>
          <a:endParaRPr lang="ru-RU" sz="4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9C3456-7023-4C1E-A339-D46FF83494B3}" type="parTrans" cxnId="{BA28193C-9BE9-4B5D-97C7-8917DCCD587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0ACF62B-76BF-45E3-B45C-08AC4355D396}" type="sibTrans" cxnId="{BA28193C-9BE9-4B5D-97C7-8917DCCD587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36791FC-DECD-43BC-9F03-9334A0555E50}" type="pres">
      <dgm:prSet presAssocID="{52F7743D-E762-4598-BA7F-95DDD95101A2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6C379764-C153-4F29-993C-A709609AB4F4}" type="pres">
      <dgm:prSet presAssocID="{4A7C485D-94F3-4B88-A2E7-64E675CA2091}" presName="parenttextcomposite" presStyleCnt="0"/>
      <dgm:spPr/>
      <dgm:t>
        <a:bodyPr/>
        <a:lstStyle/>
        <a:p>
          <a:endParaRPr lang="ru-RU"/>
        </a:p>
      </dgm:t>
    </dgm:pt>
    <dgm:pt modelId="{67B6656F-268E-469C-904E-D02C74668164}" type="pres">
      <dgm:prSet presAssocID="{4A7C485D-94F3-4B88-A2E7-64E675CA2091}" presName="parenttext" presStyleLbl="revTx" presStyleIdx="0" presStyleCnt="1" custScaleX="10374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12365-27FD-4369-A5F2-49CC0D932A5F}" type="pres">
      <dgm:prSet presAssocID="{4A7C485D-94F3-4B88-A2E7-64E675CA2091}" presName="parallelogramComposite" presStyleCnt="0"/>
      <dgm:spPr/>
      <dgm:t>
        <a:bodyPr/>
        <a:lstStyle/>
        <a:p>
          <a:endParaRPr lang="ru-RU"/>
        </a:p>
      </dgm:t>
    </dgm:pt>
    <dgm:pt modelId="{9A051925-9BB2-4ACC-AC2F-6FE7761C78E1}" type="pres">
      <dgm:prSet presAssocID="{4A7C485D-94F3-4B88-A2E7-64E675CA2091}" presName="parallelogram1" presStyleLbl="alignNode1" presStyleIdx="0" presStyleCnt="7"/>
      <dgm:spPr/>
      <dgm:t>
        <a:bodyPr/>
        <a:lstStyle/>
        <a:p>
          <a:endParaRPr lang="ru-RU"/>
        </a:p>
      </dgm:t>
    </dgm:pt>
    <dgm:pt modelId="{D0FB8529-7863-41BB-8BB0-BCD2C5D9E52D}" type="pres">
      <dgm:prSet presAssocID="{4A7C485D-94F3-4B88-A2E7-64E675CA2091}" presName="parallelogram2" presStyleLbl="alignNode1" presStyleIdx="1" presStyleCnt="7"/>
      <dgm:spPr/>
      <dgm:t>
        <a:bodyPr/>
        <a:lstStyle/>
        <a:p>
          <a:endParaRPr lang="ru-RU"/>
        </a:p>
      </dgm:t>
    </dgm:pt>
    <dgm:pt modelId="{83053BCB-A6CC-4E5E-B0C6-FD781B11AC7C}" type="pres">
      <dgm:prSet presAssocID="{4A7C485D-94F3-4B88-A2E7-64E675CA2091}" presName="parallelogram3" presStyleLbl="alignNode1" presStyleIdx="2" presStyleCnt="7"/>
      <dgm:spPr/>
      <dgm:t>
        <a:bodyPr/>
        <a:lstStyle/>
        <a:p>
          <a:endParaRPr lang="ru-RU"/>
        </a:p>
      </dgm:t>
    </dgm:pt>
    <dgm:pt modelId="{DFC58D1C-59E8-472D-8417-154CA2C3DC08}" type="pres">
      <dgm:prSet presAssocID="{4A7C485D-94F3-4B88-A2E7-64E675CA2091}" presName="parallelogram4" presStyleLbl="alignNode1" presStyleIdx="3" presStyleCnt="7"/>
      <dgm:spPr/>
      <dgm:t>
        <a:bodyPr/>
        <a:lstStyle/>
        <a:p>
          <a:endParaRPr lang="ru-RU"/>
        </a:p>
      </dgm:t>
    </dgm:pt>
    <dgm:pt modelId="{72473EC2-CF7A-4012-91DB-A52209792A64}" type="pres">
      <dgm:prSet presAssocID="{4A7C485D-94F3-4B88-A2E7-64E675CA2091}" presName="parallelogram5" presStyleLbl="alignNode1" presStyleIdx="4" presStyleCnt="7"/>
      <dgm:spPr/>
      <dgm:t>
        <a:bodyPr/>
        <a:lstStyle/>
        <a:p>
          <a:endParaRPr lang="ru-RU"/>
        </a:p>
      </dgm:t>
    </dgm:pt>
    <dgm:pt modelId="{E9A0EF04-5909-40A3-90A5-F95DC34B4D61}" type="pres">
      <dgm:prSet presAssocID="{4A7C485D-94F3-4B88-A2E7-64E675CA2091}" presName="parallelogram6" presStyleLbl="alignNode1" presStyleIdx="5" presStyleCnt="7"/>
      <dgm:spPr/>
      <dgm:t>
        <a:bodyPr/>
        <a:lstStyle/>
        <a:p>
          <a:endParaRPr lang="ru-RU"/>
        </a:p>
      </dgm:t>
    </dgm:pt>
    <dgm:pt modelId="{CCA59087-0ADA-43EF-AAC4-0691A2150C9F}" type="pres">
      <dgm:prSet presAssocID="{4A7C485D-94F3-4B88-A2E7-64E675CA2091}" presName="parallelogram7" presStyleLbl="alignNode1" presStyleIdx="6" presStyleCnt="7"/>
      <dgm:spPr/>
      <dgm:t>
        <a:bodyPr/>
        <a:lstStyle/>
        <a:p>
          <a:endParaRPr lang="ru-RU"/>
        </a:p>
      </dgm:t>
    </dgm:pt>
  </dgm:ptLst>
  <dgm:cxnLst>
    <dgm:cxn modelId="{AC78BC29-C085-45A5-9A03-A673691F6F61}" type="presOf" srcId="{4A7C485D-94F3-4B88-A2E7-64E675CA2091}" destId="{67B6656F-268E-469C-904E-D02C74668164}" srcOrd="0" destOrd="0" presId="urn:microsoft.com/office/officeart/2008/layout/VerticalAccentList"/>
    <dgm:cxn modelId="{84DA21B0-BB14-4039-9FC5-44DC4827AB83}" type="presOf" srcId="{52F7743D-E762-4598-BA7F-95DDD95101A2}" destId="{D36791FC-DECD-43BC-9F03-9334A0555E50}" srcOrd="0" destOrd="0" presId="urn:microsoft.com/office/officeart/2008/layout/VerticalAccentList"/>
    <dgm:cxn modelId="{BA28193C-9BE9-4B5D-97C7-8917DCCD587B}" srcId="{52F7743D-E762-4598-BA7F-95DDD95101A2}" destId="{4A7C485D-94F3-4B88-A2E7-64E675CA2091}" srcOrd="0" destOrd="0" parTransId="{6A9C3456-7023-4C1E-A339-D46FF83494B3}" sibTransId="{C0ACF62B-76BF-45E3-B45C-08AC4355D396}"/>
    <dgm:cxn modelId="{73255EB1-69D9-412E-B63E-0D6F83155111}" type="presParOf" srcId="{D36791FC-DECD-43BC-9F03-9334A0555E50}" destId="{6C379764-C153-4F29-993C-A709609AB4F4}" srcOrd="0" destOrd="0" presId="urn:microsoft.com/office/officeart/2008/layout/VerticalAccentList"/>
    <dgm:cxn modelId="{9059AA3C-B895-435F-B914-FE3FC850D9F7}" type="presParOf" srcId="{6C379764-C153-4F29-993C-A709609AB4F4}" destId="{67B6656F-268E-469C-904E-D02C74668164}" srcOrd="0" destOrd="0" presId="urn:microsoft.com/office/officeart/2008/layout/VerticalAccentList"/>
    <dgm:cxn modelId="{DF374102-5AAD-4A88-BF55-307CBA7048DF}" type="presParOf" srcId="{D36791FC-DECD-43BC-9F03-9334A0555E50}" destId="{3C312365-27FD-4369-A5F2-49CC0D932A5F}" srcOrd="1" destOrd="0" presId="urn:microsoft.com/office/officeart/2008/layout/VerticalAccentList"/>
    <dgm:cxn modelId="{AB673E8F-9FFD-4DAC-91CD-D9425683D646}" type="presParOf" srcId="{3C312365-27FD-4369-A5F2-49CC0D932A5F}" destId="{9A051925-9BB2-4ACC-AC2F-6FE7761C78E1}" srcOrd="0" destOrd="0" presId="urn:microsoft.com/office/officeart/2008/layout/VerticalAccentList"/>
    <dgm:cxn modelId="{E2AB39A2-CE58-4678-81A3-D9AEFCFEA29F}" type="presParOf" srcId="{3C312365-27FD-4369-A5F2-49CC0D932A5F}" destId="{D0FB8529-7863-41BB-8BB0-BCD2C5D9E52D}" srcOrd="1" destOrd="0" presId="urn:microsoft.com/office/officeart/2008/layout/VerticalAccentList"/>
    <dgm:cxn modelId="{62854606-8AA1-47F6-A071-2CA26A3FC3CD}" type="presParOf" srcId="{3C312365-27FD-4369-A5F2-49CC0D932A5F}" destId="{83053BCB-A6CC-4E5E-B0C6-FD781B11AC7C}" srcOrd="2" destOrd="0" presId="urn:microsoft.com/office/officeart/2008/layout/VerticalAccentList"/>
    <dgm:cxn modelId="{D578B5A5-37B9-4EE9-9F1F-0F12C080775E}" type="presParOf" srcId="{3C312365-27FD-4369-A5F2-49CC0D932A5F}" destId="{DFC58D1C-59E8-472D-8417-154CA2C3DC08}" srcOrd="3" destOrd="0" presId="urn:microsoft.com/office/officeart/2008/layout/VerticalAccentList"/>
    <dgm:cxn modelId="{A6A58295-96BA-46A5-B71C-ECCBD2269F64}" type="presParOf" srcId="{3C312365-27FD-4369-A5F2-49CC0D932A5F}" destId="{72473EC2-CF7A-4012-91DB-A52209792A64}" srcOrd="4" destOrd="0" presId="urn:microsoft.com/office/officeart/2008/layout/VerticalAccentList"/>
    <dgm:cxn modelId="{CA7D5C60-A707-439D-9E0D-C250F4E81427}" type="presParOf" srcId="{3C312365-27FD-4369-A5F2-49CC0D932A5F}" destId="{E9A0EF04-5909-40A3-90A5-F95DC34B4D61}" srcOrd="5" destOrd="0" presId="urn:microsoft.com/office/officeart/2008/layout/VerticalAccentList"/>
    <dgm:cxn modelId="{0F907653-CDCD-4829-9E6D-673F0DB8617C}" type="presParOf" srcId="{3C312365-27FD-4369-A5F2-49CC0D932A5F}" destId="{CCA59087-0ADA-43EF-AAC4-0691A2150C9F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2E96815-7ACD-42C2-B7A2-189F343ECA41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B1F3B7A-8B83-46CE-9D34-90B85F055F58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uk-UA" sz="3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Юридичний механізм впровадження режиму законності у правозастосовну діяльність</a:t>
          </a:r>
          <a:endParaRPr lang="ru-RU" sz="3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D271E2-1D9C-4DD3-B915-D33D43F14A6C}" type="parTrans" cxnId="{23494556-4155-455D-A698-8B893921C3E4}">
      <dgm:prSet/>
      <dgm:spPr/>
      <dgm:t>
        <a:bodyPr/>
        <a:lstStyle/>
        <a:p>
          <a:endParaRPr lang="ru-RU"/>
        </a:p>
      </dgm:t>
    </dgm:pt>
    <dgm:pt modelId="{8AD50D84-7738-4505-9DAC-965431A14DFE}" type="sibTrans" cxnId="{23494556-4155-455D-A698-8B893921C3E4}">
      <dgm:prSet/>
      <dgm:spPr/>
      <dgm:t>
        <a:bodyPr/>
        <a:lstStyle/>
        <a:p>
          <a:endParaRPr lang="ru-RU"/>
        </a:p>
      </dgm:t>
    </dgm:pt>
    <dgm:pt modelId="{AFFEFE3C-848A-4557-85A7-BA906043234E}">
      <dgm:prSet phldrT="[Текст]" custT="1"/>
      <dgm:spPr/>
      <dgm:t>
        <a:bodyPr/>
        <a:lstStyle/>
        <a:p>
          <a:r>
            <a:rPr lang="uk-UA" sz="3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це сукупність виключно правових засобів і способів перетворення вимог правомірної поведінки у практичну діяльність суб’єктів правозастосування</a:t>
          </a:r>
          <a:endParaRPr lang="ru-RU" sz="3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71CF6A-3A5B-4D0C-BDD9-6EA42133789E}" type="parTrans" cxnId="{686E90FE-E035-439F-9647-49D7BD48DB15}">
      <dgm:prSet/>
      <dgm:spPr/>
      <dgm:t>
        <a:bodyPr/>
        <a:lstStyle/>
        <a:p>
          <a:endParaRPr lang="uk-UA"/>
        </a:p>
      </dgm:t>
    </dgm:pt>
    <dgm:pt modelId="{ABDAA4D2-D0F9-47B8-BCEC-A4D2C076E844}" type="sibTrans" cxnId="{686E90FE-E035-439F-9647-49D7BD48DB15}">
      <dgm:prSet/>
      <dgm:spPr/>
      <dgm:t>
        <a:bodyPr/>
        <a:lstStyle/>
        <a:p>
          <a:endParaRPr lang="uk-UA"/>
        </a:p>
      </dgm:t>
    </dgm:pt>
    <dgm:pt modelId="{6A1FE266-0B98-4AF1-B0B9-A3B5AF6255CD}" type="pres">
      <dgm:prSet presAssocID="{D2E96815-7ACD-42C2-B7A2-189F343ECA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F917AA-2197-4D30-A80B-F237298AAB22}" type="pres">
      <dgm:prSet presAssocID="{AB1F3B7A-8B83-46CE-9D34-90B85F055F58}" presName="composite" presStyleCnt="0"/>
      <dgm:spPr/>
      <dgm:t>
        <a:bodyPr/>
        <a:lstStyle/>
        <a:p>
          <a:endParaRPr lang="ru-RU"/>
        </a:p>
      </dgm:t>
    </dgm:pt>
    <dgm:pt modelId="{3542BA60-CB11-4186-AD92-CC01850388E3}" type="pres">
      <dgm:prSet presAssocID="{AB1F3B7A-8B83-46CE-9D34-90B85F055F58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D7045B-266C-4CD2-B74F-E96E85E4B709}" type="pres">
      <dgm:prSet presAssocID="{AB1F3B7A-8B83-46CE-9D34-90B85F055F58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F2D1CE-F9CB-409B-8A11-D62D35EA0213}" type="presOf" srcId="{AB1F3B7A-8B83-46CE-9D34-90B85F055F58}" destId="{3542BA60-CB11-4186-AD92-CC01850388E3}" srcOrd="0" destOrd="0" presId="urn:microsoft.com/office/officeart/2005/8/layout/hList1"/>
    <dgm:cxn modelId="{2168B615-4F00-4ABD-915A-2C66D355AF43}" type="presOf" srcId="{AFFEFE3C-848A-4557-85A7-BA906043234E}" destId="{80D7045B-266C-4CD2-B74F-E96E85E4B709}" srcOrd="0" destOrd="0" presId="urn:microsoft.com/office/officeart/2005/8/layout/hList1"/>
    <dgm:cxn modelId="{23494556-4155-455D-A698-8B893921C3E4}" srcId="{D2E96815-7ACD-42C2-B7A2-189F343ECA41}" destId="{AB1F3B7A-8B83-46CE-9D34-90B85F055F58}" srcOrd="0" destOrd="0" parTransId="{B9D271E2-1D9C-4DD3-B915-D33D43F14A6C}" sibTransId="{8AD50D84-7738-4505-9DAC-965431A14DFE}"/>
    <dgm:cxn modelId="{97441791-49F1-413C-861F-B3D3E5237B37}" type="presOf" srcId="{D2E96815-7ACD-42C2-B7A2-189F343ECA41}" destId="{6A1FE266-0B98-4AF1-B0B9-A3B5AF6255CD}" srcOrd="0" destOrd="0" presId="urn:microsoft.com/office/officeart/2005/8/layout/hList1"/>
    <dgm:cxn modelId="{686E90FE-E035-439F-9647-49D7BD48DB15}" srcId="{AB1F3B7A-8B83-46CE-9D34-90B85F055F58}" destId="{AFFEFE3C-848A-4557-85A7-BA906043234E}" srcOrd="0" destOrd="0" parTransId="{8771CF6A-3A5B-4D0C-BDD9-6EA42133789E}" sibTransId="{ABDAA4D2-D0F9-47B8-BCEC-A4D2C076E844}"/>
    <dgm:cxn modelId="{F4F6F4DF-C6F5-4ECF-9699-159E445BB499}" type="presParOf" srcId="{6A1FE266-0B98-4AF1-B0B9-A3B5AF6255CD}" destId="{73F917AA-2197-4D30-A80B-F237298AAB22}" srcOrd="0" destOrd="0" presId="urn:microsoft.com/office/officeart/2005/8/layout/hList1"/>
    <dgm:cxn modelId="{8837EE05-05F1-40A1-8FB6-B5FF21EF13EC}" type="presParOf" srcId="{73F917AA-2197-4D30-A80B-F237298AAB22}" destId="{3542BA60-CB11-4186-AD92-CC01850388E3}" srcOrd="0" destOrd="0" presId="urn:microsoft.com/office/officeart/2005/8/layout/hList1"/>
    <dgm:cxn modelId="{0AEC7271-8FA4-46A0-8346-2AE1574390A0}" type="presParOf" srcId="{73F917AA-2197-4D30-A80B-F237298AAB22}" destId="{80D7045B-266C-4CD2-B74F-E96E85E4B7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5F4D7ED-BE03-4B29-BEF7-CB713D2208DC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3DD9A669-DB11-4160-8D49-807EB84ECA9C}">
      <dgm:prSet custT="1"/>
      <dgm:spPr/>
      <dgm:t>
        <a:bodyPr/>
        <a:lstStyle/>
        <a:p>
          <a:r>
            <a:rPr lang="uk-UA" sz="3200" b="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Ведєрніков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Ю. А.,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Папіра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А. В. Теорія держави і права :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посіб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Київ : Знання, 2008. 333 с.</a:t>
          </a:r>
          <a:endParaRPr lang="uk-UA" sz="3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1A6752-D55C-4EB7-8859-47F746BBBAB6}" type="parTrans" cxnId="{B98201A2-D82F-4FC6-8E2C-1E23329346A4}">
      <dgm:prSet/>
      <dgm:spPr/>
      <dgm:t>
        <a:bodyPr/>
        <a:lstStyle/>
        <a:p>
          <a:endParaRPr lang="uk-UA"/>
        </a:p>
      </dgm:t>
    </dgm:pt>
    <dgm:pt modelId="{7CF4E475-45A2-47B8-84D4-D5AF562A3692}" type="sibTrans" cxnId="{B98201A2-D82F-4FC6-8E2C-1E23329346A4}">
      <dgm:prSet/>
      <dgm:spPr/>
      <dgm:t>
        <a:bodyPr/>
        <a:lstStyle/>
        <a:p>
          <a:endParaRPr lang="uk-UA"/>
        </a:p>
      </dgm:t>
    </dgm:pt>
    <dgm:pt modelId="{B3B72701-0097-4B27-91EF-C9E0623E05EF}">
      <dgm:prSet custT="1"/>
      <dgm:spPr/>
      <dgm:t>
        <a:bodyPr/>
        <a:lstStyle/>
        <a:p>
          <a:r>
            <a:rPr lang="uk-UA" sz="3200" b="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Актуальні проблеми теорії держави та права :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посіб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/ Є. В.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Білозьоров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ін. / За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ред. Є. О. Гіди. Київ : ФОП О. С.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Ліпкан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2010. 260 с.</a:t>
          </a:r>
          <a:endParaRPr lang="uk-UA" sz="3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6B8830-0DB0-48DD-87D5-DC6A3B16F25D}" type="parTrans" cxnId="{BAD03037-4659-4094-9246-2F8902B7A35A}">
      <dgm:prSet/>
      <dgm:spPr/>
      <dgm:t>
        <a:bodyPr/>
        <a:lstStyle/>
        <a:p>
          <a:endParaRPr lang="uk-UA"/>
        </a:p>
      </dgm:t>
    </dgm:pt>
    <dgm:pt modelId="{C898ADDC-23CF-4473-A2DD-093AFD7C2910}" type="sibTrans" cxnId="{BAD03037-4659-4094-9246-2F8902B7A35A}">
      <dgm:prSet/>
      <dgm:spPr/>
      <dgm:t>
        <a:bodyPr/>
        <a:lstStyle/>
        <a:p>
          <a:endParaRPr lang="uk-UA"/>
        </a:p>
      </dgm:t>
    </dgm:pt>
    <dgm:pt modelId="{DD38363D-13AC-4D8A-AF21-4F4963B1C31A}">
      <dgm:prSet custT="1"/>
      <dgm:spPr/>
      <dgm:t>
        <a:bodyPr/>
        <a:lstStyle/>
        <a:p>
          <a:r>
            <a:rPr lang="uk-UA" sz="3200" b="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Гнатюк М. Д. Правозастосування як форма реалізації права :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…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канд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3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</a:t>
          </a:r>
          <a:r>
            <a:rPr lang="uk-UA" sz="3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наук : 12.00.01. Київ, 2007. 211 с.</a:t>
          </a:r>
          <a:endParaRPr lang="uk-UA" sz="3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F6566F-197C-49B7-A922-DFC10F48A469}" type="parTrans" cxnId="{638F4FE1-A024-40D7-A4A8-9ACD713A0A0E}">
      <dgm:prSet/>
      <dgm:spPr/>
      <dgm:t>
        <a:bodyPr/>
        <a:lstStyle/>
        <a:p>
          <a:endParaRPr lang="uk-UA"/>
        </a:p>
      </dgm:t>
    </dgm:pt>
    <dgm:pt modelId="{A97EDFCF-4CB7-4346-93B5-E8E11C66DDFF}" type="sibTrans" cxnId="{638F4FE1-A024-40D7-A4A8-9ACD713A0A0E}">
      <dgm:prSet/>
      <dgm:spPr/>
      <dgm:t>
        <a:bodyPr/>
        <a:lstStyle/>
        <a:p>
          <a:endParaRPr lang="uk-UA"/>
        </a:p>
      </dgm:t>
    </dgm:pt>
    <dgm:pt modelId="{D2F6A674-D13B-40A2-91EE-417F42065728}" type="pres">
      <dgm:prSet presAssocID="{F5F4D7ED-BE03-4B29-BEF7-CB713D2208D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3079044-DFF6-43C7-96BE-C1147D92663E}" type="pres">
      <dgm:prSet presAssocID="{3DD9A669-DB11-4160-8D49-807EB84ECA9C}" presName="thickLine" presStyleLbl="alignNode1" presStyleIdx="0" presStyleCnt="3"/>
      <dgm:spPr/>
    </dgm:pt>
    <dgm:pt modelId="{C477C3E8-97F4-4C10-ACD6-BC4356DF40B9}" type="pres">
      <dgm:prSet presAssocID="{3DD9A669-DB11-4160-8D49-807EB84ECA9C}" presName="horz1" presStyleCnt="0"/>
      <dgm:spPr/>
    </dgm:pt>
    <dgm:pt modelId="{9D3537E4-9B59-4ED8-8B60-A5AD456174B1}" type="pres">
      <dgm:prSet presAssocID="{3DD9A669-DB11-4160-8D49-807EB84ECA9C}" presName="tx1" presStyleLbl="revTx" presStyleIdx="0" presStyleCnt="3" custScaleY="72592"/>
      <dgm:spPr/>
      <dgm:t>
        <a:bodyPr/>
        <a:lstStyle/>
        <a:p>
          <a:endParaRPr lang="ru-RU"/>
        </a:p>
      </dgm:t>
    </dgm:pt>
    <dgm:pt modelId="{6AF5FAB1-9DC7-44EE-9142-6040DAFD9D06}" type="pres">
      <dgm:prSet presAssocID="{3DD9A669-DB11-4160-8D49-807EB84ECA9C}" presName="vert1" presStyleCnt="0"/>
      <dgm:spPr/>
    </dgm:pt>
    <dgm:pt modelId="{4E90D298-EC64-4139-9E25-268B236A5A0B}" type="pres">
      <dgm:prSet presAssocID="{B3B72701-0097-4B27-91EF-C9E0623E05EF}" presName="thickLine" presStyleLbl="alignNode1" presStyleIdx="1" presStyleCnt="3"/>
      <dgm:spPr/>
    </dgm:pt>
    <dgm:pt modelId="{98F8CBFA-34B3-48C4-A894-499780682417}" type="pres">
      <dgm:prSet presAssocID="{B3B72701-0097-4B27-91EF-C9E0623E05EF}" presName="horz1" presStyleCnt="0"/>
      <dgm:spPr/>
    </dgm:pt>
    <dgm:pt modelId="{AFF9DF37-A67B-4A9A-8CF0-2C470A67128A}" type="pres">
      <dgm:prSet presAssocID="{B3B72701-0097-4B27-91EF-C9E0623E05EF}" presName="tx1" presStyleLbl="revTx" presStyleIdx="1" presStyleCnt="3"/>
      <dgm:spPr/>
      <dgm:t>
        <a:bodyPr/>
        <a:lstStyle/>
        <a:p>
          <a:endParaRPr lang="ru-RU"/>
        </a:p>
      </dgm:t>
    </dgm:pt>
    <dgm:pt modelId="{AD815C49-7A2D-49B5-9C04-4002855A52BD}" type="pres">
      <dgm:prSet presAssocID="{B3B72701-0097-4B27-91EF-C9E0623E05EF}" presName="vert1" presStyleCnt="0"/>
      <dgm:spPr/>
    </dgm:pt>
    <dgm:pt modelId="{846DF5CE-B95C-412C-89E2-39614DAEF0B5}" type="pres">
      <dgm:prSet presAssocID="{DD38363D-13AC-4D8A-AF21-4F4963B1C31A}" presName="thickLine" presStyleLbl="alignNode1" presStyleIdx="2" presStyleCnt="3"/>
      <dgm:spPr/>
    </dgm:pt>
    <dgm:pt modelId="{ADF34FE2-40B4-4E31-8D9E-297D641998E5}" type="pres">
      <dgm:prSet presAssocID="{DD38363D-13AC-4D8A-AF21-4F4963B1C31A}" presName="horz1" presStyleCnt="0"/>
      <dgm:spPr/>
    </dgm:pt>
    <dgm:pt modelId="{B4D3701B-5C83-4725-89E8-275200550F63}" type="pres">
      <dgm:prSet presAssocID="{DD38363D-13AC-4D8A-AF21-4F4963B1C31A}" presName="tx1" presStyleLbl="revTx" presStyleIdx="2" presStyleCnt="3"/>
      <dgm:spPr/>
      <dgm:t>
        <a:bodyPr/>
        <a:lstStyle/>
        <a:p>
          <a:endParaRPr lang="ru-RU"/>
        </a:p>
      </dgm:t>
    </dgm:pt>
    <dgm:pt modelId="{69534D3D-E64D-49BB-9CFF-25426AA789B5}" type="pres">
      <dgm:prSet presAssocID="{DD38363D-13AC-4D8A-AF21-4F4963B1C31A}" presName="vert1" presStyleCnt="0"/>
      <dgm:spPr/>
    </dgm:pt>
  </dgm:ptLst>
  <dgm:cxnLst>
    <dgm:cxn modelId="{B98201A2-D82F-4FC6-8E2C-1E23329346A4}" srcId="{F5F4D7ED-BE03-4B29-BEF7-CB713D2208DC}" destId="{3DD9A669-DB11-4160-8D49-807EB84ECA9C}" srcOrd="0" destOrd="0" parTransId="{A11A6752-D55C-4EB7-8859-47F746BBBAB6}" sibTransId="{7CF4E475-45A2-47B8-84D4-D5AF562A3692}"/>
    <dgm:cxn modelId="{CF90B377-1CB5-4182-A160-A6EB6A3A8036}" type="presOf" srcId="{DD38363D-13AC-4D8A-AF21-4F4963B1C31A}" destId="{B4D3701B-5C83-4725-89E8-275200550F63}" srcOrd="0" destOrd="0" presId="urn:microsoft.com/office/officeart/2008/layout/LinedList"/>
    <dgm:cxn modelId="{BAD03037-4659-4094-9246-2F8902B7A35A}" srcId="{F5F4D7ED-BE03-4B29-BEF7-CB713D2208DC}" destId="{B3B72701-0097-4B27-91EF-C9E0623E05EF}" srcOrd="1" destOrd="0" parTransId="{C66B8830-0DB0-48DD-87D5-DC6A3B16F25D}" sibTransId="{C898ADDC-23CF-4473-A2DD-093AFD7C2910}"/>
    <dgm:cxn modelId="{C103DF78-290A-4E3D-9E8A-8F4E7D4C8055}" type="presOf" srcId="{B3B72701-0097-4B27-91EF-C9E0623E05EF}" destId="{AFF9DF37-A67B-4A9A-8CF0-2C470A67128A}" srcOrd="0" destOrd="0" presId="urn:microsoft.com/office/officeart/2008/layout/LinedList"/>
    <dgm:cxn modelId="{EC0B0BEC-4C1A-40D5-97CB-6FDDC64D29BE}" type="presOf" srcId="{3DD9A669-DB11-4160-8D49-807EB84ECA9C}" destId="{9D3537E4-9B59-4ED8-8B60-A5AD456174B1}" srcOrd="0" destOrd="0" presId="urn:microsoft.com/office/officeart/2008/layout/LinedList"/>
    <dgm:cxn modelId="{638F4FE1-A024-40D7-A4A8-9ACD713A0A0E}" srcId="{F5F4D7ED-BE03-4B29-BEF7-CB713D2208DC}" destId="{DD38363D-13AC-4D8A-AF21-4F4963B1C31A}" srcOrd="2" destOrd="0" parTransId="{D2F6566F-197C-49B7-A922-DFC10F48A469}" sibTransId="{A97EDFCF-4CB7-4346-93B5-E8E11C66DDFF}"/>
    <dgm:cxn modelId="{9811371B-03C5-4464-9B7C-9399E6941943}" type="presOf" srcId="{F5F4D7ED-BE03-4B29-BEF7-CB713D2208DC}" destId="{D2F6A674-D13B-40A2-91EE-417F42065728}" srcOrd="0" destOrd="0" presId="urn:microsoft.com/office/officeart/2008/layout/LinedList"/>
    <dgm:cxn modelId="{88B4D00D-855D-4DDA-B886-DB1097D6D5F5}" type="presParOf" srcId="{D2F6A674-D13B-40A2-91EE-417F42065728}" destId="{F3079044-DFF6-43C7-96BE-C1147D92663E}" srcOrd="0" destOrd="0" presId="urn:microsoft.com/office/officeart/2008/layout/LinedList"/>
    <dgm:cxn modelId="{19F9FB46-47AE-47D4-BB54-49A54763169A}" type="presParOf" srcId="{D2F6A674-D13B-40A2-91EE-417F42065728}" destId="{C477C3E8-97F4-4C10-ACD6-BC4356DF40B9}" srcOrd="1" destOrd="0" presId="urn:microsoft.com/office/officeart/2008/layout/LinedList"/>
    <dgm:cxn modelId="{402583D4-2B3B-44B3-9185-7DFDCD301CC6}" type="presParOf" srcId="{C477C3E8-97F4-4C10-ACD6-BC4356DF40B9}" destId="{9D3537E4-9B59-4ED8-8B60-A5AD456174B1}" srcOrd="0" destOrd="0" presId="urn:microsoft.com/office/officeart/2008/layout/LinedList"/>
    <dgm:cxn modelId="{B303AF79-38E0-437B-9D0F-88A17299F3AA}" type="presParOf" srcId="{C477C3E8-97F4-4C10-ACD6-BC4356DF40B9}" destId="{6AF5FAB1-9DC7-44EE-9142-6040DAFD9D06}" srcOrd="1" destOrd="0" presId="urn:microsoft.com/office/officeart/2008/layout/LinedList"/>
    <dgm:cxn modelId="{E4364251-272D-4743-ABB5-8C6725E28A09}" type="presParOf" srcId="{D2F6A674-D13B-40A2-91EE-417F42065728}" destId="{4E90D298-EC64-4139-9E25-268B236A5A0B}" srcOrd="2" destOrd="0" presId="urn:microsoft.com/office/officeart/2008/layout/LinedList"/>
    <dgm:cxn modelId="{B95D9562-0176-4B08-A496-F3AA8DCF0B8A}" type="presParOf" srcId="{D2F6A674-D13B-40A2-91EE-417F42065728}" destId="{98F8CBFA-34B3-48C4-A894-499780682417}" srcOrd="3" destOrd="0" presId="urn:microsoft.com/office/officeart/2008/layout/LinedList"/>
    <dgm:cxn modelId="{4F609BEE-7D18-4AA6-871A-ADD023566F04}" type="presParOf" srcId="{98F8CBFA-34B3-48C4-A894-499780682417}" destId="{AFF9DF37-A67B-4A9A-8CF0-2C470A67128A}" srcOrd="0" destOrd="0" presId="urn:microsoft.com/office/officeart/2008/layout/LinedList"/>
    <dgm:cxn modelId="{231762D6-3021-4414-94DC-01C8CC07165F}" type="presParOf" srcId="{98F8CBFA-34B3-48C4-A894-499780682417}" destId="{AD815C49-7A2D-49B5-9C04-4002855A52BD}" srcOrd="1" destOrd="0" presId="urn:microsoft.com/office/officeart/2008/layout/LinedList"/>
    <dgm:cxn modelId="{4E30D3CD-A1A8-424F-8815-7552FA267D6D}" type="presParOf" srcId="{D2F6A674-D13B-40A2-91EE-417F42065728}" destId="{846DF5CE-B95C-412C-89E2-39614DAEF0B5}" srcOrd="4" destOrd="0" presId="urn:microsoft.com/office/officeart/2008/layout/LinedList"/>
    <dgm:cxn modelId="{7624CC3C-8139-49B1-B392-B5DB9484C57E}" type="presParOf" srcId="{D2F6A674-D13B-40A2-91EE-417F42065728}" destId="{ADF34FE2-40B4-4E31-8D9E-297D641998E5}" srcOrd="5" destOrd="0" presId="urn:microsoft.com/office/officeart/2008/layout/LinedList"/>
    <dgm:cxn modelId="{7A57FA10-D087-44A5-B949-0DE42EB6D81E}" type="presParOf" srcId="{ADF34FE2-40B4-4E31-8D9E-297D641998E5}" destId="{B4D3701B-5C83-4725-89E8-275200550F63}" srcOrd="0" destOrd="0" presId="urn:microsoft.com/office/officeart/2008/layout/LinedList"/>
    <dgm:cxn modelId="{E3A4601A-43D3-4F7E-AA01-59D049BF8E00}" type="presParOf" srcId="{ADF34FE2-40B4-4E31-8D9E-297D641998E5}" destId="{69534D3D-E64D-49BB-9CFF-25426AA789B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6DDB45-B654-44C3-BC4E-AA01EF7FD513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D1449F5-8AE3-4F61-ADA4-9F6B68F0C1AA}">
      <dgm:prSet phldrT="[Текст]" custT="1"/>
      <dgm:spPr/>
      <dgm:t>
        <a:bodyPr/>
        <a:lstStyle/>
        <a:p>
          <a:r>
            <a:rPr lang="uk-UA" sz="3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2.1 Стадії застосування норм права</a:t>
          </a:r>
          <a:endParaRPr lang="ru-RU" sz="34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DCFF42-D789-4197-87BD-A79B501C25C0}" type="parTrans" cxnId="{9E7513F2-AC57-4C41-965B-F2BE8A3BDC50}">
      <dgm:prSet/>
      <dgm:spPr/>
      <dgm:t>
        <a:bodyPr/>
        <a:lstStyle/>
        <a:p>
          <a:endParaRPr lang="ru-RU"/>
        </a:p>
      </dgm:t>
    </dgm:pt>
    <dgm:pt modelId="{3AAF1284-5795-4256-B66A-6A14B6412F83}" type="sibTrans" cxnId="{9E7513F2-AC57-4C41-965B-F2BE8A3BDC50}">
      <dgm:prSet/>
      <dgm:spPr/>
      <dgm:t>
        <a:bodyPr/>
        <a:lstStyle/>
        <a:p>
          <a:endParaRPr lang="ru-RU"/>
        </a:p>
      </dgm:t>
    </dgm:pt>
    <dgm:pt modelId="{F13521BC-D3CF-4673-9716-EAE69EBF8BEE}">
      <dgm:prSet custT="1"/>
      <dgm:spPr/>
      <dgm:t>
        <a:bodyPr/>
        <a:lstStyle/>
        <a:p>
          <a:r>
            <a:rPr lang="uk-UA" sz="3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2.2 Основні вимоги до застосування норм права</a:t>
          </a:r>
          <a:endParaRPr lang="uk-UA" sz="3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0AC07E-961E-4551-B27C-1AA84BFC4285}" type="parTrans" cxnId="{E2BAA77D-A483-405F-9DE3-B1F035C05852}">
      <dgm:prSet/>
      <dgm:spPr/>
      <dgm:t>
        <a:bodyPr/>
        <a:lstStyle/>
        <a:p>
          <a:endParaRPr lang="uk-UA"/>
        </a:p>
      </dgm:t>
    </dgm:pt>
    <dgm:pt modelId="{889EA001-1D94-454E-A651-71FBC2438525}" type="sibTrans" cxnId="{E2BAA77D-A483-405F-9DE3-B1F035C05852}">
      <dgm:prSet/>
      <dgm:spPr/>
      <dgm:t>
        <a:bodyPr/>
        <a:lstStyle/>
        <a:p>
          <a:endParaRPr lang="uk-UA"/>
        </a:p>
      </dgm:t>
    </dgm:pt>
    <dgm:pt modelId="{FAB069DF-F114-4D5B-A2DA-74627361C909}">
      <dgm:prSet custT="1"/>
      <dgm:spPr/>
      <dgm:t>
        <a:bodyPr/>
        <a:lstStyle/>
        <a:p>
          <a:r>
            <a:rPr lang="uk-UA" sz="3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2.3 Ефективність правозастосування</a:t>
          </a:r>
          <a:endParaRPr lang="uk-UA" sz="3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7A64CF-97A6-475C-82D4-B12A7E4340FE}" type="parTrans" cxnId="{116729A8-A970-49A4-B3FD-7D47F5D8E2B1}">
      <dgm:prSet/>
      <dgm:spPr/>
      <dgm:t>
        <a:bodyPr/>
        <a:lstStyle/>
        <a:p>
          <a:endParaRPr lang="uk-UA"/>
        </a:p>
      </dgm:t>
    </dgm:pt>
    <dgm:pt modelId="{8E4AF414-1DE8-4FD9-A008-100D30093E6D}" type="sibTrans" cxnId="{116729A8-A970-49A4-B3FD-7D47F5D8E2B1}">
      <dgm:prSet/>
      <dgm:spPr/>
      <dgm:t>
        <a:bodyPr/>
        <a:lstStyle/>
        <a:p>
          <a:endParaRPr lang="uk-UA"/>
        </a:p>
      </dgm:t>
    </dgm:pt>
    <dgm:pt modelId="{EAA26EED-ED5A-47AE-A40D-A4EFADB796CE}">
      <dgm:prSet custT="1"/>
      <dgm:spPr/>
      <dgm:t>
        <a:bodyPr/>
        <a:lstStyle/>
        <a:p>
          <a:r>
            <a:rPr lang="uk-UA" sz="3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2.4 Гарантії правильного застосування норм права та їх види</a:t>
          </a:r>
          <a:endParaRPr lang="uk-UA" sz="3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3D4267-C23F-4EF3-94C7-99EFB0A37E04}" type="parTrans" cxnId="{A1E85E3A-5C5A-4209-A2D1-53C25701D857}">
      <dgm:prSet/>
      <dgm:spPr/>
      <dgm:t>
        <a:bodyPr/>
        <a:lstStyle/>
        <a:p>
          <a:endParaRPr lang="uk-UA"/>
        </a:p>
      </dgm:t>
    </dgm:pt>
    <dgm:pt modelId="{32B3B2BA-F18F-4F54-BD1D-B2F7FB308FAF}" type="sibTrans" cxnId="{A1E85E3A-5C5A-4209-A2D1-53C25701D857}">
      <dgm:prSet/>
      <dgm:spPr/>
      <dgm:t>
        <a:bodyPr/>
        <a:lstStyle/>
        <a:p>
          <a:endParaRPr lang="uk-UA"/>
        </a:p>
      </dgm:t>
    </dgm:pt>
    <dgm:pt modelId="{520EABEB-7A7D-436B-A196-4147FBC38244}">
      <dgm:prSet custT="1"/>
      <dgm:spPr/>
      <dgm:t>
        <a:bodyPr/>
        <a:lstStyle/>
        <a:p>
          <a:r>
            <a:rPr lang="uk-UA" sz="3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2.5 Юридичний механізм впровадження режиму законності у правозастосовну діяльність</a:t>
          </a:r>
          <a:endParaRPr lang="uk-UA" sz="3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101701-B786-4AE8-AC8A-8132D83C3B2F}" type="parTrans" cxnId="{F04BB4D4-7D23-476D-9873-4A94E90208FF}">
      <dgm:prSet/>
      <dgm:spPr/>
      <dgm:t>
        <a:bodyPr/>
        <a:lstStyle/>
        <a:p>
          <a:endParaRPr lang="uk-UA"/>
        </a:p>
      </dgm:t>
    </dgm:pt>
    <dgm:pt modelId="{2F5BE0E2-A665-4086-9175-AE319F6ECF90}" type="sibTrans" cxnId="{F04BB4D4-7D23-476D-9873-4A94E90208FF}">
      <dgm:prSet/>
      <dgm:spPr/>
      <dgm:t>
        <a:bodyPr/>
        <a:lstStyle/>
        <a:p>
          <a:endParaRPr lang="uk-UA"/>
        </a:p>
      </dgm:t>
    </dgm:pt>
    <dgm:pt modelId="{FA594B69-934A-491A-B527-6CA79CBAEB9C}" type="pres">
      <dgm:prSet presAssocID="{B66DDB45-B654-44C3-BC4E-AA01EF7FD51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2D1BBC1-A84D-4748-A7CE-6D8E47349871}" type="pres">
      <dgm:prSet presAssocID="{4D1449F5-8AE3-4F61-ADA4-9F6B68F0C1AA}" presName="thickLine" presStyleLbl="alignNode1" presStyleIdx="0" presStyleCnt="5"/>
      <dgm:spPr/>
    </dgm:pt>
    <dgm:pt modelId="{235C27D4-49F4-4101-B53C-3AB8362A6006}" type="pres">
      <dgm:prSet presAssocID="{4D1449F5-8AE3-4F61-ADA4-9F6B68F0C1AA}" presName="horz1" presStyleCnt="0"/>
      <dgm:spPr/>
    </dgm:pt>
    <dgm:pt modelId="{B9437040-39D4-4E18-B173-F7B8AF76520F}" type="pres">
      <dgm:prSet presAssocID="{4D1449F5-8AE3-4F61-ADA4-9F6B68F0C1AA}" presName="tx1" presStyleLbl="revTx" presStyleIdx="0" presStyleCnt="5" custScaleY="88461"/>
      <dgm:spPr/>
      <dgm:t>
        <a:bodyPr/>
        <a:lstStyle/>
        <a:p>
          <a:endParaRPr lang="ru-RU"/>
        </a:p>
      </dgm:t>
    </dgm:pt>
    <dgm:pt modelId="{9865A5F6-D565-41A5-BCFB-A1D091D4A3FC}" type="pres">
      <dgm:prSet presAssocID="{4D1449F5-8AE3-4F61-ADA4-9F6B68F0C1AA}" presName="vert1" presStyleCnt="0"/>
      <dgm:spPr/>
    </dgm:pt>
    <dgm:pt modelId="{830F9908-B8D6-4547-86BE-35CC56E15543}" type="pres">
      <dgm:prSet presAssocID="{F13521BC-D3CF-4673-9716-EAE69EBF8BEE}" presName="thickLine" presStyleLbl="alignNode1" presStyleIdx="1" presStyleCnt="5"/>
      <dgm:spPr/>
    </dgm:pt>
    <dgm:pt modelId="{DB8009AE-87DC-45C4-862A-C015BB9B331B}" type="pres">
      <dgm:prSet presAssocID="{F13521BC-D3CF-4673-9716-EAE69EBF8BEE}" presName="horz1" presStyleCnt="0"/>
      <dgm:spPr/>
    </dgm:pt>
    <dgm:pt modelId="{3A4AD2DD-BABC-4721-AD51-B46F495DB443}" type="pres">
      <dgm:prSet presAssocID="{F13521BC-D3CF-4673-9716-EAE69EBF8BEE}" presName="tx1" presStyleLbl="revTx" presStyleIdx="1" presStyleCnt="5"/>
      <dgm:spPr/>
      <dgm:t>
        <a:bodyPr/>
        <a:lstStyle/>
        <a:p>
          <a:endParaRPr lang="uk-UA"/>
        </a:p>
      </dgm:t>
    </dgm:pt>
    <dgm:pt modelId="{A68A6DA6-A42B-4F6F-9F73-A150F91EEE0D}" type="pres">
      <dgm:prSet presAssocID="{F13521BC-D3CF-4673-9716-EAE69EBF8BEE}" presName="vert1" presStyleCnt="0"/>
      <dgm:spPr/>
    </dgm:pt>
    <dgm:pt modelId="{F5BDC673-5220-428F-8F50-65A14F250625}" type="pres">
      <dgm:prSet presAssocID="{FAB069DF-F114-4D5B-A2DA-74627361C909}" presName="thickLine" presStyleLbl="alignNode1" presStyleIdx="2" presStyleCnt="5"/>
      <dgm:spPr/>
    </dgm:pt>
    <dgm:pt modelId="{308E5DE9-D91A-4D56-B40D-0AF53AF7A6E9}" type="pres">
      <dgm:prSet presAssocID="{FAB069DF-F114-4D5B-A2DA-74627361C909}" presName="horz1" presStyleCnt="0"/>
      <dgm:spPr/>
    </dgm:pt>
    <dgm:pt modelId="{B62E69F4-6505-484C-9545-590985B32E43}" type="pres">
      <dgm:prSet presAssocID="{FAB069DF-F114-4D5B-A2DA-74627361C909}" presName="tx1" presStyleLbl="revTx" presStyleIdx="2" presStyleCnt="5"/>
      <dgm:spPr/>
      <dgm:t>
        <a:bodyPr/>
        <a:lstStyle/>
        <a:p>
          <a:endParaRPr lang="uk-UA"/>
        </a:p>
      </dgm:t>
    </dgm:pt>
    <dgm:pt modelId="{5059D5E1-5796-46E4-8611-7A79D91BD30C}" type="pres">
      <dgm:prSet presAssocID="{FAB069DF-F114-4D5B-A2DA-74627361C909}" presName="vert1" presStyleCnt="0"/>
      <dgm:spPr/>
    </dgm:pt>
    <dgm:pt modelId="{1EF30FAE-7040-4009-B416-1A0325E55675}" type="pres">
      <dgm:prSet presAssocID="{EAA26EED-ED5A-47AE-A40D-A4EFADB796CE}" presName="thickLine" presStyleLbl="alignNode1" presStyleIdx="3" presStyleCnt="5"/>
      <dgm:spPr/>
    </dgm:pt>
    <dgm:pt modelId="{B8424FC4-CAE7-4CA4-BBCD-92F3E441BA18}" type="pres">
      <dgm:prSet presAssocID="{EAA26EED-ED5A-47AE-A40D-A4EFADB796CE}" presName="horz1" presStyleCnt="0"/>
      <dgm:spPr/>
    </dgm:pt>
    <dgm:pt modelId="{AA8DD597-9C1F-49C7-A3FD-00B24AB4760A}" type="pres">
      <dgm:prSet presAssocID="{EAA26EED-ED5A-47AE-A40D-A4EFADB796CE}" presName="tx1" presStyleLbl="revTx" presStyleIdx="3" presStyleCnt="5" custScaleY="131579"/>
      <dgm:spPr/>
      <dgm:t>
        <a:bodyPr/>
        <a:lstStyle/>
        <a:p>
          <a:endParaRPr lang="uk-UA"/>
        </a:p>
      </dgm:t>
    </dgm:pt>
    <dgm:pt modelId="{EFC2EB45-F9FB-44AC-BF25-091D1C32724B}" type="pres">
      <dgm:prSet presAssocID="{EAA26EED-ED5A-47AE-A40D-A4EFADB796CE}" presName="vert1" presStyleCnt="0"/>
      <dgm:spPr/>
    </dgm:pt>
    <dgm:pt modelId="{BD238B8B-FC39-4F62-9918-281AABECD7B8}" type="pres">
      <dgm:prSet presAssocID="{520EABEB-7A7D-436B-A196-4147FBC38244}" presName="thickLine" presStyleLbl="alignNode1" presStyleIdx="4" presStyleCnt="5"/>
      <dgm:spPr/>
    </dgm:pt>
    <dgm:pt modelId="{833F29ED-9A8A-46F5-B45B-B7E069B91E75}" type="pres">
      <dgm:prSet presAssocID="{520EABEB-7A7D-436B-A196-4147FBC38244}" presName="horz1" presStyleCnt="0"/>
      <dgm:spPr/>
    </dgm:pt>
    <dgm:pt modelId="{AF1636B4-9640-452B-99BB-CC98892A3782}" type="pres">
      <dgm:prSet presAssocID="{520EABEB-7A7D-436B-A196-4147FBC38244}" presName="tx1" presStyleLbl="revTx" presStyleIdx="4" presStyleCnt="5" custScaleY="124241"/>
      <dgm:spPr/>
      <dgm:t>
        <a:bodyPr/>
        <a:lstStyle/>
        <a:p>
          <a:endParaRPr lang="uk-UA"/>
        </a:p>
      </dgm:t>
    </dgm:pt>
    <dgm:pt modelId="{8255DD7D-0E46-4560-B461-5119DAA52352}" type="pres">
      <dgm:prSet presAssocID="{520EABEB-7A7D-436B-A196-4147FBC38244}" presName="vert1" presStyleCnt="0"/>
      <dgm:spPr/>
    </dgm:pt>
  </dgm:ptLst>
  <dgm:cxnLst>
    <dgm:cxn modelId="{F5618C5C-92F5-4998-9408-D262A223C5A5}" type="presOf" srcId="{520EABEB-7A7D-436B-A196-4147FBC38244}" destId="{AF1636B4-9640-452B-99BB-CC98892A3782}" srcOrd="0" destOrd="0" presId="urn:microsoft.com/office/officeart/2008/layout/LinedList"/>
    <dgm:cxn modelId="{9E7513F2-AC57-4C41-965B-F2BE8A3BDC50}" srcId="{B66DDB45-B654-44C3-BC4E-AA01EF7FD513}" destId="{4D1449F5-8AE3-4F61-ADA4-9F6B68F0C1AA}" srcOrd="0" destOrd="0" parTransId="{B0DCFF42-D789-4197-87BD-A79B501C25C0}" sibTransId="{3AAF1284-5795-4256-B66A-6A14B6412F83}"/>
    <dgm:cxn modelId="{60A11709-E0AE-4215-95D3-6C0F6A6BC554}" type="presOf" srcId="{FAB069DF-F114-4D5B-A2DA-74627361C909}" destId="{B62E69F4-6505-484C-9545-590985B32E43}" srcOrd="0" destOrd="0" presId="urn:microsoft.com/office/officeart/2008/layout/LinedList"/>
    <dgm:cxn modelId="{FF88A724-5421-45FF-98FA-F4F9CA2FBF51}" type="presOf" srcId="{EAA26EED-ED5A-47AE-A40D-A4EFADB796CE}" destId="{AA8DD597-9C1F-49C7-A3FD-00B24AB4760A}" srcOrd="0" destOrd="0" presId="urn:microsoft.com/office/officeart/2008/layout/LinedList"/>
    <dgm:cxn modelId="{E2BAA77D-A483-405F-9DE3-B1F035C05852}" srcId="{B66DDB45-B654-44C3-BC4E-AA01EF7FD513}" destId="{F13521BC-D3CF-4673-9716-EAE69EBF8BEE}" srcOrd="1" destOrd="0" parTransId="{880AC07E-961E-4551-B27C-1AA84BFC4285}" sibTransId="{889EA001-1D94-454E-A651-71FBC2438525}"/>
    <dgm:cxn modelId="{116729A8-A970-49A4-B3FD-7D47F5D8E2B1}" srcId="{B66DDB45-B654-44C3-BC4E-AA01EF7FD513}" destId="{FAB069DF-F114-4D5B-A2DA-74627361C909}" srcOrd="2" destOrd="0" parTransId="{FB7A64CF-97A6-475C-82D4-B12A7E4340FE}" sibTransId="{8E4AF414-1DE8-4FD9-A008-100D30093E6D}"/>
    <dgm:cxn modelId="{8EF22EC7-8C17-433C-9739-8781DA1184C8}" type="presOf" srcId="{F13521BC-D3CF-4673-9716-EAE69EBF8BEE}" destId="{3A4AD2DD-BABC-4721-AD51-B46F495DB443}" srcOrd="0" destOrd="0" presId="urn:microsoft.com/office/officeart/2008/layout/LinedList"/>
    <dgm:cxn modelId="{A1E85E3A-5C5A-4209-A2D1-53C25701D857}" srcId="{B66DDB45-B654-44C3-BC4E-AA01EF7FD513}" destId="{EAA26EED-ED5A-47AE-A40D-A4EFADB796CE}" srcOrd="3" destOrd="0" parTransId="{6F3D4267-C23F-4EF3-94C7-99EFB0A37E04}" sibTransId="{32B3B2BA-F18F-4F54-BD1D-B2F7FB308FAF}"/>
    <dgm:cxn modelId="{D41380BB-71DB-47A4-9211-5E99C2B284B8}" type="presOf" srcId="{B66DDB45-B654-44C3-BC4E-AA01EF7FD513}" destId="{FA594B69-934A-491A-B527-6CA79CBAEB9C}" srcOrd="0" destOrd="0" presId="urn:microsoft.com/office/officeart/2008/layout/LinedList"/>
    <dgm:cxn modelId="{F04BB4D4-7D23-476D-9873-4A94E90208FF}" srcId="{B66DDB45-B654-44C3-BC4E-AA01EF7FD513}" destId="{520EABEB-7A7D-436B-A196-4147FBC38244}" srcOrd="4" destOrd="0" parTransId="{66101701-B786-4AE8-AC8A-8132D83C3B2F}" sibTransId="{2F5BE0E2-A665-4086-9175-AE319F6ECF90}"/>
    <dgm:cxn modelId="{94452119-78D8-4345-81C4-7995F635F19D}" type="presOf" srcId="{4D1449F5-8AE3-4F61-ADA4-9F6B68F0C1AA}" destId="{B9437040-39D4-4E18-B173-F7B8AF76520F}" srcOrd="0" destOrd="0" presId="urn:microsoft.com/office/officeart/2008/layout/LinedList"/>
    <dgm:cxn modelId="{3164B0F0-DC92-43D6-AF17-987E25B62BB2}" type="presParOf" srcId="{FA594B69-934A-491A-B527-6CA79CBAEB9C}" destId="{52D1BBC1-A84D-4748-A7CE-6D8E47349871}" srcOrd="0" destOrd="0" presId="urn:microsoft.com/office/officeart/2008/layout/LinedList"/>
    <dgm:cxn modelId="{6E897BA2-0BEE-43FB-BF85-4F635732D25D}" type="presParOf" srcId="{FA594B69-934A-491A-B527-6CA79CBAEB9C}" destId="{235C27D4-49F4-4101-B53C-3AB8362A6006}" srcOrd="1" destOrd="0" presId="urn:microsoft.com/office/officeart/2008/layout/LinedList"/>
    <dgm:cxn modelId="{7A0B9CD5-FE39-4EC0-AF1A-1A96468EE435}" type="presParOf" srcId="{235C27D4-49F4-4101-B53C-3AB8362A6006}" destId="{B9437040-39D4-4E18-B173-F7B8AF76520F}" srcOrd="0" destOrd="0" presId="urn:microsoft.com/office/officeart/2008/layout/LinedList"/>
    <dgm:cxn modelId="{DE664A84-CB07-4D99-B73E-880D021B6E82}" type="presParOf" srcId="{235C27D4-49F4-4101-B53C-3AB8362A6006}" destId="{9865A5F6-D565-41A5-BCFB-A1D091D4A3FC}" srcOrd="1" destOrd="0" presId="urn:microsoft.com/office/officeart/2008/layout/LinedList"/>
    <dgm:cxn modelId="{BE88A81A-FFD5-4A6B-9134-C7CAE6015F6A}" type="presParOf" srcId="{FA594B69-934A-491A-B527-6CA79CBAEB9C}" destId="{830F9908-B8D6-4547-86BE-35CC56E15543}" srcOrd="2" destOrd="0" presId="urn:microsoft.com/office/officeart/2008/layout/LinedList"/>
    <dgm:cxn modelId="{26A252AB-75AB-40CA-AA20-51D5400A8349}" type="presParOf" srcId="{FA594B69-934A-491A-B527-6CA79CBAEB9C}" destId="{DB8009AE-87DC-45C4-862A-C015BB9B331B}" srcOrd="3" destOrd="0" presId="urn:microsoft.com/office/officeart/2008/layout/LinedList"/>
    <dgm:cxn modelId="{6EAAF889-C50D-4A9C-AFDF-A2246F74A4E8}" type="presParOf" srcId="{DB8009AE-87DC-45C4-862A-C015BB9B331B}" destId="{3A4AD2DD-BABC-4721-AD51-B46F495DB443}" srcOrd="0" destOrd="0" presId="urn:microsoft.com/office/officeart/2008/layout/LinedList"/>
    <dgm:cxn modelId="{6BD0FFDA-A3A7-42E9-8126-1BDA6684A4D7}" type="presParOf" srcId="{DB8009AE-87DC-45C4-862A-C015BB9B331B}" destId="{A68A6DA6-A42B-4F6F-9F73-A150F91EEE0D}" srcOrd="1" destOrd="0" presId="urn:microsoft.com/office/officeart/2008/layout/LinedList"/>
    <dgm:cxn modelId="{AAD70C72-7BB0-4AFA-A608-A5CCBEA93BF9}" type="presParOf" srcId="{FA594B69-934A-491A-B527-6CA79CBAEB9C}" destId="{F5BDC673-5220-428F-8F50-65A14F250625}" srcOrd="4" destOrd="0" presId="urn:microsoft.com/office/officeart/2008/layout/LinedList"/>
    <dgm:cxn modelId="{38B5ED6B-38CA-4AB7-A34B-3CAE29B0746D}" type="presParOf" srcId="{FA594B69-934A-491A-B527-6CA79CBAEB9C}" destId="{308E5DE9-D91A-4D56-B40D-0AF53AF7A6E9}" srcOrd="5" destOrd="0" presId="urn:microsoft.com/office/officeart/2008/layout/LinedList"/>
    <dgm:cxn modelId="{51645E96-0F10-4AC2-950F-810D3C1042A5}" type="presParOf" srcId="{308E5DE9-D91A-4D56-B40D-0AF53AF7A6E9}" destId="{B62E69F4-6505-484C-9545-590985B32E43}" srcOrd="0" destOrd="0" presId="urn:microsoft.com/office/officeart/2008/layout/LinedList"/>
    <dgm:cxn modelId="{06E58210-38E4-4212-A2B8-AE9C00CB1BAE}" type="presParOf" srcId="{308E5DE9-D91A-4D56-B40D-0AF53AF7A6E9}" destId="{5059D5E1-5796-46E4-8611-7A79D91BD30C}" srcOrd="1" destOrd="0" presId="urn:microsoft.com/office/officeart/2008/layout/LinedList"/>
    <dgm:cxn modelId="{877D670F-9B3E-446D-A970-FFCBA666F1CD}" type="presParOf" srcId="{FA594B69-934A-491A-B527-6CA79CBAEB9C}" destId="{1EF30FAE-7040-4009-B416-1A0325E55675}" srcOrd="6" destOrd="0" presId="urn:microsoft.com/office/officeart/2008/layout/LinedList"/>
    <dgm:cxn modelId="{FD99EEDD-4FEE-4605-A1C0-F5005B104D74}" type="presParOf" srcId="{FA594B69-934A-491A-B527-6CA79CBAEB9C}" destId="{B8424FC4-CAE7-4CA4-BBCD-92F3E441BA18}" srcOrd="7" destOrd="0" presId="urn:microsoft.com/office/officeart/2008/layout/LinedList"/>
    <dgm:cxn modelId="{3CD21436-4F3B-4E34-8B9B-164B877A0590}" type="presParOf" srcId="{B8424FC4-CAE7-4CA4-BBCD-92F3E441BA18}" destId="{AA8DD597-9C1F-49C7-A3FD-00B24AB4760A}" srcOrd="0" destOrd="0" presId="urn:microsoft.com/office/officeart/2008/layout/LinedList"/>
    <dgm:cxn modelId="{7758514A-8367-46D6-9F44-DF5CEFF7223D}" type="presParOf" srcId="{B8424FC4-CAE7-4CA4-BBCD-92F3E441BA18}" destId="{EFC2EB45-F9FB-44AC-BF25-091D1C32724B}" srcOrd="1" destOrd="0" presId="urn:microsoft.com/office/officeart/2008/layout/LinedList"/>
    <dgm:cxn modelId="{953AC587-8C36-4CA8-979F-888010053C3F}" type="presParOf" srcId="{FA594B69-934A-491A-B527-6CA79CBAEB9C}" destId="{BD238B8B-FC39-4F62-9918-281AABECD7B8}" srcOrd="8" destOrd="0" presId="urn:microsoft.com/office/officeart/2008/layout/LinedList"/>
    <dgm:cxn modelId="{73DE40F0-A387-4865-93F4-B4737932A0AF}" type="presParOf" srcId="{FA594B69-934A-491A-B527-6CA79CBAEB9C}" destId="{833F29ED-9A8A-46F5-B45B-B7E069B91E75}" srcOrd="9" destOrd="0" presId="urn:microsoft.com/office/officeart/2008/layout/LinedList"/>
    <dgm:cxn modelId="{3A4F3C46-61FC-44C1-ABB7-07FEBD181AE0}" type="presParOf" srcId="{833F29ED-9A8A-46F5-B45B-B7E069B91E75}" destId="{AF1636B4-9640-452B-99BB-CC98892A3782}" srcOrd="0" destOrd="0" presId="urn:microsoft.com/office/officeart/2008/layout/LinedList"/>
    <dgm:cxn modelId="{9776FABE-EA69-478A-A2E9-358C41A32D75}" type="presParOf" srcId="{833F29ED-9A8A-46F5-B45B-B7E069B91E75}" destId="{8255DD7D-0E46-4560-B461-5119DAA5235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C66388-94AC-4E46-B9C9-A4DFEC5981D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0887968-1DEA-4255-A720-DFC495AC544A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 норм права</a:t>
          </a:r>
          <a:endParaRPr lang="ru-RU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155509-C70E-4516-9802-FEB52E4F7927}" type="parTrans" cxnId="{2DAE1D56-1434-449A-96EC-D64B4BC0E9B1}">
      <dgm:prSet/>
      <dgm:spPr/>
      <dgm:t>
        <a:bodyPr/>
        <a:lstStyle/>
        <a:p>
          <a:endParaRPr lang="ru-RU"/>
        </a:p>
      </dgm:t>
    </dgm:pt>
    <dgm:pt modelId="{394EB8F5-E9B1-46E1-828B-41A7F0F4BB15}" type="sibTrans" cxnId="{2DAE1D56-1434-449A-96EC-D64B4BC0E9B1}">
      <dgm:prSet/>
      <dgm:spPr/>
      <dgm:t>
        <a:bodyPr/>
        <a:lstStyle/>
        <a:p>
          <a:endParaRPr lang="ru-RU"/>
        </a:p>
      </dgm:t>
    </dgm:pt>
    <dgm:pt modelId="{3437474A-4A80-45A8-9BEE-9AFBE3258E33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стадії застосування норм права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938AC4-D0F4-46F3-889B-A895C8102872}" type="parTrans" cxnId="{11ECC66E-853F-49E8-8875-3B5A78F77C38}">
      <dgm:prSet/>
      <dgm:spPr/>
      <dgm:t>
        <a:bodyPr/>
        <a:lstStyle/>
        <a:p>
          <a:endParaRPr lang="uk-UA"/>
        </a:p>
      </dgm:t>
    </dgm:pt>
    <dgm:pt modelId="{4ADA4189-76C2-4D09-A261-FD27BAC78A89}" type="sibTrans" cxnId="{11ECC66E-853F-49E8-8875-3B5A78F77C38}">
      <dgm:prSet/>
      <dgm:spPr/>
      <dgm:t>
        <a:bodyPr/>
        <a:lstStyle/>
        <a:p>
          <a:endParaRPr lang="uk-UA"/>
        </a:p>
      </dgm:t>
    </dgm:pt>
    <dgm:pt modelId="{ED78C0A6-E4AC-4241-9894-AA575D4DE3DD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вимоги до застосування норм права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53F9BC-3569-4A34-9A8A-40031ABC7753}" type="parTrans" cxnId="{8327D16D-DDC1-45F2-9D7E-520D4CDB59D6}">
      <dgm:prSet/>
      <dgm:spPr/>
      <dgm:t>
        <a:bodyPr/>
        <a:lstStyle/>
        <a:p>
          <a:endParaRPr lang="uk-UA"/>
        </a:p>
      </dgm:t>
    </dgm:pt>
    <dgm:pt modelId="{35365201-89B4-4961-9338-394BD2ABCDD5}" type="sibTrans" cxnId="{8327D16D-DDC1-45F2-9D7E-520D4CDB59D6}">
      <dgm:prSet/>
      <dgm:spPr/>
      <dgm:t>
        <a:bodyPr/>
        <a:lstStyle/>
        <a:p>
          <a:endParaRPr lang="uk-UA"/>
        </a:p>
      </dgm:t>
    </dgm:pt>
    <dgm:pt modelId="{5F181893-5310-4B5F-B861-4B108FEF52DC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ефективність правозастосування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704DEF-890E-4DDE-A9CE-A64737983D2E}" type="parTrans" cxnId="{E7E50F62-3505-467C-B5B7-4B92B3CAD5E5}">
      <dgm:prSet/>
      <dgm:spPr/>
      <dgm:t>
        <a:bodyPr/>
        <a:lstStyle/>
        <a:p>
          <a:endParaRPr lang="uk-UA"/>
        </a:p>
      </dgm:t>
    </dgm:pt>
    <dgm:pt modelId="{80E3C179-0C7D-41AF-AA32-57BDFB0B18FE}" type="sibTrans" cxnId="{E7E50F62-3505-467C-B5B7-4B92B3CAD5E5}">
      <dgm:prSet/>
      <dgm:spPr/>
      <dgm:t>
        <a:bodyPr/>
        <a:lstStyle/>
        <a:p>
          <a:endParaRPr lang="uk-UA"/>
        </a:p>
      </dgm:t>
    </dgm:pt>
    <dgm:pt modelId="{516B8BCA-0311-4C50-A7A7-02DB803F1ACE}">
      <dgm:prSet custT="1"/>
      <dgm:spPr/>
      <dgm:t>
        <a:bodyPr/>
        <a:lstStyle/>
        <a:p>
          <a:r>
            <a:rPr lang="uk-UA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гарантії правильного застосування норм права</a:t>
          </a:r>
          <a:endParaRPr lang="uk-UA" sz="3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6F946F-32BA-4064-9183-3740634FFF1D}" type="parTrans" cxnId="{C1944A95-0E83-4C8C-A77F-D139A4A50867}">
      <dgm:prSet/>
      <dgm:spPr/>
      <dgm:t>
        <a:bodyPr/>
        <a:lstStyle/>
        <a:p>
          <a:endParaRPr lang="uk-UA"/>
        </a:p>
      </dgm:t>
    </dgm:pt>
    <dgm:pt modelId="{1468043D-335E-4A11-8CEB-3F7BF477C72C}" type="sibTrans" cxnId="{C1944A95-0E83-4C8C-A77F-D139A4A50867}">
      <dgm:prSet/>
      <dgm:spPr/>
      <dgm:t>
        <a:bodyPr/>
        <a:lstStyle/>
        <a:p>
          <a:endParaRPr lang="uk-UA"/>
        </a:p>
      </dgm:t>
    </dgm:pt>
    <dgm:pt modelId="{368D098D-5AD8-4004-9E0D-A2E996FD73C7}" type="pres">
      <dgm:prSet presAssocID="{E7C66388-94AC-4E46-B9C9-A4DFEC5981D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D46459-4998-4CA7-AE48-36B5BC61A28B}" type="pres">
      <dgm:prSet presAssocID="{C0887968-1DEA-4255-A720-DFC495AC544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0B2D9F-C542-4FBC-9585-371D761BEAE6}" type="pres">
      <dgm:prSet presAssocID="{394EB8F5-E9B1-46E1-828B-41A7F0F4BB15}" presName="sibTrans" presStyleCnt="0"/>
      <dgm:spPr/>
    </dgm:pt>
    <dgm:pt modelId="{0DEBC1A4-C39D-4BD8-8B0A-E3508D4CF3AF}" type="pres">
      <dgm:prSet presAssocID="{3437474A-4A80-45A8-9BEE-9AFBE3258E3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3D7207-C3B0-4060-978F-7F9A901425BB}" type="pres">
      <dgm:prSet presAssocID="{4ADA4189-76C2-4D09-A261-FD27BAC78A89}" presName="sibTrans" presStyleCnt="0"/>
      <dgm:spPr/>
    </dgm:pt>
    <dgm:pt modelId="{2D3A256D-AFF8-4FE3-988F-492F77B96E3E}" type="pres">
      <dgm:prSet presAssocID="{ED78C0A6-E4AC-4241-9894-AA575D4DE3D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18D77-0572-4074-A017-167149EF6CB1}" type="pres">
      <dgm:prSet presAssocID="{35365201-89B4-4961-9338-394BD2ABCDD5}" presName="sibTrans" presStyleCnt="0"/>
      <dgm:spPr/>
    </dgm:pt>
    <dgm:pt modelId="{7EF0DDE6-7E51-40C3-A264-C9E6BF53D230}" type="pres">
      <dgm:prSet presAssocID="{5F181893-5310-4B5F-B861-4B108FEF52DC}" presName="node" presStyleLbl="node1" presStyleIdx="3" presStyleCnt="5" custScaleX="1306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897E7-5F99-472D-A6C7-EDA916C620B7}" type="pres">
      <dgm:prSet presAssocID="{80E3C179-0C7D-41AF-AA32-57BDFB0B18FE}" presName="sibTrans" presStyleCnt="0"/>
      <dgm:spPr/>
    </dgm:pt>
    <dgm:pt modelId="{D5779EE4-8C33-4DAB-8CC6-D9CD6370650E}" type="pres">
      <dgm:prSet presAssocID="{516B8BCA-0311-4C50-A7A7-02DB803F1AC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F21E17-2042-4A96-9C44-EF3EA865B2AE}" type="presOf" srcId="{516B8BCA-0311-4C50-A7A7-02DB803F1ACE}" destId="{D5779EE4-8C33-4DAB-8CC6-D9CD6370650E}" srcOrd="0" destOrd="0" presId="urn:microsoft.com/office/officeart/2005/8/layout/default"/>
    <dgm:cxn modelId="{8327D16D-DDC1-45F2-9D7E-520D4CDB59D6}" srcId="{E7C66388-94AC-4E46-B9C9-A4DFEC5981D8}" destId="{ED78C0A6-E4AC-4241-9894-AA575D4DE3DD}" srcOrd="2" destOrd="0" parTransId="{2753F9BC-3569-4A34-9A8A-40031ABC7753}" sibTransId="{35365201-89B4-4961-9338-394BD2ABCDD5}"/>
    <dgm:cxn modelId="{11ECC66E-853F-49E8-8875-3B5A78F77C38}" srcId="{E7C66388-94AC-4E46-B9C9-A4DFEC5981D8}" destId="{3437474A-4A80-45A8-9BEE-9AFBE3258E33}" srcOrd="1" destOrd="0" parTransId="{79938AC4-D0F4-46F3-889B-A895C8102872}" sibTransId="{4ADA4189-76C2-4D09-A261-FD27BAC78A89}"/>
    <dgm:cxn modelId="{5BBA43FF-400F-49F6-A4DC-4863B06C2054}" type="presOf" srcId="{C0887968-1DEA-4255-A720-DFC495AC544A}" destId="{FCD46459-4998-4CA7-AE48-36B5BC61A28B}" srcOrd="0" destOrd="0" presId="urn:microsoft.com/office/officeart/2005/8/layout/default"/>
    <dgm:cxn modelId="{2DAE1D56-1434-449A-96EC-D64B4BC0E9B1}" srcId="{E7C66388-94AC-4E46-B9C9-A4DFEC5981D8}" destId="{C0887968-1DEA-4255-A720-DFC495AC544A}" srcOrd="0" destOrd="0" parTransId="{B8155509-C70E-4516-9802-FEB52E4F7927}" sibTransId="{394EB8F5-E9B1-46E1-828B-41A7F0F4BB15}"/>
    <dgm:cxn modelId="{980BE244-8C7C-4EE8-A2D2-46710B512F06}" type="presOf" srcId="{5F181893-5310-4B5F-B861-4B108FEF52DC}" destId="{7EF0DDE6-7E51-40C3-A264-C9E6BF53D230}" srcOrd="0" destOrd="0" presId="urn:microsoft.com/office/officeart/2005/8/layout/default"/>
    <dgm:cxn modelId="{C1944A95-0E83-4C8C-A77F-D139A4A50867}" srcId="{E7C66388-94AC-4E46-B9C9-A4DFEC5981D8}" destId="{516B8BCA-0311-4C50-A7A7-02DB803F1ACE}" srcOrd="4" destOrd="0" parTransId="{906F946F-32BA-4064-9183-3740634FFF1D}" sibTransId="{1468043D-335E-4A11-8CEB-3F7BF477C72C}"/>
    <dgm:cxn modelId="{7BA2B505-1168-4184-9261-FFD8A1EA6D1B}" type="presOf" srcId="{3437474A-4A80-45A8-9BEE-9AFBE3258E33}" destId="{0DEBC1A4-C39D-4BD8-8B0A-E3508D4CF3AF}" srcOrd="0" destOrd="0" presId="urn:microsoft.com/office/officeart/2005/8/layout/default"/>
    <dgm:cxn modelId="{E7E50F62-3505-467C-B5B7-4B92B3CAD5E5}" srcId="{E7C66388-94AC-4E46-B9C9-A4DFEC5981D8}" destId="{5F181893-5310-4B5F-B861-4B108FEF52DC}" srcOrd="3" destOrd="0" parTransId="{CC704DEF-890E-4DDE-A9CE-A64737983D2E}" sibTransId="{80E3C179-0C7D-41AF-AA32-57BDFB0B18FE}"/>
    <dgm:cxn modelId="{D43D0A88-7516-4FEF-AF6E-CB99D0EB2C1E}" type="presOf" srcId="{E7C66388-94AC-4E46-B9C9-A4DFEC5981D8}" destId="{368D098D-5AD8-4004-9E0D-A2E996FD73C7}" srcOrd="0" destOrd="0" presId="urn:microsoft.com/office/officeart/2005/8/layout/default"/>
    <dgm:cxn modelId="{4F540ABA-2EFA-4745-B6C4-E2E72E035153}" type="presOf" srcId="{ED78C0A6-E4AC-4241-9894-AA575D4DE3DD}" destId="{2D3A256D-AFF8-4FE3-988F-492F77B96E3E}" srcOrd="0" destOrd="0" presId="urn:microsoft.com/office/officeart/2005/8/layout/default"/>
    <dgm:cxn modelId="{8B3D22C0-70D7-47E9-A3E7-18564F210FCB}" type="presParOf" srcId="{368D098D-5AD8-4004-9E0D-A2E996FD73C7}" destId="{FCD46459-4998-4CA7-AE48-36B5BC61A28B}" srcOrd="0" destOrd="0" presId="urn:microsoft.com/office/officeart/2005/8/layout/default"/>
    <dgm:cxn modelId="{CABAB1B9-E8D7-4B3D-AEF5-A9F7D3BE8BF6}" type="presParOf" srcId="{368D098D-5AD8-4004-9E0D-A2E996FD73C7}" destId="{E20B2D9F-C542-4FBC-9585-371D761BEAE6}" srcOrd="1" destOrd="0" presId="urn:microsoft.com/office/officeart/2005/8/layout/default"/>
    <dgm:cxn modelId="{C4C2B8D3-26EA-4396-840C-E4AB9E0F2D43}" type="presParOf" srcId="{368D098D-5AD8-4004-9E0D-A2E996FD73C7}" destId="{0DEBC1A4-C39D-4BD8-8B0A-E3508D4CF3AF}" srcOrd="2" destOrd="0" presId="urn:microsoft.com/office/officeart/2005/8/layout/default"/>
    <dgm:cxn modelId="{BCE12F47-EC0A-49F5-BFA0-318FD00AFF7E}" type="presParOf" srcId="{368D098D-5AD8-4004-9E0D-A2E996FD73C7}" destId="{643D7207-C3B0-4060-978F-7F9A901425BB}" srcOrd="3" destOrd="0" presId="urn:microsoft.com/office/officeart/2005/8/layout/default"/>
    <dgm:cxn modelId="{9F3E67A7-7B35-4AB2-BA36-B2A5AF4DA4E4}" type="presParOf" srcId="{368D098D-5AD8-4004-9E0D-A2E996FD73C7}" destId="{2D3A256D-AFF8-4FE3-988F-492F77B96E3E}" srcOrd="4" destOrd="0" presId="urn:microsoft.com/office/officeart/2005/8/layout/default"/>
    <dgm:cxn modelId="{A283EE35-B7B4-4DFB-AE0E-2D484751E66C}" type="presParOf" srcId="{368D098D-5AD8-4004-9E0D-A2E996FD73C7}" destId="{ECE18D77-0572-4074-A017-167149EF6CB1}" srcOrd="5" destOrd="0" presId="urn:microsoft.com/office/officeart/2005/8/layout/default"/>
    <dgm:cxn modelId="{6237FC16-EAF2-4414-ADD0-51C97F28B156}" type="presParOf" srcId="{368D098D-5AD8-4004-9E0D-A2E996FD73C7}" destId="{7EF0DDE6-7E51-40C3-A264-C9E6BF53D230}" srcOrd="6" destOrd="0" presId="urn:microsoft.com/office/officeart/2005/8/layout/default"/>
    <dgm:cxn modelId="{7D972DDA-D177-4DB3-8954-4622AA440FF9}" type="presParOf" srcId="{368D098D-5AD8-4004-9E0D-A2E996FD73C7}" destId="{166897E7-5F99-472D-A6C7-EDA916C620B7}" srcOrd="7" destOrd="0" presId="urn:microsoft.com/office/officeart/2005/8/layout/default"/>
    <dgm:cxn modelId="{EB765F7C-A153-426F-8A77-4619F4795E67}" type="presParOf" srcId="{368D098D-5AD8-4004-9E0D-A2E996FD73C7}" destId="{D5779EE4-8C33-4DAB-8CC6-D9CD6370650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AEE64E-7052-4CBE-AD2C-5F4DE812A475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26D8BBA-FFD3-4C77-99CC-58AC0F9504D1}">
      <dgm:prSet phldrT="[Текст]" custT="1"/>
      <dgm:spPr/>
      <dgm:t>
        <a:bodyPr/>
        <a:lstStyle/>
        <a:p>
          <a:r>
            <a:rPr lang="uk-UA" sz="4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Стадії правозастосовної діяльності</a:t>
          </a:r>
          <a:endParaRPr lang="ru-RU" sz="4400" b="1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2F0D9-F437-495C-988B-661A58FA091F}" type="parTrans" cxnId="{67E2954A-478F-4A1D-9B51-30C8B1597A6F}">
      <dgm:prSet/>
      <dgm:spPr/>
      <dgm:t>
        <a:bodyPr/>
        <a:lstStyle/>
        <a:p>
          <a:endParaRPr lang="ru-RU"/>
        </a:p>
      </dgm:t>
    </dgm:pt>
    <dgm:pt modelId="{1A24FE62-FA86-49AC-B6AC-AB1B3F4C3867}" type="sibTrans" cxnId="{67E2954A-478F-4A1D-9B51-30C8B1597A6F}">
      <dgm:prSet/>
      <dgm:spPr/>
      <dgm:t>
        <a:bodyPr/>
        <a:lstStyle/>
        <a:p>
          <a:endParaRPr lang="ru-RU"/>
        </a:p>
      </dgm:t>
    </dgm:pt>
    <dgm:pt modelId="{17A639BE-3CBF-4EB0-9916-98963072A6B7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встановлення фактичних обставин справи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4E7CDF-7500-4BF8-9063-B4E92180B301}" type="parTrans" cxnId="{E453BFB7-0479-4DEE-8652-A2CDBE6F9F1D}">
      <dgm:prSet/>
      <dgm:spPr/>
      <dgm:t>
        <a:bodyPr/>
        <a:lstStyle/>
        <a:p>
          <a:endParaRPr lang="uk-UA"/>
        </a:p>
      </dgm:t>
    </dgm:pt>
    <dgm:pt modelId="{3DCF9836-2A7C-4D48-A656-33852CE856A8}" type="sibTrans" cxnId="{E453BFB7-0479-4DEE-8652-A2CDBE6F9F1D}">
      <dgm:prSet/>
      <dgm:spPr/>
      <dgm:t>
        <a:bodyPr/>
        <a:lstStyle/>
        <a:p>
          <a:endParaRPr lang="uk-UA"/>
        </a:p>
      </dgm:t>
    </dgm:pt>
    <dgm:pt modelId="{7E5AF996-9D91-4F7A-B10B-71EBC809C6BE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встановлення юридичної основи справи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0606E0-FAD7-4AAC-829D-9F9890014FD5}" type="parTrans" cxnId="{789B55FC-5E11-45E2-8E9C-A3AB4F7531A2}">
      <dgm:prSet/>
      <dgm:spPr/>
      <dgm:t>
        <a:bodyPr/>
        <a:lstStyle/>
        <a:p>
          <a:endParaRPr lang="uk-UA"/>
        </a:p>
      </dgm:t>
    </dgm:pt>
    <dgm:pt modelId="{635845A8-DAED-4684-B5D8-BA0AD80908E8}" type="sibTrans" cxnId="{789B55FC-5E11-45E2-8E9C-A3AB4F7531A2}">
      <dgm:prSet/>
      <dgm:spPr/>
      <dgm:t>
        <a:bodyPr/>
        <a:lstStyle/>
        <a:p>
          <a:endParaRPr lang="uk-UA"/>
        </a:p>
      </dgm:t>
    </dgm:pt>
    <dgm:pt modelId="{5F9B11A6-299E-409E-9A58-64E53BA58148}">
      <dgm:prSet/>
      <dgm:spPr/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вирішення справи та документальне оформлення ухваленого рішення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31B8F1-7ABC-4E9F-98C3-B9B33600894E}" type="parTrans" cxnId="{12547AF4-B23D-489E-A56D-4F5AA769D928}">
      <dgm:prSet/>
      <dgm:spPr/>
      <dgm:t>
        <a:bodyPr/>
        <a:lstStyle/>
        <a:p>
          <a:endParaRPr lang="uk-UA"/>
        </a:p>
      </dgm:t>
    </dgm:pt>
    <dgm:pt modelId="{F0C2FCA1-4083-4AEB-94DF-1EA5142C6BA9}" type="sibTrans" cxnId="{12547AF4-B23D-489E-A56D-4F5AA769D928}">
      <dgm:prSet/>
      <dgm:spPr/>
      <dgm:t>
        <a:bodyPr/>
        <a:lstStyle/>
        <a:p>
          <a:endParaRPr lang="uk-UA"/>
        </a:p>
      </dgm:t>
    </dgm:pt>
    <dgm:pt modelId="{B01C8135-4B9E-49B2-BF8E-76C0EC0CE52C}" type="pres">
      <dgm:prSet presAssocID="{89AEE64E-7052-4CBE-AD2C-5F4DE812A4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2406DD-4061-4B54-B55F-EAF1CCA08121}" type="pres">
      <dgm:prSet presAssocID="{926D8BBA-FFD3-4C77-99CC-58AC0F9504D1}" presName="boxAndChildren" presStyleCnt="0"/>
      <dgm:spPr/>
    </dgm:pt>
    <dgm:pt modelId="{D6745403-CC9E-474F-BAC1-CF27622DB23E}" type="pres">
      <dgm:prSet presAssocID="{926D8BBA-FFD3-4C77-99CC-58AC0F9504D1}" presName="parentTextBox" presStyleLbl="node1" presStyleIdx="0" presStyleCnt="1"/>
      <dgm:spPr/>
      <dgm:t>
        <a:bodyPr/>
        <a:lstStyle/>
        <a:p>
          <a:endParaRPr lang="uk-UA"/>
        </a:p>
      </dgm:t>
    </dgm:pt>
    <dgm:pt modelId="{6D14AF44-6483-4D98-BAFB-60C5E583B878}" type="pres">
      <dgm:prSet presAssocID="{926D8BBA-FFD3-4C77-99CC-58AC0F9504D1}" presName="entireBox" presStyleLbl="node1" presStyleIdx="0" presStyleCnt="1"/>
      <dgm:spPr/>
      <dgm:t>
        <a:bodyPr/>
        <a:lstStyle/>
        <a:p>
          <a:endParaRPr lang="uk-UA"/>
        </a:p>
      </dgm:t>
    </dgm:pt>
    <dgm:pt modelId="{4831331C-7ACE-4E74-BD4D-D77A180EE6D9}" type="pres">
      <dgm:prSet presAssocID="{926D8BBA-FFD3-4C77-99CC-58AC0F9504D1}" presName="descendantBox" presStyleCnt="0"/>
      <dgm:spPr/>
    </dgm:pt>
    <dgm:pt modelId="{BB695D67-4365-40D0-BBB3-6E28A139FDAA}" type="pres">
      <dgm:prSet presAssocID="{17A639BE-3CBF-4EB0-9916-98963072A6B7}" presName="childTextBox" presStyleLbl="fgAccFollowNode1" presStyleIdx="0" presStyleCnt="3" custScaleY="151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5BB12-8492-481E-8BB2-CA0DDE02EA58}" type="pres">
      <dgm:prSet presAssocID="{7E5AF996-9D91-4F7A-B10B-71EBC809C6BE}" presName="childTextBox" presStyleLbl="fgAccFollowNode1" presStyleIdx="1" presStyleCnt="3" custScaleY="151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1CE01B-6BC6-4103-B4D5-F948C6415F42}" type="pres">
      <dgm:prSet presAssocID="{5F9B11A6-299E-409E-9A58-64E53BA58148}" presName="childTextBox" presStyleLbl="fgAccFollowNode1" presStyleIdx="2" presStyleCnt="3" custScaleY="151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9B55FC-5E11-45E2-8E9C-A3AB4F7531A2}" srcId="{926D8BBA-FFD3-4C77-99CC-58AC0F9504D1}" destId="{7E5AF996-9D91-4F7A-B10B-71EBC809C6BE}" srcOrd="1" destOrd="0" parTransId="{2E0606E0-FAD7-4AAC-829D-9F9890014FD5}" sibTransId="{635845A8-DAED-4684-B5D8-BA0AD80908E8}"/>
    <dgm:cxn modelId="{548DD0E6-A49E-4428-828B-ABB0CFD9131E}" type="presOf" srcId="{17A639BE-3CBF-4EB0-9916-98963072A6B7}" destId="{BB695D67-4365-40D0-BBB3-6E28A139FDAA}" srcOrd="0" destOrd="0" presId="urn:microsoft.com/office/officeart/2005/8/layout/process4"/>
    <dgm:cxn modelId="{9EAAFD9C-E3EF-49BF-83CF-AB02B8813B2F}" type="presOf" srcId="{7E5AF996-9D91-4F7A-B10B-71EBC809C6BE}" destId="{6865BB12-8492-481E-8BB2-CA0DDE02EA58}" srcOrd="0" destOrd="0" presId="urn:microsoft.com/office/officeart/2005/8/layout/process4"/>
    <dgm:cxn modelId="{12547AF4-B23D-489E-A56D-4F5AA769D928}" srcId="{926D8BBA-FFD3-4C77-99CC-58AC0F9504D1}" destId="{5F9B11A6-299E-409E-9A58-64E53BA58148}" srcOrd="2" destOrd="0" parTransId="{1331B8F1-7ABC-4E9F-98C3-B9B33600894E}" sibTransId="{F0C2FCA1-4083-4AEB-94DF-1EA5142C6BA9}"/>
    <dgm:cxn modelId="{5479BCCA-F864-4D3A-8598-F9AB3829A510}" type="presOf" srcId="{926D8BBA-FFD3-4C77-99CC-58AC0F9504D1}" destId="{D6745403-CC9E-474F-BAC1-CF27622DB23E}" srcOrd="0" destOrd="0" presId="urn:microsoft.com/office/officeart/2005/8/layout/process4"/>
    <dgm:cxn modelId="{67E2954A-478F-4A1D-9B51-30C8B1597A6F}" srcId="{89AEE64E-7052-4CBE-AD2C-5F4DE812A475}" destId="{926D8BBA-FFD3-4C77-99CC-58AC0F9504D1}" srcOrd="0" destOrd="0" parTransId="{EA92F0D9-F437-495C-988B-661A58FA091F}" sibTransId="{1A24FE62-FA86-49AC-B6AC-AB1B3F4C3867}"/>
    <dgm:cxn modelId="{E453BFB7-0479-4DEE-8652-A2CDBE6F9F1D}" srcId="{926D8BBA-FFD3-4C77-99CC-58AC0F9504D1}" destId="{17A639BE-3CBF-4EB0-9916-98963072A6B7}" srcOrd="0" destOrd="0" parTransId="{424E7CDF-7500-4BF8-9063-B4E92180B301}" sibTransId="{3DCF9836-2A7C-4D48-A656-33852CE856A8}"/>
    <dgm:cxn modelId="{E68796AC-B945-4465-887D-C84A6BC0A71A}" type="presOf" srcId="{926D8BBA-FFD3-4C77-99CC-58AC0F9504D1}" destId="{6D14AF44-6483-4D98-BAFB-60C5E583B878}" srcOrd="1" destOrd="0" presId="urn:microsoft.com/office/officeart/2005/8/layout/process4"/>
    <dgm:cxn modelId="{2DF268C1-5378-4D71-9877-9C6356976269}" type="presOf" srcId="{5F9B11A6-299E-409E-9A58-64E53BA58148}" destId="{9E1CE01B-6BC6-4103-B4D5-F948C6415F42}" srcOrd="0" destOrd="0" presId="urn:microsoft.com/office/officeart/2005/8/layout/process4"/>
    <dgm:cxn modelId="{5C892350-C7FE-4BDA-B3A2-79F841101651}" type="presOf" srcId="{89AEE64E-7052-4CBE-AD2C-5F4DE812A475}" destId="{B01C8135-4B9E-49B2-BF8E-76C0EC0CE52C}" srcOrd="0" destOrd="0" presId="urn:microsoft.com/office/officeart/2005/8/layout/process4"/>
    <dgm:cxn modelId="{8F43D3D1-AD7A-459D-96BB-331F20ED66C7}" type="presParOf" srcId="{B01C8135-4B9E-49B2-BF8E-76C0EC0CE52C}" destId="{902406DD-4061-4B54-B55F-EAF1CCA08121}" srcOrd="0" destOrd="0" presId="urn:microsoft.com/office/officeart/2005/8/layout/process4"/>
    <dgm:cxn modelId="{7D28C800-166C-493B-A32F-8C205FF6A88C}" type="presParOf" srcId="{902406DD-4061-4B54-B55F-EAF1CCA08121}" destId="{D6745403-CC9E-474F-BAC1-CF27622DB23E}" srcOrd="0" destOrd="0" presId="urn:microsoft.com/office/officeart/2005/8/layout/process4"/>
    <dgm:cxn modelId="{D4BCB5B9-DC78-43FF-96E8-3BA54A648BC8}" type="presParOf" srcId="{902406DD-4061-4B54-B55F-EAF1CCA08121}" destId="{6D14AF44-6483-4D98-BAFB-60C5E583B878}" srcOrd="1" destOrd="0" presId="urn:microsoft.com/office/officeart/2005/8/layout/process4"/>
    <dgm:cxn modelId="{70828628-15A0-41B8-AB3E-A80F2DAE9EAD}" type="presParOf" srcId="{902406DD-4061-4B54-B55F-EAF1CCA08121}" destId="{4831331C-7ACE-4E74-BD4D-D77A180EE6D9}" srcOrd="2" destOrd="0" presId="urn:microsoft.com/office/officeart/2005/8/layout/process4"/>
    <dgm:cxn modelId="{F339E814-9175-4960-AD08-A186D1195B14}" type="presParOf" srcId="{4831331C-7ACE-4E74-BD4D-D77A180EE6D9}" destId="{BB695D67-4365-40D0-BBB3-6E28A139FDAA}" srcOrd="0" destOrd="0" presId="urn:microsoft.com/office/officeart/2005/8/layout/process4"/>
    <dgm:cxn modelId="{6166D407-168B-4CAC-8E94-9E14E50EC8D0}" type="presParOf" srcId="{4831331C-7ACE-4E74-BD4D-D77A180EE6D9}" destId="{6865BB12-8492-481E-8BB2-CA0DDE02EA58}" srcOrd="1" destOrd="0" presId="urn:microsoft.com/office/officeart/2005/8/layout/process4"/>
    <dgm:cxn modelId="{3EAC83B4-6428-46F4-86DD-36A1EA63FE1A}" type="presParOf" srcId="{4831331C-7ACE-4E74-BD4D-D77A180EE6D9}" destId="{9E1CE01B-6BC6-4103-B4D5-F948C6415F42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AEE64E-7052-4CBE-AD2C-5F4DE812A475}" type="doc">
      <dgm:prSet loTypeId="urn:microsoft.com/office/officeart/2008/layout/RadialCluster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26D8BBA-FFD3-4C77-99CC-58AC0F9504D1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Встановлення фактичних обставин справи включає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2F0D9-F437-495C-988B-661A58FA091F}" type="parTrans" cxnId="{67E2954A-478F-4A1D-9B51-30C8B1597A6F}">
      <dgm:prSet/>
      <dgm:spPr/>
      <dgm:t>
        <a:bodyPr/>
        <a:lstStyle/>
        <a:p>
          <a:endParaRPr lang="ru-RU"/>
        </a:p>
      </dgm:t>
    </dgm:pt>
    <dgm:pt modelId="{1A24FE62-FA86-49AC-B6AC-AB1B3F4C3867}" type="sibTrans" cxnId="{67E2954A-478F-4A1D-9B51-30C8B1597A6F}">
      <dgm:prSet/>
      <dgm:spPr/>
      <dgm:t>
        <a:bodyPr/>
        <a:lstStyle/>
        <a:p>
          <a:endParaRPr lang="ru-RU"/>
        </a:p>
      </dgm:t>
    </dgm:pt>
    <dgm:pt modelId="{3F311A0C-A785-4FD3-B6C0-40BCFD5995B0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встановлення юридичних фактів та юридичного складу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5CF491-A259-4382-A5AD-484FEC57BFC5}" type="parTrans" cxnId="{9AB2BFF0-ABD4-48BD-9837-6900D216CD45}">
      <dgm:prSet/>
      <dgm:spPr/>
      <dgm:t>
        <a:bodyPr/>
        <a:lstStyle/>
        <a:p>
          <a:endParaRPr lang="uk-UA"/>
        </a:p>
      </dgm:t>
    </dgm:pt>
    <dgm:pt modelId="{D263B6C6-61B8-4A93-89FD-0783B660B765}" type="sibTrans" cxnId="{9AB2BFF0-ABD4-48BD-9837-6900D216CD45}">
      <dgm:prSet/>
      <dgm:spPr/>
      <dgm:t>
        <a:bodyPr/>
        <a:lstStyle/>
        <a:p>
          <a:endParaRPr lang="uk-UA"/>
        </a:p>
      </dgm:t>
    </dgm:pt>
    <dgm:pt modelId="{16095B86-495E-44BA-A5D2-9B9308752EC9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вивчення юридичних доказів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856926-FBC3-410B-A241-6D47B79FD880}" type="parTrans" cxnId="{DBE49BE5-E79C-41E4-83F5-65E886C20F28}">
      <dgm:prSet/>
      <dgm:spPr/>
      <dgm:t>
        <a:bodyPr/>
        <a:lstStyle/>
        <a:p>
          <a:endParaRPr lang="uk-UA"/>
        </a:p>
      </dgm:t>
    </dgm:pt>
    <dgm:pt modelId="{2F262F4C-2835-490E-B481-7F5C3891AF09}" type="sibTrans" cxnId="{DBE49BE5-E79C-41E4-83F5-65E886C20F28}">
      <dgm:prSet/>
      <dgm:spPr/>
      <dgm:t>
        <a:bodyPr/>
        <a:lstStyle/>
        <a:p>
          <a:endParaRPr lang="uk-UA"/>
        </a:p>
      </dgm:t>
    </dgm:pt>
    <dgm:pt modelId="{52C87367-38CE-4C56-B684-C0F83FD7574E}">
      <dgm:prSet custT="1"/>
      <dgm:spPr/>
      <dgm:t>
        <a:bodyPr/>
        <a:lstStyle/>
        <a:p>
          <a:r>
            <a: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доведення</a:t>
          </a:r>
          <a:endParaRPr lang="uk-UA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ABAABD-ADC6-4270-8B8D-19C2638530B2}" type="parTrans" cxnId="{E519FF6B-299C-4242-98F7-356C06892ACC}">
      <dgm:prSet/>
      <dgm:spPr/>
      <dgm:t>
        <a:bodyPr/>
        <a:lstStyle/>
        <a:p>
          <a:endParaRPr lang="uk-UA"/>
        </a:p>
      </dgm:t>
    </dgm:pt>
    <dgm:pt modelId="{3AFC0D6A-18F8-4E6C-9081-B0BA8669B962}" type="sibTrans" cxnId="{E519FF6B-299C-4242-98F7-356C06892ACC}">
      <dgm:prSet/>
      <dgm:spPr/>
      <dgm:t>
        <a:bodyPr/>
        <a:lstStyle/>
        <a:p>
          <a:endParaRPr lang="uk-UA"/>
        </a:p>
      </dgm:t>
    </dgm:pt>
    <dgm:pt modelId="{7AF8E924-521F-4227-B344-E04AEBC9C889}" type="pres">
      <dgm:prSet presAssocID="{89AEE64E-7052-4CBE-AD2C-5F4DE812A47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ACF3D504-7CA4-40C0-9FC9-5D9D78F4D5D3}" type="pres">
      <dgm:prSet presAssocID="{926D8BBA-FFD3-4C77-99CC-58AC0F9504D1}" presName="singleCycle" presStyleCnt="0"/>
      <dgm:spPr/>
      <dgm:t>
        <a:bodyPr/>
        <a:lstStyle/>
        <a:p>
          <a:endParaRPr lang="uk-UA"/>
        </a:p>
      </dgm:t>
    </dgm:pt>
    <dgm:pt modelId="{1CD0D286-F604-43CD-86E4-A840DA6D41CF}" type="pres">
      <dgm:prSet presAssocID="{926D8BBA-FFD3-4C77-99CC-58AC0F9504D1}" presName="singleCenter" presStyleLbl="node1" presStyleIdx="0" presStyleCnt="4" custScaleX="206786" custScaleY="182578">
        <dgm:presLayoutVars>
          <dgm:chMax val="7"/>
          <dgm:chPref val="7"/>
        </dgm:presLayoutVars>
      </dgm:prSet>
      <dgm:spPr/>
      <dgm:t>
        <a:bodyPr/>
        <a:lstStyle/>
        <a:p>
          <a:endParaRPr lang="uk-UA"/>
        </a:p>
      </dgm:t>
    </dgm:pt>
    <dgm:pt modelId="{8BC7369E-C493-4EAE-9E4B-B9BB088F4AB7}" type="pres">
      <dgm:prSet presAssocID="{F05CF491-A259-4382-A5AD-484FEC57BFC5}" presName="Name56" presStyleLbl="parChTrans1D2" presStyleIdx="0" presStyleCnt="3"/>
      <dgm:spPr/>
      <dgm:t>
        <a:bodyPr/>
        <a:lstStyle/>
        <a:p>
          <a:endParaRPr lang="uk-UA"/>
        </a:p>
      </dgm:t>
    </dgm:pt>
    <dgm:pt modelId="{5BB02DA6-1C7B-4736-8F81-5393F37959E9}" type="pres">
      <dgm:prSet presAssocID="{3F311A0C-A785-4FD3-B6C0-40BCFD5995B0}" presName="text0" presStyleLbl="node1" presStyleIdx="1" presStyleCnt="4" custScaleX="654118" custScaleY="1202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2F18E7-6089-4ED1-9E1C-57C7DADA3FEE}" type="pres">
      <dgm:prSet presAssocID="{6C856926-FBC3-410B-A241-6D47B79FD880}" presName="Name56" presStyleLbl="parChTrans1D2" presStyleIdx="1" presStyleCnt="3"/>
      <dgm:spPr/>
      <dgm:t>
        <a:bodyPr/>
        <a:lstStyle/>
        <a:p>
          <a:endParaRPr lang="uk-UA"/>
        </a:p>
      </dgm:t>
    </dgm:pt>
    <dgm:pt modelId="{0BCB182E-3E61-43D4-9265-E61A7320E958}" type="pres">
      <dgm:prSet presAssocID="{16095B86-495E-44BA-A5D2-9B9308752EC9}" presName="text0" presStyleLbl="node1" presStyleIdx="2" presStyleCnt="4" custScaleX="304030" custScaleY="167896" custRadScaleRad="199655" custRadScaleInc="-248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859550C-9791-4EE3-B5D3-D434248A8144}" type="pres">
      <dgm:prSet presAssocID="{D7ABAABD-ADC6-4270-8B8D-19C2638530B2}" presName="Name56" presStyleLbl="parChTrans1D2" presStyleIdx="2" presStyleCnt="3"/>
      <dgm:spPr/>
      <dgm:t>
        <a:bodyPr/>
        <a:lstStyle/>
        <a:p>
          <a:endParaRPr lang="uk-UA"/>
        </a:p>
      </dgm:t>
    </dgm:pt>
    <dgm:pt modelId="{EF047B6A-7E65-434A-8C1D-6C7AC526F3A3}" type="pres">
      <dgm:prSet presAssocID="{52C87367-38CE-4C56-B684-C0F83FD7574E}" presName="text0" presStyleLbl="node1" presStyleIdx="3" presStyleCnt="4" custScaleX="312497" custRadScaleRad="202338" custRadScaleInc="1844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1B15545-B8FC-461D-B3DA-0F86DB6E53BF}" type="presOf" srcId="{52C87367-38CE-4C56-B684-C0F83FD7574E}" destId="{EF047B6A-7E65-434A-8C1D-6C7AC526F3A3}" srcOrd="0" destOrd="0" presId="urn:microsoft.com/office/officeart/2008/layout/RadialCluster"/>
    <dgm:cxn modelId="{9994BABB-C00F-4540-B87F-6E86BB84EB9D}" type="presOf" srcId="{89AEE64E-7052-4CBE-AD2C-5F4DE812A475}" destId="{7AF8E924-521F-4227-B344-E04AEBC9C889}" srcOrd="0" destOrd="0" presId="urn:microsoft.com/office/officeart/2008/layout/RadialCluster"/>
    <dgm:cxn modelId="{70967DF5-EBFD-4230-B6A1-5EA18FD31ED9}" type="presOf" srcId="{16095B86-495E-44BA-A5D2-9B9308752EC9}" destId="{0BCB182E-3E61-43D4-9265-E61A7320E958}" srcOrd="0" destOrd="0" presId="urn:microsoft.com/office/officeart/2008/layout/RadialCluster"/>
    <dgm:cxn modelId="{E519FF6B-299C-4242-98F7-356C06892ACC}" srcId="{926D8BBA-FFD3-4C77-99CC-58AC0F9504D1}" destId="{52C87367-38CE-4C56-B684-C0F83FD7574E}" srcOrd="2" destOrd="0" parTransId="{D7ABAABD-ADC6-4270-8B8D-19C2638530B2}" sibTransId="{3AFC0D6A-18F8-4E6C-9081-B0BA8669B962}"/>
    <dgm:cxn modelId="{63737CA7-DF94-4D38-828D-40F9B904F8A4}" type="presOf" srcId="{3F311A0C-A785-4FD3-B6C0-40BCFD5995B0}" destId="{5BB02DA6-1C7B-4736-8F81-5393F37959E9}" srcOrd="0" destOrd="0" presId="urn:microsoft.com/office/officeart/2008/layout/RadialCluster"/>
    <dgm:cxn modelId="{313BB2BB-5E8D-4B5D-B72B-C6FC8B076C54}" type="presOf" srcId="{D7ABAABD-ADC6-4270-8B8D-19C2638530B2}" destId="{0859550C-9791-4EE3-B5D3-D434248A8144}" srcOrd="0" destOrd="0" presId="urn:microsoft.com/office/officeart/2008/layout/RadialCluster"/>
    <dgm:cxn modelId="{48C9F645-D8DA-4F4F-8D4A-CCA7B65D5CAC}" type="presOf" srcId="{926D8BBA-FFD3-4C77-99CC-58AC0F9504D1}" destId="{1CD0D286-F604-43CD-86E4-A840DA6D41CF}" srcOrd="0" destOrd="0" presId="urn:microsoft.com/office/officeart/2008/layout/RadialCluster"/>
    <dgm:cxn modelId="{95218EFB-9999-483E-A7F7-859EE572C3D6}" type="presOf" srcId="{6C856926-FBC3-410B-A241-6D47B79FD880}" destId="{FD2F18E7-6089-4ED1-9E1C-57C7DADA3FEE}" srcOrd="0" destOrd="0" presId="urn:microsoft.com/office/officeart/2008/layout/RadialCluster"/>
    <dgm:cxn modelId="{DBE49BE5-E79C-41E4-83F5-65E886C20F28}" srcId="{926D8BBA-FFD3-4C77-99CC-58AC0F9504D1}" destId="{16095B86-495E-44BA-A5D2-9B9308752EC9}" srcOrd="1" destOrd="0" parTransId="{6C856926-FBC3-410B-A241-6D47B79FD880}" sibTransId="{2F262F4C-2835-490E-B481-7F5C3891AF09}"/>
    <dgm:cxn modelId="{9AB2BFF0-ABD4-48BD-9837-6900D216CD45}" srcId="{926D8BBA-FFD3-4C77-99CC-58AC0F9504D1}" destId="{3F311A0C-A785-4FD3-B6C0-40BCFD5995B0}" srcOrd="0" destOrd="0" parTransId="{F05CF491-A259-4382-A5AD-484FEC57BFC5}" sibTransId="{D263B6C6-61B8-4A93-89FD-0783B660B765}"/>
    <dgm:cxn modelId="{E0341A1C-6C7A-4688-8D26-8BBDC88F4234}" type="presOf" srcId="{F05CF491-A259-4382-A5AD-484FEC57BFC5}" destId="{8BC7369E-C493-4EAE-9E4B-B9BB088F4AB7}" srcOrd="0" destOrd="0" presId="urn:microsoft.com/office/officeart/2008/layout/RadialCluster"/>
    <dgm:cxn modelId="{67E2954A-478F-4A1D-9B51-30C8B1597A6F}" srcId="{89AEE64E-7052-4CBE-AD2C-5F4DE812A475}" destId="{926D8BBA-FFD3-4C77-99CC-58AC0F9504D1}" srcOrd="0" destOrd="0" parTransId="{EA92F0D9-F437-495C-988B-661A58FA091F}" sibTransId="{1A24FE62-FA86-49AC-B6AC-AB1B3F4C3867}"/>
    <dgm:cxn modelId="{24046567-1627-4F80-B14E-5FF0858678F5}" type="presParOf" srcId="{7AF8E924-521F-4227-B344-E04AEBC9C889}" destId="{ACF3D504-7CA4-40C0-9FC9-5D9D78F4D5D3}" srcOrd="0" destOrd="0" presId="urn:microsoft.com/office/officeart/2008/layout/RadialCluster"/>
    <dgm:cxn modelId="{E4C2DF4F-102F-4BCC-A348-A151978CA187}" type="presParOf" srcId="{ACF3D504-7CA4-40C0-9FC9-5D9D78F4D5D3}" destId="{1CD0D286-F604-43CD-86E4-A840DA6D41CF}" srcOrd="0" destOrd="0" presId="urn:microsoft.com/office/officeart/2008/layout/RadialCluster"/>
    <dgm:cxn modelId="{F20A0F69-B2CE-4623-BB2C-FAEEC8269781}" type="presParOf" srcId="{ACF3D504-7CA4-40C0-9FC9-5D9D78F4D5D3}" destId="{8BC7369E-C493-4EAE-9E4B-B9BB088F4AB7}" srcOrd="1" destOrd="0" presId="urn:microsoft.com/office/officeart/2008/layout/RadialCluster"/>
    <dgm:cxn modelId="{415B2EEC-47EC-4986-806B-F78F105D5835}" type="presParOf" srcId="{ACF3D504-7CA4-40C0-9FC9-5D9D78F4D5D3}" destId="{5BB02DA6-1C7B-4736-8F81-5393F37959E9}" srcOrd="2" destOrd="0" presId="urn:microsoft.com/office/officeart/2008/layout/RadialCluster"/>
    <dgm:cxn modelId="{432ECA0B-2CAF-4E55-9C59-83EEE34D76A0}" type="presParOf" srcId="{ACF3D504-7CA4-40C0-9FC9-5D9D78F4D5D3}" destId="{FD2F18E7-6089-4ED1-9E1C-57C7DADA3FEE}" srcOrd="3" destOrd="0" presId="urn:microsoft.com/office/officeart/2008/layout/RadialCluster"/>
    <dgm:cxn modelId="{469BCF51-49CD-4E89-B4AE-47A186184AEA}" type="presParOf" srcId="{ACF3D504-7CA4-40C0-9FC9-5D9D78F4D5D3}" destId="{0BCB182E-3E61-43D4-9265-E61A7320E958}" srcOrd="4" destOrd="0" presId="urn:microsoft.com/office/officeart/2008/layout/RadialCluster"/>
    <dgm:cxn modelId="{1FF70385-F64A-4A8E-9435-9AE83DAD189D}" type="presParOf" srcId="{ACF3D504-7CA4-40C0-9FC9-5D9D78F4D5D3}" destId="{0859550C-9791-4EE3-B5D3-D434248A8144}" srcOrd="5" destOrd="0" presId="urn:microsoft.com/office/officeart/2008/layout/RadialCluster"/>
    <dgm:cxn modelId="{447AEDAB-3EEC-4CD3-A032-1909F4482E08}" type="presParOf" srcId="{ACF3D504-7CA4-40C0-9FC9-5D9D78F4D5D3}" destId="{EF047B6A-7E65-434A-8C1D-6C7AC526F3A3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A348BA-5C7F-4E76-8FE2-49321AC3BA9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408CA6B-F965-4045-B098-7288C6475567}">
      <dgm:prSet custT="1"/>
      <dgm:spPr/>
      <dgm:t>
        <a:bodyPr/>
        <a:lstStyle/>
        <a:p>
          <a:r>
            <a:rPr lang="uk-UA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Встановлення юридичної основи справи </a:t>
          </a:r>
          <a:r>
            <a: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вибір та аналіз норм права</a:t>
          </a:r>
          <a:endParaRPr lang="uk-UA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BA7FCA-28DF-4E0E-8C64-B004239805D9}" type="parTrans" cxnId="{7E1B001C-4F62-450C-B805-80EF97DF1996}">
      <dgm:prSet/>
      <dgm:spPr/>
      <dgm:t>
        <a:bodyPr/>
        <a:lstStyle/>
        <a:p>
          <a:endParaRPr lang="uk-UA"/>
        </a:p>
      </dgm:t>
    </dgm:pt>
    <dgm:pt modelId="{121B47C8-B4BD-4501-8C3D-81F03BA9E40B}" type="sibTrans" cxnId="{7E1B001C-4F62-450C-B805-80EF97DF1996}">
      <dgm:prSet/>
      <dgm:spPr/>
      <dgm:t>
        <a:bodyPr/>
        <a:lstStyle/>
        <a:p>
          <a:endParaRPr lang="uk-UA"/>
        </a:p>
      </dgm:t>
    </dgm:pt>
    <dgm:pt modelId="{011EB026-02C3-424A-BBB1-BAC529593962}">
      <dgm:prSet/>
      <dgm:spPr/>
      <dgm:t>
        <a:bodyPr/>
        <a:lstStyle/>
        <a:p>
          <a:r>
            <a: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Юридична кваліфікація </a:t>
          </a:r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це правова оцінка всієї сукупності обставин справи через співвіднесення конкретного випадку з певними юридичними нормами</a:t>
          </a:r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EAE81D-FE5D-4D93-8AFD-90B53009E96B}" type="parTrans" cxnId="{5B16B1B3-F005-4F87-89C9-F72C9758A944}">
      <dgm:prSet/>
      <dgm:spPr/>
      <dgm:t>
        <a:bodyPr/>
        <a:lstStyle/>
        <a:p>
          <a:endParaRPr lang="uk-UA"/>
        </a:p>
      </dgm:t>
    </dgm:pt>
    <dgm:pt modelId="{3F41C8FF-22F7-4A71-A019-CC629CBF4E0A}" type="sibTrans" cxnId="{5B16B1B3-F005-4F87-89C9-F72C9758A944}">
      <dgm:prSet/>
      <dgm:spPr/>
      <dgm:t>
        <a:bodyPr/>
        <a:lstStyle/>
        <a:p>
          <a:endParaRPr lang="uk-UA"/>
        </a:p>
      </dgm:t>
    </dgm:pt>
    <dgm:pt modelId="{1BC046FE-99D7-4523-9988-5C934FE8D347}" type="pres">
      <dgm:prSet presAssocID="{83A348BA-5C7F-4E76-8FE2-49321AC3BA9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54E419C-9E84-4799-82AA-E8171E34678D}" type="pres">
      <dgm:prSet presAssocID="{E408CA6B-F965-4045-B098-7288C6475567}" presName="hierRoot1" presStyleCnt="0"/>
      <dgm:spPr/>
    </dgm:pt>
    <dgm:pt modelId="{38679573-12E7-4AE7-993F-69CEA79210EF}" type="pres">
      <dgm:prSet presAssocID="{E408CA6B-F965-4045-B098-7288C6475567}" presName="composite" presStyleCnt="0"/>
      <dgm:spPr/>
    </dgm:pt>
    <dgm:pt modelId="{3E13309C-0115-4B93-8875-CDCCA211311B}" type="pres">
      <dgm:prSet presAssocID="{E408CA6B-F965-4045-B098-7288C6475567}" presName="background" presStyleLbl="node0" presStyleIdx="0" presStyleCnt="2"/>
      <dgm:spPr/>
    </dgm:pt>
    <dgm:pt modelId="{13D33A53-99FE-4DA0-8D81-C2FBCD54B9A9}" type="pres">
      <dgm:prSet presAssocID="{E408CA6B-F965-4045-B098-7288C6475567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E782A2-EB66-4B3E-BC75-ED2FB2AEC563}" type="pres">
      <dgm:prSet presAssocID="{E408CA6B-F965-4045-B098-7288C6475567}" presName="hierChild2" presStyleCnt="0"/>
      <dgm:spPr/>
    </dgm:pt>
    <dgm:pt modelId="{E1F61A06-194B-4AD3-865E-2811275782F4}" type="pres">
      <dgm:prSet presAssocID="{011EB026-02C3-424A-BBB1-BAC529593962}" presName="hierRoot1" presStyleCnt="0"/>
      <dgm:spPr/>
    </dgm:pt>
    <dgm:pt modelId="{933C4059-E396-4C6B-8BCD-0F466728D348}" type="pres">
      <dgm:prSet presAssocID="{011EB026-02C3-424A-BBB1-BAC529593962}" presName="composite" presStyleCnt="0"/>
      <dgm:spPr/>
    </dgm:pt>
    <dgm:pt modelId="{2EF6BF35-197B-4CAE-8D71-30B9FD67BEA9}" type="pres">
      <dgm:prSet presAssocID="{011EB026-02C3-424A-BBB1-BAC529593962}" presName="background" presStyleLbl="node0" presStyleIdx="1" presStyleCnt="2"/>
      <dgm:spPr/>
    </dgm:pt>
    <dgm:pt modelId="{1525B1D9-CD76-4EB4-879E-EDC22A76CB3E}" type="pres">
      <dgm:prSet presAssocID="{011EB026-02C3-424A-BBB1-BAC529593962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3CC76A-0FDA-41E0-97D0-1C98C3BD6D09}" type="pres">
      <dgm:prSet presAssocID="{011EB026-02C3-424A-BBB1-BAC529593962}" presName="hierChild2" presStyleCnt="0"/>
      <dgm:spPr/>
    </dgm:pt>
  </dgm:ptLst>
  <dgm:cxnLst>
    <dgm:cxn modelId="{9E97C44E-C647-4305-8CE2-ABC49EAEEFE6}" type="presOf" srcId="{83A348BA-5C7F-4E76-8FE2-49321AC3BA9C}" destId="{1BC046FE-99D7-4523-9988-5C934FE8D347}" srcOrd="0" destOrd="0" presId="urn:microsoft.com/office/officeart/2005/8/layout/hierarchy1"/>
    <dgm:cxn modelId="{C01B000B-BD2A-4993-A73A-D3052AF27DA9}" type="presOf" srcId="{011EB026-02C3-424A-BBB1-BAC529593962}" destId="{1525B1D9-CD76-4EB4-879E-EDC22A76CB3E}" srcOrd="0" destOrd="0" presId="urn:microsoft.com/office/officeart/2005/8/layout/hierarchy1"/>
    <dgm:cxn modelId="{7E1B001C-4F62-450C-B805-80EF97DF1996}" srcId="{83A348BA-5C7F-4E76-8FE2-49321AC3BA9C}" destId="{E408CA6B-F965-4045-B098-7288C6475567}" srcOrd="0" destOrd="0" parTransId="{E9BA7FCA-28DF-4E0E-8C64-B004239805D9}" sibTransId="{121B47C8-B4BD-4501-8C3D-81F03BA9E40B}"/>
    <dgm:cxn modelId="{5B16B1B3-F005-4F87-89C9-F72C9758A944}" srcId="{83A348BA-5C7F-4E76-8FE2-49321AC3BA9C}" destId="{011EB026-02C3-424A-BBB1-BAC529593962}" srcOrd="1" destOrd="0" parTransId="{67EAE81D-FE5D-4D93-8AFD-90B53009E96B}" sibTransId="{3F41C8FF-22F7-4A71-A019-CC629CBF4E0A}"/>
    <dgm:cxn modelId="{4A0436A8-DAE4-46FA-A7DB-D2FCB070F970}" type="presOf" srcId="{E408CA6B-F965-4045-B098-7288C6475567}" destId="{13D33A53-99FE-4DA0-8D81-C2FBCD54B9A9}" srcOrd="0" destOrd="0" presId="urn:microsoft.com/office/officeart/2005/8/layout/hierarchy1"/>
    <dgm:cxn modelId="{6A93CB1F-D3F7-4E24-9CA8-F65A446AB5AE}" type="presParOf" srcId="{1BC046FE-99D7-4523-9988-5C934FE8D347}" destId="{854E419C-9E84-4799-82AA-E8171E34678D}" srcOrd="0" destOrd="0" presId="urn:microsoft.com/office/officeart/2005/8/layout/hierarchy1"/>
    <dgm:cxn modelId="{52BA6BD3-A5C0-44C0-89A6-EB0364E9C1B2}" type="presParOf" srcId="{854E419C-9E84-4799-82AA-E8171E34678D}" destId="{38679573-12E7-4AE7-993F-69CEA79210EF}" srcOrd="0" destOrd="0" presId="urn:microsoft.com/office/officeart/2005/8/layout/hierarchy1"/>
    <dgm:cxn modelId="{951BEDAE-CD5A-4501-A164-D73CE13B43F4}" type="presParOf" srcId="{38679573-12E7-4AE7-993F-69CEA79210EF}" destId="{3E13309C-0115-4B93-8875-CDCCA211311B}" srcOrd="0" destOrd="0" presId="urn:microsoft.com/office/officeart/2005/8/layout/hierarchy1"/>
    <dgm:cxn modelId="{C4B2D072-4E5B-41FC-A90C-0992DA3C8F48}" type="presParOf" srcId="{38679573-12E7-4AE7-993F-69CEA79210EF}" destId="{13D33A53-99FE-4DA0-8D81-C2FBCD54B9A9}" srcOrd="1" destOrd="0" presId="urn:microsoft.com/office/officeart/2005/8/layout/hierarchy1"/>
    <dgm:cxn modelId="{51AB47A8-6682-4A19-B3FC-CA20429C3BF2}" type="presParOf" srcId="{854E419C-9E84-4799-82AA-E8171E34678D}" destId="{0CE782A2-EB66-4B3E-BC75-ED2FB2AEC563}" srcOrd="1" destOrd="0" presId="urn:microsoft.com/office/officeart/2005/8/layout/hierarchy1"/>
    <dgm:cxn modelId="{050B9BF4-019A-4356-8DE4-7AE60606901A}" type="presParOf" srcId="{1BC046FE-99D7-4523-9988-5C934FE8D347}" destId="{E1F61A06-194B-4AD3-865E-2811275782F4}" srcOrd="1" destOrd="0" presId="urn:microsoft.com/office/officeart/2005/8/layout/hierarchy1"/>
    <dgm:cxn modelId="{FC18AE9E-9641-412F-BB66-CA4F27C77CBB}" type="presParOf" srcId="{E1F61A06-194B-4AD3-865E-2811275782F4}" destId="{933C4059-E396-4C6B-8BCD-0F466728D348}" srcOrd="0" destOrd="0" presId="urn:microsoft.com/office/officeart/2005/8/layout/hierarchy1"/>
    <dgm:cxn modelId="{68EA2DB5-39E1-450C-941C-989BDE2C5043}" type="presParOf" srcId="{933C4059-E396-4C6B-8BCD-0F466728D348}" destId="{2EF6BF35-197B-4CAE-8D71-30B9FD67BEA9}" srcOrd="0" destOrd="0" presId="urn:microsoft.com/office/officeart/2005/8/layout/hierarchy1"/>
    <dgm:cxn modelId="{95D3C814-2543-40FA-AD1E-8B6CD45D014F}" type="presParOf" srcId="{933C4059-E396-4C6B-8BCD-0F466728D348}" destId="{1525B1D9-CD76-4EB4-879E-EDC22A76CB3E}" srcOrd="1" destOrd="0" presId="urn:microsoft.com/office/officeart/2005/8/layout/hierarchy1"/>
    <dgm:cxn modelId="{D7B82BDB-77D3-4C9A-9A71-682C13D2294F}" type="presParOf" srcId="{E1F61A06-194B-4AD3-865E-2811275782F4}" destId="{4E3CC76A-0FDA-41E0-97D0-1C98C3BD6D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E64B7B-3D4A-4269-B51A-E2975755E7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214F453-BB59-4710-BD1E-B28C3D544357}">
      <dgm:prSet phldrT="[Текст]" custT="1"/>
      <dgm:spPr/>
      <dgm:t>
        <a:bodyPr/>
        <a:lstStyle/>
        <a:p>
          <a:r>
            <a: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Встановлення юридичної основи справи (юридична кваліфікація фактичних обставин) включає</a:t>
          </a:r>
          <a:endParaRPr lang="uk-UA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6808AD-961B-425D-9FA8-685C00F36E40}" type="parTrans" cxnId="{71D52AC6-1717-4833-87C1-7B9BA6494E7C}">
      <dgm:prSet/>
      <dgm:spPr/>
      <dgm:t>
        <a:bodyPr/>
        <a:lstStyle/>
        <a:p>
          <a:endParaRPr lang="uk-UA"/>
        </a:p>
      </dgm:t>
    </dgm:pt>
    <dgm:pt modelId="{CE888928-C06C-4173-A59E-518E3A9F369C}" type="sibTrans" cxnId="{71D52AC6-1717-4833-87C1-7B9BA6494E7C}">
      <dgm:prSet/>
      <dgm:spPr/>
      <dgm:t>
        <a:bodyPr/>
        <a:lstStyle/>
        <a:p>
          <a:endParaRPr lang="uk-UA"/>
        </a:p>
      </dgm:t>
    </dgm:pt>
    <dgm:pt modelId="{9BA6AB46-E7AC-447A-A602-64AC37CB7230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вибір галузі, підгалузі, інституту права і знаходження норми</a:t>
          </a:r>
          <a:endParaRPr lang="uk-UA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9FB5C8-24E1-4D52-B570-E25B0EA64E87}" type="parTrans" cxnId="{0CBDC55A-05E9-4284-8E3F-1D8AA431B64F}">
      <dgm:prSet/>
      <dgm:spPr/>
      <dgm:t>
        <a:bodyPr/>
        <a:lstStyle/>
        <a:p>
          <a:endParaRPr lang="uk-UA"/>
        </a:p>
      </dgm:t>
    </dgm:pt>
    <dgm:pt modelId="{4391A544-6874-4C5D-B811-8EE7F53599E8}" type="sibTrans" cxnId="{0CBDC55A-05E9-4284-8E3F-1D8AA431B64F}">
      <dgm:prSet/>
      <dgm:spPr/>
      <dgm:t>
        <a:bodyPr/>
        <a:lstStyle/>
        <a:p>
          <a:endParaRPr lang="uk-UA"/>
        </a:p>
      </dgm:t>
    </dgm:pt>
    <dgm:pt modelId="{D593C8A8-CE48-4456-A03B-C0310B19AE8D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перевірку дійсності тексту нормативно-правового акта</a:t>
          </a:r>
          <a:endParaRPr lang="uk-UA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E43754-6A71-4A79-A186-68BCB865A5E4}" type="parTrans" cxnId="{E522CD47-5179-4410-BCB4-C5D13D3048E1}">
      <dgm:prSet/>
      <dgm:spPr/>
      <dgm:t>
        <a:bodyPr/>
        <a:lstStyle/>
        <a:p>
          <a:endParaRPr lang="uk-UA"/>
        </a:p>
      </dgm:t>
    </dgm:pt>
    <dgm:pt modelId="{3B408920-F19B-425A-93DE-8FDBB1A3C84A}" type="sibTrans" cxnId="{E522CD47-5179-4410-BCB4-C5D13D3048E1}">
      <dgm:prSet/>
      <dgm:spPr/>
      <dgm:t>
        <a:bodyPr/>
        <a:lstStyle/>
        <a:p>
          <a:endParaRPr lang="uk-UA"/>
        </a:p>
      </dgm:t>
    </dgm:pt>
    <dgm:pt modelId="{BC48690E-7057-4E50-8C6A-7405CC12C103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 норми права з погляду її дії в часі, просторі та за колом осіб</a:t>
          </a:r>
          <a:endParaRPr lang="uk-UA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6EBCB6-6015-4CF2-AF28-058A780DDC4B}" type="parTrans" cxnId="{A4E0CF2D-DE28-44A2-8A97-3A12596D31C9}">
      <dgm:prSet/>
      <dgm:spPr/>
      <dgm:t>
        <a:bodyPr/>
        <a:lstStyle/>
        <a:p>
          <a:endParaRPr lang="uk-UA"/>
        </a:p>
      </dgm:t>
    </dgm:pt>
    <dgm:pt modelId="{928A62C3-5CD1-4A37-8C6E-B50A5D15AA29}" type="sibTrans" cxnId="{A4E0CF2D-DE28-44A2-8A97-3A12596D31C9}">
      <dgm:prSet/>
      <dgm:spPr/>
      <dgm:t>
        <a:bodyPr/>
        <a:lstStyle/>
        <a:p>
          <a:endParaRPr lang="uk-UA"/>
        </a:p>
      </dgm:t>
    </dgm:pt>
    <dgm:pt modelId="{EED0A4F7-7751-4A3B-AA5F-0608068B8957}">
      <dgm:prSet custT="1"/>
      <dgm:spPr/>
      <dgm:t>
        <a:bodyPr/>
        <a:lstStyle/>
        <a:p>
          <a:r>
            <a: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з’ясування змісту норми права</a:t>
          </a:r>
          <a:endParaRPr lang="uk-UA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94C9DB-7666-43F2-96DE-AF19D925D031}" type="parTrans" cxnId="{ED99B701-A8B6-4527-B763-975169B6DA50}">
      <dgm:prSet/>
      <dgm:spPr/>
      <dgm:t>
        <a:bodyPr/>
        <a:lstStyle/>
        <a:p>
          <a:endParaRPr lang="uk-UA"/>
        </a:p>
      </dgm:t>
    </dgm:pt>
    <dgm:pt modelId="{C325E87F-F8EC-40FB-9B1D-86216F69C8AE}" type="sibTrans" cxnId="{ED99B701-A8B6-4527-B763-975169B6DA50}">
      <dgm:prSet/>
      <dgm:spPr/>
      <dgm:t>
        <a:bodyPr/>
        <a:lstStyle/>
        <a:p>
          <a:endParaRPr lang="uk-UA"/>
        </a:p>
      </dgm:t>
    </dgm:pt>
    <dgm:pt modelId="{AF28B281-D6B1-4E4B-967D-CCAC3A2A1CA0}" type="pres">
      <dgm:prSet presAssocID="{D6E64B7B-3D4A-4269-B51A-E2975755E7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F2766CF-34C3-4579-AD7C-6D57594AD17E}" type="pres">
      <dgm:prSet presAssocID="{C214F453-BB59-4710-BD1E-B28C3D544357}" presName="thickLine" presStyleLbl="alignNode1" presStyleIdx="0" presStyleCnt="1"/>
      <dgm:spPr/>
    </dgm:pt>
    <dgm:pt modelId="{82BEC118-B26D-4122-B9EA-E1BCB230F9D8}" type="pres">
      <dgm:prSet presAssocID="{C214F453-BB59-4710-BD1E-B28C3D544357}" presName="horz1" presStyleCnt="0"/>
      <dgm:spPr/>
    </dgm:pt>
    <dgm:pt modelId="{8CBBF244-EA7D-4A49-AFBF-F8D1C6324DAC}" type="pres">
      <dgm:prSet presAssocID="{C214F453-BB59-4710-BD1E-B28C3D544357}" presName="tx1" presStyleLbl="revTx" presStyleIdx="0" presStyleCnt="5" custScaleX="155685"/>
      <dgm:spPr/>
      <dgm:t>
        <a:bodyPr/>
        <a:lstStyle/>
        <a:p>
          <a:endParaRPr lang="uk-UA"/>
        </a:p>
      </dgm:t>
    </dgm:pt>
    <dgm:pt modelId="{D512535E-C436-4993-8A13-111C31DA2F33}" type="pres">
      <dgm:prSet presAssocID="{C214F453-BB59-4710-BD1E-B28C3D544357}" presName="vert1" presStyleCnt="0"/>
      <dgm:spPr/>
    </dgm:pt>
    <dgm:pt modelId="{29D0AA40-0282-48D7-AE77-14B25986F22A}" type="pres">
      <dgm:prSet presAssocID="{9BA6AB46-E7AC-447A-A602-64AC37CB7230}" presName="vertSpace2a" presStyleCnt="0"/>
      <dgm:spPr/>
    </dgm:pt>
    <dgm:pt modelId="{0AEE1141-F286-44F7-A7E8-6F910034AD97}" type="pres">
      <dgm:prSet presAssocID="{9BA6AB46-E7AC-447A-A602-64AC37CB7230}" presName="horz2" presStyleCnt="0"/>
      <dgm:spPr/>
    </dgm:pt>
    <dgm:pt modelId="{06F914F1-9D7C-490B-86BE-F75B1864CCCF}" type="pres">
      <dgm:prSet presAssocID="{9BA6AB46-E7AC-447A-A602-64AC37CB7230}" presName="horzSpace2" presStyleCnt="0"/>
      <dgm:spPr/>
    </dgm:pt>
    <dgm:pt modelId="{4E05BBDA-D794-4C9A-9DA6-A382F739A359}" type="pres">
      <dgm:prSet presAssocID="{9BA6AB46-E7AC-447A-A602-64AC37CB7230}" presName="tx2" presStyleLbl="revTx" presStyleIdx="1" presStyleCnt="5"/>
      <dgm:spPr/>
      <dgm:t>
        <a:bodyPr/>
        <a:lstStyle/>
        <a:p>
          <a:endParaRPr lang="ru-RU"/>
        </a:p>
      </dgm:t>
    </dgm:pt>
    <dgm:pt modelId="{4E48B615-4D24-4E4C-940E-EF163CEE038F}" type="pres">
      <dgm:prSet presAssocID="{9BA6AB46-E7AC-447A-A602-64AC37CB7230}" presName="vert2" presStyleCnt="0"/>
      <dgm:spPr/>
    </dgm:pt>
    <dgm:pt modelId="{F73773B2-63ED-4021-8DDD-5E8B55B80122}" type="pres">
      <dgm:prSet presAssocID="{9BA6AB46-E7AC-447A-A602-64AC37CB7230}" presName="thinLine2b" presStyleLbl="callout" presStyleIdx="0" presStyleCnt="4"/>
      <dgm:spPr/>
    </dgm:pt>
    <dgm:pt modelId="{83C9E4D9-F453-4CFD-B520-386E63A61231}" type="pres">
      <dgm:prSet presAssocID="{9BA6AB46-E7AC-447A-A602-64AC37CB7230}" presName="vertSpace2b" presStyleCnt="0"/>
      <dgm:spPr/>
    </dgm:pt>
    <dgm:pt modelId="{630840E1-3F76-48D0-A1C0-413E057AC68B}" type="pres">
      <dgm:prSet presAssocID="{D593C8A8-CE48-4456-A03B-C0310B19AE8D}" presName="horz2" presStyleCnt="0"/>
      <dgm:spPr/>
    </dgm:pt>
    <dgm:pt modelId="{73401183-35DA-4C28-AE3D-ADF3CD204A31}" type="pres">
      <dgm:prSet presAssocID="{D593C8A8-CE48-4456-A03B-C0310B19AE8D}" presName="horzSpace2" presStyleCnt="0"/>
      <dgm:spPr/>
    </dgm:pt>
    <dgm:pt modelId="{45738868-65B5-4FCA-8247-959281E691F3}" type="pres">
      <dgm:prSet presAssocID="{D593C8A8-CE48-4456-A03B-C0310B19AE8D}" presName="tx2" presStyleLbl="revTx" presStyleIdx="2" presStyleCnt="5"/>
      <dgm:spPr/>
      <dgm:t>
        <a:bodyPr/>
        <a:lstStyle/>
        <a:p>
          <a:endParaRPr lang="ru-RU"/>
        </a:p>
      </dgm:t>
    </dgm:pt>
    <dgm:pt modelId="{57F33F0B-5926-4405-A7B9-5F29084D8F43}" type="pres">
      <dgm:prSet presAssocID="{D593C8A8-CE48-4456-A03B-C0310B19AE8D}" presName="vert2" presStyleCnt="0"/>
      <dgm:spPr/>
    </dgm:pt>
    <dgm:pt modelId="{70413E4E-F913-4A5C-BCD4-ACD831F1C074}" type="pres">
      <dgm:prSet presAssocID="{D593C8A8-CE48-4456-A03B-C0310B19AE8D}" presName="thinLine2b" presStyleLbl="callout" presStyleIdx="1" presStyleCnt="4"/>
      <dgm:spPr/>
    </dgm:pt>
    <dgm:pt modelId="{18A25761-AAB2-435B-9138-11A0B032D122}" type="pres">
      <dgm:prSet presAssocID="{D593C8A8-CE48-4456-A03B-C0310B19AE8D}" presName="vertSpace2b" presStyleCnt="0"/>
      <dgm:spPr/>
    </dgm:pt>
    <dgm:pt modelId="{98C9BBE4-D87D-41DC-927B-8D00A38B1D95}" type="pres">
      <dgm:prSet presAssocID="{BC48690E-7057-4E50-8C6A-7405CC12C103}" presName="horz2" presStyleCnt="0"/>
      <dgm:spPr/>
    </dgm:pt>
    <dgm:pt modelId="{B0797989-69D4-4B0E-97FB-AEA76C7B458B}" type="pres">
      <dgm:prSet presAssocID="{BC48690E-7057-4E50-8C6A-7405CC12C103}" presName="horzSpace2" presStyleCnt="0"/>
      <dgm:spPr/>
    </dgm:pt>
    <dgm:pt modelId="{0B4B6073-A1CC-49C9-A587-3BC5ECCF511B}" type="pres">
      <dgm:prSet presAssocID="{BC48690E-7057-4E50-8C6A-7405CC12C103}" presName="tx2" presStyleLbl="revTx" presStyleIdx="3" presStyleCnt="5"/>
      <dgm:spPr/>
      <dgm:t>
        <a:bodyPr/>
        <a:lstStyle/>
        <a:p>
          <a:endParaRPr lang="ru-RU"/>
        </a:p>
      </dgm:t>
    </dgm:pt>
    <dgm:pt modelId="{067BCBA3-DDE9-46F0-80DB-A0757F39FE77}" type="pres">
      <dgm:prSet presAssocID="{BC48690E-7057-4E50-8C6A-7405CC12C103}" presName="vert2" presStyleCnt="0"/>
      <dgm:spPr/>
    </dgm:pt>
    <dgm:pt modelId="{DC056815-DED8-4384-9140-7FF38CE4533D}" type="pres">
      <dgm:prSet presAssocID="{BC48690E-7057-4E50-8C6A-7405CC12C103}" presName="thinLine2b" presStyleLbl="callout" presStyleIdx="2" presStyleCnt="4"/>
      <dgm:spPr/>
    </dgm:pt>
    <dgm:pt modelId="{C8A6140D-B2C9-41DE-ADF9-7C61DD5B226D}" type="pres">
      <dgm:prSet presAssocID="{BC48690E-7057-4E50-8C6A-7405CC12C103}" presName="vertSpace2b" presStyleCnt="0"/>
      <dgm:spPr/>
    </dgm:pt>
    <dgm:pt modelId="{0F9520B0-6521-487D-A4D4-D34B3C4A68B4}" type="pres">
      <dgm:prSet presAssocID="{EED0A4F7-7751-4A3B-AA5F-0608068B8957}" presName="horz2" presStyleCnt="0"/>
      <dgm:spPr/>
    </dgm:pt>
    <dgm:pt modelId="{397329BB-01EB-4D71-8F4A-FFA353D05147}" type="pres">
      <dgm:prSet presAssocID="{EED0A4F7-7751-4A3B-AA5F-0608068B8957}" presName="horzSpace2" presStyleCnt="0"/>
      <dgm:spPr/>
    </dgm:pt>
    <dgm:pt modelId="{B3AA2F09-317A-4F75-9F71-D41F079A50E4}" type="pres">
      <dgm:prSet presAssocID="{EED0A4F7-7751-4A3B-AA5F-0608068B8957}" presName="tx2" presStyleLbl="revTx" presStyleIdx="4" presStyleCnt="5"/>
      <dgm:spPr/>
      <dgm:t>
        <a:bodyPr/>
        <a:lstStyle/>
        <a:p>
          <a:endParaRPr lang="ru-RU"/>
        </a:p>
      </dgm:t>
    </dgm:pt>
    <dgm:pt modelId="{E49C921B-69A0-4007-A3BF-69A367271ABC}" type="pres">
      <dgm:prSet presAssocID="{EED0A4F7-7751-4A3B-AA5F-0608068B8957}" presName="vert2" presStyleCnt="0"/>
      <dgm:spPr/>
    </dgm:pt>
    <dgm:pt modelId="{172F5FB7-9335-4757-B1F6-B56C88A2B65A}" type="pres">
      <dgm:prSet presAssocID="{EED0A4F7-7751-4A3B-AA5F-0608068B8957}" presName="thinLine2b" presStyleLbl="callout" presStyleIdx="3" presStyleCnt="4"/>
      <dgm:spPr/>
    </dgm:pt>
    <dgm:pt modelId="{0F1DBBC8-3733-4D04-930D-2F3722B271BC}" type="pres">
      <dgm:prSet presAssocID="{EED0A4F7-7751-4A3B-AA5F-0608068B8957}" presName="vertSpace2b" presStyleCnt="0"/>
      <dgm:spPr/>
    </dgm:pt>
  </dgm:ptLst>
  <dgm:cxnLst>
    <dgm:cxn modelId="{D47CE4F5-9085-485F-BB2D-CEBF9266AE74}" type="presOf" srcId="{D6E64B7B-3D4A-4269-B51A-E2975755E702}" destId="{AF28B281-D6B1-4E4B-967D-CCAC3A2A1CA0}" srcOrd="0" destOrd="0" presId="urn:microsoft.com/office/officeart/2008/layout/LinedList"/>
    <dgm:cxn modelId="{0CBDC55A-05E9-4284-8E3F-1D8AA431B64F}" srcId="{C214F453-BB59-4710-BD1E-B28C3D544357}" destId="{9BA6AB46-E7AC-447A-A602-64AC37CB7230}" srcOrd="0" destOrd="0" parTransId="{B79FB5C8-24E1-4D52-B570-E25B0EA64E87}" sibTransId="{4391A544-6874-4C5D-B811-8EE7F53599E8}"/>
    <dgm:cxn modelId="{71D52AC6-1717-4833-87C1-7B9BA6494E7C}" srcId="{D6E64B7B-3D4A-4269-B51A-E2975755E702}" destId="{C214F453-BB59-4710-BD1E-B28C3D544357}" srcOrd="0" destOrd="0" parTransId="{8A6808AD-961B-425D-9FA8-685C00F36E40}" sibTransId="{CE888928-C06C-4173-A59E-518E3A9F369C}"/>
    <dgm:cxn modelId="{3639F9D2-F448-4E6E-A90F-908EAEF167A9}" type="presOf" srcId="{BC48690E-7057-4E50-8C6A-7405CC12C103}" destId="{0B4B6073-A1CC-49C9-A587-3BC5ECCF511B}" srcOrd="0" destOrd="0" presId="urn:microsoft.com/office/officeart/2008/layout/LinedList"/>
    <dgm:cxn modelId="{C365D4E4-AB2E-499E-8760-17D4DBB22660}" type="presOf" srcId="{C214F453-BB59-4710-BD1E-B28C3D544357}" destId="{8CBBF244-EA7D-4A49-AFBF-F8D1C6324DAC}" srcOrd="0" destOrd="0" presId="urn:microsoft.com/office/officeart/2008/layout/LinedList"/>
    <dgm:cxn modelId="{ED99B701-A8B6-4527-B763-975169B6DA50}" srcId="{C214F453-BB59-4710-BD1E-B28C3D544357}" destId="{EED0A4F7-7751-4A3B-AA5F-0608068B8957}" srcOrd="3" destOrd="0" parTransId="{EA94C9DB-7666-43F2-96DE-AF19D925D031}" sibTransId="{C325E87F-F8EC-40FB-9B1D-86216F69C8AE}"/>
    <dgm:cxn modelId="{E522CD47-5179-4410-BCB4-C5D13D3048E1}" srcId="{C214F453-BB59-4710-BD1E-B28C3D544357}" destId="{D593C8A8-CE48-4456-A03B-C0310B19AE8D}" srcOrd="1" destOrd="0" parTransId="{F7E43754-6A71-4A79-A186-68BCB865A5E4}" sibTransId="{3B408920-F19B-425A-93DE-8FDBB1A3C84A}"/>
    <dgm:cxn modelId="{A4E0CF2D-DE28-44A2-8A97-3A12596D31C9}" srcId="{C214F453-BB59-4710-BD1E-B28C3D544357}" destId="{BC48690E-7057-4E50-8C6A-7405CC12C103}" srcOrd="2" destOrd="0" parTransId="{5A6EBCB6-6015-4CF2-AF28-058A780DDC4B}" sibTransId="{928A62C3-5CD1-4A37-8C6E-B50A5D15AA29}"/>
    <dgm:cxn modelId="{D7FF25FB-ACE9-40CB-B6BF-CF89D4F1941B}" type="presOf" srcId="{D593C8A8-CE48-4456-A03B-C0310B19AE8D}" destId="{45738868-65B5-4FCA-8247-959281E691F3}" srcOrd="0" destOrd="0" presId="urn:microsoft.com/office/officeart/2008/layout/LinedList"/>
    <dgm:cxn modelId="{FA575289-03BF-4BEA-93AB-31094F6A56BD}" type="presOf" srcId="{9BA6AB46-E7AC-447A-A602-64AC37CB7230}" destId="{4E05BBDA-D794-4C9A-9DA6-A382F739A359}" srcOrd="0" destOrd="0" presId="urn:microsoft.com/office/officeart/2008/layout/LinedList"/>
    <dgm:cxn modelId="{0C65D197-806A-4541-AEC2-EAFC73EDBC3E}" type="presOf" srcId="{EED0A4F7-7751-4A3B-AA5F-0608068B8957}" destId="{B3AA2F09-317A-4F75-9F71-D41F079A50E4}" srcOrd="0" destOrd="0" presId="urn:microsoft.com/office/officeart/2008/layout/LinedList"/>
    <dgm:cxn modelId="{2978ACB0-5764-443E-87F2-C8B2235A198D}" type="presParOf" srcId="{AF28B281-D6B1-4E4B-967D-CCAC3A2A1CA0}" destId="{FF2766CF-34C3-4579-AD7C-6D57594AD17E}" srcOrd="0" destOrd="0" presId="urn:microsoft.com/office/officeart/2008/layout/LinedList"/>
    <dgm:cxn modelId="{07763013-1D23-4096-BAFF-97025609DF71}" type="presParOf" srcId="{AF28B281-D6B1-4E4B-967D-CCAC3A2A1CA0}" destId="{82BEC118-B26D-4122-B9EA-E1BCB230F9D8}" srcOrd="1" destOrd="0" presId="urn:microsoft.com/office/officeart/2008/layout/LinedList"/>
    <dgm:cxn modelId="{94C2C019-705E-41AB-8F18-0D690B5E1B26}" type="presParOf" srcId="{82BEC118-B26D-4122-B9EA-E1BCB230F9D8}" destId="{8CBBF244-EA7D-4A49-AFBF-F8D1C6324DAC}" srcOrd="0" destOrd="0" presId="urn:microsoft.com/office/officeart/2008/layout/LinedList"/>
    <dgm:cxn modelId="{D024369F-D1F0-4770-9C26-D340BBB46DD1}" type="presParOf" srcId="{82BEC118-B26D-4122-B9EA-E1BCB230F9D8}" destId="{D512535E-C436-4993-8A13-111C31DA2F33}" srcOrd="1" destOrd="0" presId="urn:microsoft.com/office/officeart/2008/layout/LinedList"/>
    <dgm:cxn modelId="{3D91748F-0E7F-4ADA-9B5B-4A5C6240783E}" type="presParOf" srcId="{D512535E-C436-4993-8A13-111C31DA2F33}" destId="{29D0AA40-0282-48D7-AE77-14B25986F22A}" srcOrd="0" destOrd="0" presId="urn:microsoft.com/office/officeart/2008/layout/LinedList"/>
    <dgm:cxn modelId="{DB185BF5-9423-4FEE-B3CA-84A12207EEE9}" type="presParOf" srcId="{D512535E-C436-4993-8A13-111C31DA2F33}" destId="{0AEE1141-F286-44F7-A7E8-6F910034AD97}" srcOrd="1" destOrd="0" presId="urn:microsoft.com/office/officeart/2008/layout/LinedList"/>
    <dgm:cxn modelId="{CEC18E62-717F-4875-8C1C-35BD7385A364}" type="presParOf" srcId="{0AEE1141-F286-44F7-A7E8-6F910034AD97}" destId="{06F914F1-9D7C-490B-86BE-F75B1864CCCF}" srcOrd="0" destOrd="0" presId="urn:microsoft.com/office/officeart/2008/layout/LinedList"/>
    <dgm:cxn modelId="{86C79C41-4E7B-4442-8657-A0DD60271B1F}" type="presParOf" srcId="{0AEE1141-F286-44F7-A7E8-6F910034AD97}" destId="{4E05BBDA-D794-4C9A-9DA6-A382F739A359}" srcOrd="1" destOrd="0" presId="urn:microsoft.com/office/officeart/2008/layout/LinedList"/>
    <dgm:cxn modelId="{B3D8E928-B168-44AA-9D8D-940A8FC7F7A3}" type="presParOf" srcId="{0AEE1141-F286-44F7-A7E8-6F910034AD97}" destId="{4E48B615-4D24-4E4C-940E-EF163CEE038F}" srcOrd="2" destOrd="0" presId="urn:microsoft.com/office/officeart/2008/layout/LinedList"/>
    <dgm:cxn modelId="{EA07B1FD-4D29-4EEA-A808-CAD18A792FF1}" type="presParOf" srcId="{D512535E-C436-4993-8A13-111C31DA2F33}" destId="{F73773B2-63ED-4021-8DDD-5E8B55B80122}" srcOrd="2" destOrd="0" presId="urn:microsoft.com/office/officeart/2008/layout/LinedList"/>
    <dgm:cxn modelId="{77111190-2B41-408A-84A2-63D27F19DB34}" type="presParOf" srcId="{D512535E-C436-4993-8A13-111C31DA2F33}" destId="{83C9E4D9-F453-4CFD-B520-386E63A61231}" srcOrd="3" destOrd="0" presId="urn:microsoft.com/office/officeart/2008/layout/LinedList"/>
    <dgm:cxn modelId="{82FCE531-7502-4CD4-80C4-C5A8FFF0DD28}" type="presParOf" srcId="{D512535E-C436-4993-8A13-111C31DA2F33}" destId="{630840E1-3F76-48D0-A1C0-413E057AC68B}" srcOrd="4" destOrd="0" presId="urn:microsoft.com/office/officeart/2008/layout/LinedList"/>
    <dgm:cxn modelId="{6F7BA689-9B69-4BCD-9887-6C6F3C6A51EE}" type="presParOf" srcId="{630840E1-3F76-48D0-A1C0-413E057AC68B}" destId="{73401183-35DA-4C28-AE3D-ADF3CD204A31}" srcOrd="0" destOrd="0" presId="urn:microsoft.com/office/officeart/2008/layout/LinedList"/>
    <dgm:cxn modelId="{3AD78AF0-A1EF-4646-BE54-C1FF239B740E}" type="presParOf" srcId="{630840E1-3F76-48D0-A1C0-413E057AC68B}" destId="{45738868-65B5-4FCA-8247-959281E691F3}" srcOrd="1" destOrd="0" presId="urn:microsoft.com/office/officeart/2008/layout/LinedList"/>
    <dgm:cxn modelId="{8D05A221-643E-4046-B1E6-CC23A1F8AAEB}" type="presParOf" srcId="{630840E1-3F76-48D0-A1C0-413E057AC68B}" destId="{57F33F0B-5926-4405-A7B9-5F29084D8F43}" srcOrd="2" destOrd="0" presId="urn:microsoft.com/office/officeart/2008/layout/LinedList"/>
    <dgm:cxn modelId="{333ECB48-61F5-46E8-BA4B-40FD19F13489}" type="presParOf" srcId="{D512535E-C436-4993-8A13-111C31DA2F33}" destId="{70413E4E-F913-4A5C-BCD4-ACD831F1C074}" srcOrd="5" destOrd="0" presId="urn:microsoft.com/office/officeart/2008/layout/LinedList"/>
    <dgm:cxn modelId="{37A69B89-D545-4A4D-B09F-9BDA8AF2EFC2}" type="presParOf" srcId="{D512535E-C436-4993-8A13-111C31DA2F33}" destId="{18A25761-AAB2-435B-9138-11A0B032D122}" srcOrd="6" destOrd="0" presId="urn:microsoft.com/office/officeart/2008/layout/LinedList"/>
    <dgm:cxn modelId="{2BC67B3B-FF7E-4552-B5EC-813779552C2A}" type="presParOf" srcId="{D512535E-C436-4993-8A13-111C31DA2F33}" destId="{98C9BBE4-D87D-41DC-927B-8D00A38B1D95}" srcOrd="7" destOrd="0" presId="urn:microsoft.com/office/officeart/2008/layout/LinedList"/>
    <dgm:cxn modelId="{C71E04B5-1783-42CA-83EE-8FB18714CF93}" type="presParOf" srcId="{98C9BBE4-D87D-41DC-927B-8D00A38B1D95}" destId="{B0797989-69D4-4B0E-97FB-AEA76C7B458B}" srcOrd="0" destOrd="0" presId="urn:microsoft.com/office/officeart/2008/layout/LinedList"/>
    <dgm:cxn modelId="{4AB132D8-86F9-4A16-B139-BE4907654AB5}" type="presParOf" srcId="{98C9BBE4-D87D-41DC-927B-8D00A38B1D95}" destId="{0B4B6073-A1CC-49C9-A587-3BC5ECCF511B}" srcOrd="1" destOrd="0" presId="urn:microsoft.com/office/officeart/2008/layout/LinedList"/>
    <dgm:cxn modelId="{33DEF2B9-F033-40BB-95D3-66622378A229}" type="presParOf" srcId="{98C9BBE4-D87D-41DC-927B-8D00A38B1D95}" destId="{067BCBA3-DDE9-46F0-80DB-A0757F39FE77}" srcOrd="2" destOrd="0" presId="urn:microsoft.com/office/officeart/2008/layout/LinedList"/>
    <dgm:cxn modelId="{6B40408A-E78C-4F69-AAB4-E2B8BA4AAD8C}" type="presParOf" srcId="{D512535E-C436-4993-8A13-111C31DA2F33}" destId="{DC056815-DED8-4384-9140-7FF38CE4533D}" srcOrd="8" destOrd="0" presId="urn:microsoft.com/office/officeart/2008/layout/LinedList"/>
    <dgm:cxn modelId="{CF135526-936F-4F71-9014-D5D8D74891D5}" type="presParOf" srcId="{D512535E-C436-4993-8A13-111C31DA2F33}" destId="{C8A6140D-B2C9-41DE-ADF9-7C61DD5B226D}" srcOrd="9" destOrd="0" presId="urn:microsoft.com/office/officeart/2008/layout/LinedList"/>
    <dgm:cxn modelId="{87101EA4-C9F3-4536-BA32-AA3CCB4DB517}" type="presParOf" srcId="{D512535E-C436-4993-8A13-111C31DA2F33}" destId="{0F9520B0-6521-487D-A4D4-D34B3C4A68B4}" srcOrd="10" destOrd="0" presId="urn:microsoft.com/office/officeart/2008/layout/LinedList"/>
    <dgm:cxn modelId="{1DE04064-2CD5-4CD9-8E96-BE1D7D20BDCB}" type="presParOf" srcId="{0F9520B0-6521-487D-A4D4-D34B3C4A68B4}" destId="{397329BB-01EB-4D71-8F4A-FFA353D05147}" srcOrd="0" destOrd="0" presId="urn:microsoft.com/office/officeart/2008/layout/LinedList"/>
    <dgm:cxn modelId="{033D023C-8C38-4D11-8607-208047204FDD}" type="presParOf" srcId="{0F9520B0-6521-487D-A4D4-D34B3C4A68B4}" destId="{B3AA2F09-317A-4F75-9F71-D41F079A50E4}" srcOrd="1" destOrd="0" presId="urn:microsoft.com/office/officeart/2008/layout/LinedList"/>
    <dgm:cxn modelId="{C70DE544-BE56-4002-BEFE-8638AC7FBE33}" type="presParOf" srcId="{0F9520B0-6521-487D-A4D4-D34B3C4A68B4}" destId="{E49C921B-69A0-4007-A3BF-69A367271ABC}" srcOrd="2" destOrd="0" presId="urn:microsoft.com/office/officeart/2008/layout/LinedList"/>
    <dgm:cxn modelId="{21973A61-0911-4F25-9B51-EF29C4D8E749}" type="presParOf" srcId="{D512535E-C436-4993-8A13-111C31DA2F33}" destId="{172F5FB7-9335-4757-B1F6-B56C88A2B65A}" srcOrd="11" destOrd="0" presId="urn:microsoft.com/office/officeart/2008/layout/LinedList"/>
    <dgm:cxn modelId="{065FED47-9EB4-4829-92BB-260F3FD20F8E}" type="presParOf" srcId="{D512535E-C436-4993-8A13-111C31DA2F33}" destId="{0F1DBBC8-3733-4D04-930D-2F3722B271B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8E9641F-23BA-4064-A3B6-8FF780690A3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10BFE7D-8B09-46E8-AD78-83B29E4FADBE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 вирішення юридичної справи</a:t>
          </a:r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як правило, </a:t>
          </a:r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виражається</a:t>
          </a:r>
          <a:r>
            <a: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індивідуальному державно-владному велінні – </a:t>
          </a:r>
          <a:r>
            <a: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правозастосовному акті</a:t>
          </a:r>
          <a:endParaRPr lang="uk-UA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E6A95B-5D94-4AEA-9096-A777E5F47B70}" type="parTrans" cxnId="{C4C89311-FD19-4D33-BC1F-6D1B6E6AA26F}">
      <dgm:prSet/>
      <dgm:spPr/>
      <dgm:t>
        <a:bodyPr/>
        <a:lstStyle/>
        <a:p>
          <a:endParaRPr lang="uk-UA"/>
        </a:p>
      </dgm:t>
    </dgm:pt>
    <dgm:pt modelId="{D9126278-6980-4466-9A23-C0A499C256F7}" type="sibTrans" cxnId="{C4C89311-FD19-4D33-BC1F-6D1B6E6AA26F}">
      <dgm:prSet/>
      <dgm:spPr/>
      <dgm:t>
        <a:bodyPr/>
        <a:lstStyle/>
        <a:p>
          <a:endParaRPr lang="uk-UA"/>
        </a:p>
      </dgm:t>
    </dgm:pt>
    <dgm:pt modelId="{91242161-2F55-4149-B3CF-F733294DDD2A}" type="pres">
      <dgm:prSet presAssocID="{C8E9641F-23BA-4064-A3B6-8FF780690A3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37702B-CB8A-448C-B2AB-B9723058E3EE}" type="pres">
      <dgm:prSet presAssocID="{110BFE7D-8B09-46E8-AD78-83B29E4FADBE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D06924-CB50-4062-8156-595A3D019D8B}" type="presOf" srcId="{C8E9641F-23BA-4064-A3B6-8FF780690A3E}" destId="{91242161-2F55-4149-B3CF-F733294DDD2A}" srcOrd="0" destOrd="0" presId="urn:microsoft.com/office/officeart/2005/8/layout/hList6"/>
    <dgm:cxn modelId="{C4C89311-FD19-4D33-BC1F-6D1B6E6AA26F}" srcId="{C8E9641F-23BA-4064-A3B6-8FF780690A3E}" destId="{110BFE7D-8B09-46E8-AD78-83B29E4FADBE}" srcOrd="0" destOrd="0" parTransId="{30E6A95B-5D94-4AEA-9096-A777E5F47B70}" sibTransId="{D9126278-6980-4466-9A23-C0A499C256F7}"/>
    <dgm:cxn modelId="{353EBA0F-6877-4DC3-97AC-47A65F815568}" type="presOf" srcId="{110BFE7D-8B09-46E8-AD78-83B29E4FADBE}" destId="{E837702B-CB8A-448C-B2AB-B9723058E3EE}" srcOrd="0" destOrd="0" presId="urn:microsoft.com/office/officeart/2005/8/layout/hList6"/>
    <dgm:cxn modelId="{21574A69-2DC2-48A7-9A4A-9B17E5722208}" type="presParOf" srcId="{91242161-2F55-4149-B3CF-F733294DDD2A}" destId="{E837702B-CB8A-448C-B2AB-B9723058E3EE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1B74F6-36BE-4BC3-BB04-5556E8ADC880}" type="doc">
      <dgm:prSet loTypeId="urn:microsoft.com/office/officeart/2005/8/layout/list1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uk-UA"/>
        </a:p>
      </dgm:t>
    </dgm:pt>
    <dgm:pt modelId="{F2CF8F56-FFDD-4072-8079-A75CFAC6614E}">
      <dgm:prSet custT="1"/>
      <dgm:spPr/>
      <dgm:t>
        <a:bodyPr/>
        <a:lstStyle/>
        <a:p>
          <a:r>
            <a: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Вимоги до застосування права</a:t>
          </a:r>
          <a:endParaRPr lang="uk-UA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62E9C5-A697-496C-8859-9679D6EA9E5A}" type="parTrans" cxnId="{ACD6CBEA-9028-42C6-8037-27787C82DB00}">
      <dgm:prSet/>
      <dgm:spPr/>
      <dgm:t>
        <a:bodyPr/>
        <a:lstStyle/>
        <a:p>
          <a:endParaRPr lang="uk-UA"/>
        </a:p>
      </dgm:t>
    </dgm:pt>
    <dgm:pt modelId="{7843D4D3-A61C-4B29-978A-23B0A21D891A}" type="sibTrans" cxnId="{ACD6CBEA-9028-42C6-8037-27787C82DB00}">
      <dgm:prSet/>
      <dgm:spPr/>
      <dgm:t>
        <a:bodyPr/>
        <a:lstStyle/>
        <a:p>
          <a:endParaRPr lang="uk-UA"/>
        </a:p>
      </dgm:t>
    </dgm:pt>
    <dgm:pt modelId="{2767C9EF-8E6E-48E4-B55D-91CC2E0502DD}">
      <dgm:prSet custT="1"/>
      <dgm:spPr/>
      <dgm:t>
        <a:bodyPr/>
        <a:lstStyle/>
        <a:p>
          <a:r>
            <a:rPr lang="uk-UA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справедливість</a:t>
          </a:r>
          <a:endParaRPr lang="uk-UA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4539D4-C820-45BF-8C17-3514C8DD0F09}" type="parTrans" cxnId="{48CBD964-88FF-46AB-B9EC-71C083291865}">
      <dgm:prSet/>
      <dgm:spPr/>
      <dgm:t>
        <a:bodyPr/>
        <a:lstStyle/>
        <a:p>
          <a:endParaRPr lang="uk-UA"/>
        </a:p>
      </dgm:t>
    </dgm:pt>
    <dgm:pt modelId="{49115FC6-9957-4A03-97BD-41E35287B2C2}" type="sibTrans" cxnId="{48CBD964-88FF-46AB-B9EC-71C083291865}">
      <dgm:prSet/>
      <dgm:spPr/>
      <dgm:t>
        <a:bodyPr/>
        <a:lstStyle/>
        <a:p>
          <a:endParaRPr lang="uk-UA"/>
        </a:p>
      </dgm:t>
    </dgm:pt>
    <dgm:pt modelId="{37CCE654-7725-4380-AA10-FBA2B33F8BC1}">
      <dgm:prSet custT="1"/>
      <dgm:spPr/>
      <dgm:t>
        <a:bodyPr/>
        <a:lstStyle/>
        <a:p>
          <a:r>
            <a:rPr lang="uk-UA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законність</a:t>
          </a:r>
          <a:endParaRPr lang="uk-UA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AA1C55-678B-4DDB-895D-73E4DEC7F43A}" type="parTrans" cxnId="{F1F0C8D9-B676-4F8A-A2D9-CF0AFC64EA6D}">
      <dgm:prSet/>
      <dgm:spPr/>
      <dgm:t>
        <a:bodyPr/>
        <a:lstStyle/>
        <a:p>
          <a:endParaRPr lang="uk-UA"/>
        </a:p>
      </dgm:t>
    </dgm:pt>
    <dgm:pt modelId="{B52D1CDB-7EE5-497B-8307-E7D6F9C9DCFB}" type="sibTrans" cxnId="{F1F0C8D9-B676-4F8A-A2D9-CF0AFC64EA6D}">
      <dgm:prSet/>
      <dgm:spPr/>
      <dgm:t>
        <a:bodyPr/>
        <a:lstStyle/>
        <a:p>
          <a:endParaRPr lang="uk-UA"/>
        </a:p>
      </dgm:t>
    </dgm:pt>
    <dgm:pt modelId="{2B58C8A1-0B07-41AA-BFCE-B5C492411D9B}">
      <dgm:prSet custT="1"/>
      <dgm:spPr/>
      <dgm:t>
        <a:bodyPr/>
        <a:lstStyle/>
        <a:p>
          <a:r>
            <a:rPr lang="uk-UA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обґрунтованість</a:t>
          </a:r>
          <a:endParaRPr lang="uk-UA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2AE0C0-1255-40E7-BE46-DC07EE830B8B}" type="parTrans" cxnId="{72735320-C6B3-421C-872B-7A38C00AC69E}">
      <dgm:prSet/>
      <dgm:spPr/>
      <dgm:t>
        <a:bodyPr/>
        <a:lstStyle/>
        <a:p>
          <a:endParaRPr lang="uk-UA"/>
        </a:p>
      </dgm:t>
    </dgm:pt>
    <dgm:pt modelId="{78B93DE8-368A-45B9-9EEF-339C27E39959}" type="sibTrans" cxnId="{72735320-C6B3-421C-872B-7A38C00AC69E}">
      <dgm:prSet/>
      <dgm:spPr/>
      <dgm:t>
        <a:bodyPr/>
        <a:lstStyle/>
        <a:p>
          <a:endParaRPr lang="uk-UA"/>
        </a:p>
      </dgm:t>
    </dgm:pt>
    <dgm:pt modelId="{CB58C0BD-4F6E-4C58-8F85-2B2D364A1642}">
      <dgm:prSet custT="1"/>
      <dgm:spPr/>
      <dgm:t>
        <a:bodyPr/>
        <a:lstStyle/>
        <a:p>
          <a:r>
            <a:rPr lang="uk-UA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доцільність</a:t>
          </a:r>
          <a:endParaRPr lang="uk-UA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9B51CA-6D05-4C05-BCDF-B9E23129A0BB}" type="parTrans" cxnId="{7A742444-6562-4E7E-A73E-2EDA38065EE8}">
      <dgm:prSet/>
      <dgm:spPr/>
      <dgm:t>
        <a:bodyPr/>
        <a:lstStyle/>
        <a:p>
          <a:endParaRPr lang="uk-UA"/>
        </a:p>
      </dgm:t>
    </dgm:pt>
    <dgm:pt modelId="{27998516-5388-4069-993C-5415A924CF71}" type="sibTrans" cxnId="{7A742444-6562-4E7E-A73E-2EDA38065EE8}">
      <dgm:prSet/>
      <dgm:spPr/>
      <dgm:t>
        <a:bodyPr/>
        <a:lstStyle/>
        <a:p>
          <a:endParaRPr lang="uk-UA"/>
        </a:p>
      </dgm:t>
    </dgm:pt>
    <dgm:pt modelId="{5D81BA17-A0AC-4E1C-ADFF-153AA1A0939E}" type="pres">
      <dgm:prSet presAssocID="{6E1B74F6-36BE-4BC3-BB04-5556E8ADC88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EA5039-468E-4EBE-92F9-DF2F4BD980D2}" type="pres">
      <dgm:prSet presAssocID="{F2CF8F56-FFDD-4072-8079-A75CFAC6614E}" presName="parentLin" presStyleCnt="0"/>
      <dgm:spPr/>
    </dgm:pt>
    <dgm:pt modelId="{90523091-78A9-4E9F-A8A5-55C2349ADAF5}" type="pres">
      <dgm:prSet presAssocID="{F2CF8F56-FFDD-4072-8079-A75CFAC6614E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402A798C-D7B4-4CCC-85C6-3BC597A91EB5}" type="pres">
      <dgm:prSet presAssocID="{F2CF8F56-FFDD-4072-8079-A75CFAC6614E}" presName="parentText" presStyleLbl="node1" presStyleIdx="0" presStyleCnt="1" custScaleX="10916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06E825-0553-4E7D-A56D-011CEA41AF83}" type="pres">
      <dgm:prSet presAssocID="{F2CF8F56-FFDD-4072-8079-A75CFAC6614E}" presName="negativeSpace" presStyleCnt="0"/>
      <dgm:spPr/>
    </dgm:pt>
    <dgm:pt modelId="{55906A05-F4FA-45C6-A325-B909334DE8CF}" type="pres">
      <dgm:prSet presAssocID="{F2CF8F56-FFDD-4072-8079-A75CFAC6614E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742444-6562-4E7E-A73E-2EDA38065EE8}" srcId="{F2CF8F56-FFDD-4072-8079-A75CFAC6614E}" destId="{CB58C0BD-4F6E-4C58-8F85-2B2D364A1642}" srcOrd="3" destOrd="0" parTransId="{909B51CA-6D05-4C05-BCDF-B9E23129A0BB}" sibTransId="{27998516-5388-4069-993C-5415A924CF71}"/>
    <dgm:cxn modelId="{6F32460B-57C3-44FD-9424-3C4E5EB00E85}" type="presOf" srcId="{2B58C8A1-0B07-41AA-BFCE-B5C492411D9B}" destId="{55906A05-F4FA-45C6-A325-B909334DE8CF}" srcOrd="0" destOrd="2" presId="urn:microsoft.com/office/officeart/2005/8/layout/list1"/>
    <dgm:cxn modelId="{C902CCFC-0ACB-4903-B422-4599A8CAD003}" type="presOf" srcId="{F2CF8F56-FFDD-4072-8079-A75CFAC6614E}" destId="{402A798C-D7B4-4CCC-85C6-3BC597A91EB5}" srcOrd="1" destOrd="0" presId="urn:microsoft.com/office/officeart/2005/8/layout/list1"/>
    <dgm:cxn modelId="{F1F0C8D9-B676-4F8A-A2D9-CF0AFC64EA6D}" srcId="{F2CF8F56-FFDD-4072-8079-A75CFAC6614E}" destId="{37CCE654-7725-4380-AA10-FBA2B33F8BC1}" srcOrd="1" destOrd="0" parTransId="{B3AA1C55-678B-4DDB-895D-73E4DEC7F43A}" sibTransId="{B52D1CDB-7EE5-497B-8307-E7D6F9C9DCFB}"/>
    <dgm:cxn modelId="{8F99BA37-403E-420C-AAF8-75B689146F7A}" type="presOf" srcId="{6E1B74F6-36BE-4BC3-BB04-5556E8ADC880}" destId="{5D81BA17-A0AC-4E1C-ADFF-153AA1A0939E}" srcOrd="0" destOrd="0" presId="urn:microsoft.com/office/officeart/2005/8/layout/list1"/>
    <dgm:cxn modelId="{72735320-C6B3-421C-872B-7A38C00AC69E}" srcId="{F2CF8F56-FFDD-4072-8079-A75CFAC6614E}" destId="{2B58C8A1-0B07-41AA-BFCE-B5C492411D9B}" srcOrd="2" destOrd="0" parTransId="{CB2AE0C0-1255-40E7-BE46-DC07EE830B8B}" sibTransId="{78B93DE8-368A-45B9-9EEF-339C27E39959}"/>
    <dgm:cxn modelId="{E3EB407F-82A4-4283-BD37-5F5461C24ECB}" type="presOf" srcId="{37CCE654-7725-4380-AA10-FBA2B33F8BC1}" destId="{55906A05-F4FA-45C6-A325-B909334DE8CF}" srcOrd="0" destOrd="1" presId="urn:microsoft.com/office/officeart/2005/8/layout/list1"/>
    <dgm:cxn modelId="{7A372EBC-5A9A-49D5-BE19-FDB0C4D74B7A}" type="presOf" srcId="{2767C9EF-8E6E-48E4-B55D-91CC2E0502DD}" destId="{55906A05-F4FA-45C6-A325-B909334DE8CF}" srcOrd="0" destOrd="0" presId="urn:microsoft.com/office/officeart/2005/8/layout/list1"/>
    <dgm:cxn modelId="{48CBD964-88FF-46AB-B9EC-71C083291865}" srcId="{F2CF8F56-FFDD-4072-8079-A75CFAC6614E}" destId="{2767C9EF-8E6E-48E4-B55D-91CC2E0502DD}" srcOrd="0" destOrd="0" parTransId="{4C4539D4-C820-45BF-8C17-3514C8DD0F09}" sibTransId="{49115FC6-9957-4A03-97BD-41E35287B2C2}"/>
    <dgm:cxn modelId="{E5AF1FC6-62F8-4874-AB0B-5038D0969DEB}" type="presOf" srcId="{CB58C0BD-4F6E-4C58-8F85-2B2D364A1642}" destId="{55906A05-F4FA-45C6-A325-B909334DE8CF}" srcOrd="0" destOrd="3" presId="urn:microsoft.com/office/officeart/2005/8/layout/list1"/>
    <dgm:cxn modelId="{2B36758D-54A7-4C49-840E-B6A8D86E1F01}" type="presOf" srcId="{F2CF8F56-FFDD-4072-8079-A75CFAC6614E}" destId="{90523091-78A9-4E9F-A8A5-55C2349ADAF5}" srcOrd="0" destOrd="0" presId="urn:microsoft.com/office/officeart/2005/8/layout/list1"/>
    <dgm:cxn modelId="{ACD6CBEA-9028-42C6-8037-27787C82DB00}" srcId="{6E1B74F6-36BE-4BC3-BB04-5556E8ADC880}" destId="{F2CF8F56-FFDD-4072-8079-A75CFAC6614E}" srcOrd="0" destOrd="0" parTransId="{A162E9C5-A697-496C-8859-9679D6EA9E5A}" sibTransId="{7843D4D3-A61C-4B29-978A-23B0A21D891A}"/>
    <dgm:cxn modelId="{6A5C63F2-4AA8-42F3-863C-5EA9DE0A8724}" type="presParOf" srcId="{5D81BA17-A0AC-4E1C-ADFF-153AA1A0939E}" destId="{DFEA5039-468E-4EBE-92F9-DF2F4BD980D2}" srcOrd="0" destOrd="0" presId="urn:microsoft.com/office/officeart/2005/8/layout/list1"/>
    <dgm:cxn modelId="{2520282E-6F53-4C75-A552-96C263CD77E3}" type="presParOf" srcId="{DFEA5039-468E-4EBE-92F9-DF2F4BD980D2}" destId="{90523091-78A9-4E9F-A8A5-55C2349ADAF5}" srcOrd="0" destOrd="0" presId="urn:microsoft.com/office/officeart/2005/8/layout/list1"/>
    <dgm:cxn modelId="{8AE17B2F-170B-4E7E-A23F-BE4C14C7C5A0}" type="presParOf" srcId="{DFEA5039-468E-4EBE-92F9-DF2F4BD980D2}" destId="{402A798C-D7B4-4CCC-85C6-3BC597A91EB5}" srcOrd="1" destOrd="0" presId="urn:microsoft.com/office/officeart/2005/8/layout/list1"/>
    <dgm:cxn modelId="{44BB8188-8495-494A-B16E-C9AC8892B14C}" type="presParOf" srcId="{5D81BA17-A0AC-4E1C-ADFF-153AA1A0939E}" destId="{1506E825-0553-4E7D-A56D-011CEA41AF83}" srcOrd="1" destOrd="0" presId="urn:microsoft.com/office/officeart/2005/8/layout/list1"/>
    <dgm:cxn modelId="{928CB830-7D9E-4212-9E5F-C5E836CF3071}" type="presParOf" srcId="{5D81BA17-A0AC-4E1C-ADFF-153AA1A0939E}" destId="{55906A05-F4FA-45C6-A325-B909334DE8CF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79044-DFF6-43C7-96BE-C1147D92663E}">
      <dsp:nvSpPr>
        <dsp:cNvPr id="0" name=""/>
        <dsp:cNvSpPr/>
      </dsp:nvSpPr>
      <dsp:spPr>
        <a:xfrm>
          <a:off x="0" y="976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537E4-9B59-4ED8-8B60-A5AD456174B1}">
      <dsp:nvSpPr>
        <dsp:cNvPr id="0" name=""/>
        <dsp:cNvSpPr/>
      </dsp:nvSpPr>
      <dsp:spPr>
        <a:xfrm>
          <a:off x="0" y="976"/>
          <a:ext cx="10776045" cy="1276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Ведєрніков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Ю. А.,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Папіра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А. В. Теорія держави і права :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посіб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Київ : Знання, 2008. 333 с.</a:t>
          </a:r>
          <a:endParaRPr lang="uk-UA" sz="320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976"/>
        <a:ext cx="10776045" cy="1276786"/>
      </dsp:txXfrm>
    </dsp:sp>
    <dsp:sp modelId="{4E90D298-EC64-4139-9E25-268B236A5A0B}">
      <dsp:nvSpPr>
        <dsp:cNvPr id="0" name=""/>
        <dsp:cNvSpPr/>
      </dsp:nvSpPr>
      <dsp:spPr>
        <a:xfrm>
          <a:off x="0" y="1277762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F9DF37-A67B-4A9A-8CF0-2C470A67128A}">
      <dsp:nvSpPr>
        <dsp:cNvPr id="0" name=""/>
        <dsp:cNvSpPr/>
      </dsp:nvSpPr>
      <dsp:spPr>
        <a:xfrm>
          <a:off x="0" y="1277762"/>
          <a:ext cx="10776045" cy="1758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Актуальні проблеми теорії держави та права :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посіб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/ Є. В.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Білозьоров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ін. / За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заг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ред. Є. О. Гіди. Київ : ФОП О. С.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Ліпкан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2010. 260 с.</a:t>
          </a:r>
          <a:endParaRPr lang="uk-UA" sz="320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277762"/>
        <a:ext cx="10776045" cy="1758852"/>
      </dsp:txXfrm>
    </dsp:sp>
    <dsp:sp modelId="{846DF5CE-B95C-412C-89E2-39614DAEF0B5}">
      <dsp:nvSpPr>
        <dsp:cNvPr id="0" name=""/>
        <dsp:cNvSpPr/>
      </dsp:nvSpPr>
      <dsp:spPr>
        <a:xfrm>
          <a:off x="0" y="3036615"/>
          <a:ext cx="1077604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3701B-5C83-4725-89E8-275200550F63}">
      <dsp:nvSpPr>
        <dsp:cNvPr id="0" name=""/>
        <dsp:cNvSpPr/>
      </dsp:nvSpPr>
      <dsp:spPr>
        <a:xfrm>
          <a:off x="0" y="3036615"/>
          <a:ext cx="10776045" cy="1758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Гнатюк М. Д. Правозастосування як форма реалізації права :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дис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…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канд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uk-UA" sz="3200" kern="1200" dirty="0" err="1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юрид</a:t>
          </a:r>
          <a:r>
            <a:rPr lang="uk-UA" sz="3200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наук : 12.00.01. Київ, 2007. 211 с.</a:t>
          </a:r>
          <a:endParaRPr lang="uk-UA" sz="3200" kern="1200" dirty="0">
            <a:solidFill>
              <a:schemeClr val="accent5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036615"/>
        <a:ext cx="10776045" cy="1758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46459-4998-4CA7-AE48-36B5BC61A28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застосування норм права</a:t>
          </a:r>
          <a:endParaRPr lang="ru-RU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9687"/>
        <a:ext cx="3286125" cy="1971675"/>
      </dsp:txXfrm>
    </dsp:sp>
    <dsp:sp modelId="{0DEBC1A4-C39D-4BD8-8B0A-E3508D4CF3AF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стадії застосування норм права</a:t>
          </a:r>
          <a:endParaRPr lang="uk-UA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14737" y="39687"/>
        <a:ext cx="3286125" cy="1971675"/>
      </dsp:txXfrm>
    </dsp:sp>
    <dsp:sp modelId="{2D3A256D-AFF8-4FE3-988F-492F77B96E3E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вимоги до застосування норм права</a:t>
          </a:r>
          <a:endParaRPr lang="uk-UA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29475" y="39687"/>
        <a:ext cx="3286125" cy="1971675"/>
      </dsp:txXfrm>
    </dsp:sp>
    <dsp:sp modelId="{7EF0DDE6-7E51-40C3-A264-C9E6BF53D230}">
      <dsp:nvSpPr>
        <dsp:cNvPr id="0" name=""/>
        <dsp:cNvSpPr/>
      </dsp:nvSpPr>
      <dsp:spPr>
        <a:xfrm>
          <a:off x="1304493" y="2339975"/>
          <a:ext cx="4291876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ефективність правозастосування</a:t>
          </a:r>
          <a:endParaRPr lang="uk-UA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04493" y="2339975"/>
        <a:ext cx="4291876" cy="1971675"/>
      </dsp:txXfrm>
    </dsp:sp>
    <dsp:sp modelId="{D5779EE4-8C33-4DAB-8CC6-D9CD6370650E}">
      <dsp:nvSpPr>
        <dsp:cNvPr id="0" name=""/>
        <dsp:cNvSpPr/>
      </dsp:nvSpPr>
      <dsp:spPr>
        <a:xfrm>
          <a:off x="5924981" y="2339975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гарантії правильного застосування норм права</a:t>
          </a:r>
          <a:endParaRPr lang="uk-UA" sz="3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24981" y="2339975"/>
        <a:ext cx="3286125" cy="19716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64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6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06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52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7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400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99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22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9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71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chemeClr val="accent4">
                <a:alpha val="81000"/>
                <a:lumMod val="89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DA6C-FC20-48A2-8724-ADB0D56549F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1489E-78A5-4883-A19C-12BF56C26D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40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465" y="357709"/>
            <a:ext cx="10289540" cy="105818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</a:t>
            </a: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академія внутрішніх </a:t>
            </a: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</a:t>
            </a:r>
            <a:b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204720"/>
            <a:ext cx="9144000" cy="42570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" y="1482062"/>
            <a:ext cx="7908711" cy="5003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7" descr="gerb_14-01-2013_e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413" y="1880817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284413" y="4686403"/>
            <a:ext cx="2277667" cy="11007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Виконали:</a:t>
            </a:r>
          </a:p>
          <a:p>
            <a:pPr>
              <a:spcBef>
                <a:spcPts val="1200"/>
              </a:spcBef>
            </a:pP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Кривицький Ю.В.,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Мозоль Н.І.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883293" y="6120252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uk-UA" sz="2000" b="1" dirty="0" smtClean="0">
                <a:solidFill>
                  <a:srgbClr val="3494B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 – 2019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491" y="1542235"/>
            <a:ext cx="997907" cy="110496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9322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54841"/>
            <a:ext cx="11226421" cy="1540529"/>
          </a:xfrm>
        </p:spPr>
        <p:txBody>
          <a:bodyPr>
            <a:normAutofit/>
          </a:bodyPr>
          <a:lstStyle/>
          <a:p>
            <a:pPr lvl="0"/>
            <a:r>
              <a:rPr lang="uk-UA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 </a:t>
            </a:r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вимоги до застосування норм права</a:t>
            </a:r>
            <a:endParaRPr lang="uk-UA" sz="3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49168"/>
              </p:ext>
            </p:extLst>
          </p:nvPr>
        </p:nvGraphicFramePr>
        <p:xfrm>
          <a:off x="838200" y="2214562"/>
          <a:ext cx="10515600" cy="4186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148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709602"/>
              </p:ext>
            </p:extLst>
          </p:nvPr>
        </p:nvGraphicFramePr>
        <p:xfrm>
          <a:off x="838200" y="637310"/>
          <a:ext cx="10515600" cy="5763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067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 Ефективність </a:t>
            </a:r>
            <a:r>
              <a:rPr lang="uk-UA" sz="4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правозастосування</a:t>
            </a:r>
            <a:endParaRPr lang="uk-UA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149100"/>
              </p:ext>
            </p:extLst>
          </p:nvPr>
        </p:nvGraphicFramePr>
        <p:xfrm>
          <a:off x="635000" y="1690688"/>
          <a:ext cx="10515600" cy="468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880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 Гарантії правильного застосування норм права та їх види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223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8379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760417"/>
              </p:ext>
            </p:extLst>
          </p:nvPr>
        </p:nvGraphicFramePr>
        <p:xfrm>
          <a:off x="838200" y="750627"/>
          <a:ext cx="10515600" cy="5195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706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588616"/>
              </p:ext>
            </p:extLst>
          </p:nvPr>
        </p:nvGraphicFramePr>
        <p:xfrm>
          <a:off x="893619" y="1951630"/>
          <a:ext cx="10515600" cy="4015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302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 Юридичний механізм впровадження режиму законності у правозастосовну діяльність</a:t>
            </a:r>
            <a:endParaRPr lang="uk-UA" sz="4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472165"/>
              </p:ext>
            </p:extLst>
          </p:nvPr>
        </p:nvGraphicFramePr>
        <p:xfrm>
          <a:off x="635000" y="1690688"/>
          <a:ext cx="10515600" cy="468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21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990660"/>
              </p:ext>
            </p:extLst>
          </p:nvPr>
        </p:nvGraphicFramePr>
        <p:xfrm>
          <a:off x="838199" y="1595120"/>
          <a:ext cx="10776046" cy="479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36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0377"/>
            <a:ext cx="10515600" cy="1541254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 </a:t>
            </a: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3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СТАДІЇ ЗАСТОСУВАННЯ НОРМ ПРАВА. ВИМОГИ ЩОДО ПРАВИЛЬНОГО ЗАСТОСУВАННЯ НОРМ ПРАВА</a:t>
            </a:r>
            <a:endParaRPr lang="ru-RU" sz="36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451279"/>
              </p:ext>
            </p:extLst>
          </p:nvPr>
        </p:nvGraphicFramePr>
        <p:xfrm>
          <a:off x="838200" y="210341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500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Навчальні питання теми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931915"/>
              </p:ext>
            </p:extLst>
          </p:nvPr>
        </p:nvGraphicFramePr>
        <p:xfrm>
          <a:off x="838200" y="1825625"/>
          <a:ext cx="10515600" cy="4616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058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терміни теми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7004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04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Стадії застосування норм права</a:t>
            </a:r>
            <a:endParaRPr lang="uk-UA" sz="4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611211"/>
              </p:ext>
            </p:extLst>
          </p:nvPr>
        </p:nvGraphicFramePr>
        <p:xfrm>
          <a:off x="838200" y="1825624"/>
          <a:ext cx="10515600" cy="457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01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9841236"/>
              </p:ext>
            </p:extLst>
          </p:nvPr>
        </p:nvGraphicFramePr>
        <p:xfrm>
          <a:off x="902854" y="518615"/>
          <a:ext cx="10515600" cy="5104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46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586969"/>
              </p:ext>
            </p:extLst>
          </p:nvPr>
        </p:nvGraphicFramePr>
        <p:xfrm>
          <a:off x="838200" y="504968"/>
          <a:ext cx="10515600" cy="5923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388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069244"/>
              </p:ext>
            </p:extLst>
          </p:nvPr>
        </p:nvGraphicFramePr>
        <p:xfrm>
          <a:off x="851848" y="805218"/>
          <a:ext cx="10515600" cy="569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7846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2859"/>
              </p:ext>
            </p:extLst>
          </p:nvPr>
        </p:nvGraphicFramePr>
        <p:xfrm>
          <a:off x="838200" y="655093"/>
          <a:ext cx="10515600" cy="5521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97657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</TotalTime>
  <Words>543</Words>
  <Application>Microsoft Office PowerPoint</Application>
  <PresentationFormat>Широкоэкранный</PresentationFormat>
  <Paragraphs>65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Національна академія внутрішніх справ Кафедра теорії держави та права</vt:lpstr>
      <vt:lpstr>ТЕМА 2. СТАДІЇ ЗАСТОСУВАННЯ НОРМ ПРАВА. ВИМОГИ ЩОДО ПРАВИЛЬНОГО ЗАСТОСУВАННЯ НОРМ ПРАВА</vt:lpstr>
      <vt:lpstr>Навчальні питання теми</vt:lpstr>
      <vt:lpstr>Основні терміни теми</vt:lpstr>
      <vt:lpstr>2.1 Стадії застосування норм права</vt:lpstr>
      <vt:lpstr>Презентация PowerPoint</vt:lpstr>
      <vt:lpstr>Презентация PowerPoint</vt:lpstr>
      <vt:lpstr>Презентация PowerPoint</vt:lpstr>
      <vt:lpstr>Презентация PowerPoint</vt:lpstr>
      <vt:lpstr>2.2 Основні вимоги до застосування норм права</vt:lpstr>
      <vt:lpstr>Презентация PowerPoint</vt:lpstr>
      <vt:lpstr>2.3 Ефективність правозастосування</vt:lpstr>
      <vt:lpstr>2.4 Гарантії правильного застосування норм права та їх види</vt:lpstr>
      <vt:lpstr>Презентация PowerPoint</vt:lpstr>
      <vt:lpstr>Презентация PowerPoint</vt:lpstr>
      <vt:lpstr>2.5 Юридичний механізм впровадження режиму законності у правозастосовну діяльність</vt:lpstr>
      <vt:lpstr>Список використаних джерел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Кафедра теорії держави та права</dc:title>
  <dc:creator>Юрій Кривицький</dc:creator>
  <cp:lastModifiedBy>Adm</cp:lastModifiedBy>
  <cp:revision>46</cp:revision>
  <dcterms:created xsi:type="dcterms:W3CDTF">2017-05-03T11:47:46Z</dcterms:created>
  <dcterms:modified xsi:type="dcterms:W3CDTF">2019-10-10T14:25:58Z</dcterms:modified>
</cp:coreProperties>
</file>