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9" r:id="rId4"/>
    <p:sldId id="258" r:id="rId5"/>
    <p:sldId id="281" r:id="rId6"/>
    <p:sldId id="305" r:id="rId7"/>
    <p:sldId id="306" r:id="rId8"/>
    <p:sldId id="307" r:id="rId9"/>
    <p:sldId id="308" r:id="rId10"/>
    <p:sldId id="268" r:id="rId11"/>
    <p:sldId id="309" r:id="rId12"/>
    <p:sldId id="292" r:id="rId13"/>
    <p:sldId id="310" r:id="rId14"/>
    <p:sldId id="293" r:id="rId15"/>
    <p:sldId id="289" r:id="rId16"/>
    <p:sldId id="300" r:id="rId17"/>
    <p:sldId id="312" r:id="rId18"/>
    <p:sldId id="286" r:id="rId19"/>
    <p:sldId id="301" r:id="rId20"/>
    <p:sldId id="313" r:id="rId21"/>
    <p:sldId id="275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2C4A5D-3CFF-48E0-8C44-46375049C8F0}">
          <p14:sldIdLst>
            <p14:sldId id="256"/>
            <p14:sldId id="280"/>
            <p14:sldId id="259"/>
            <p14:sldId id="258"/>
            <p14:sldId id="281"/>
            <p14:sldId id="305"/>
            <p14:sldId id="306"/>
            <p14:sldId id="307"/>
            <p14:sldId id="308"/>
            <p14:sldId id="268"/>
            <p14:sldId id="309"/>
            <p14:sldId id="292"/>
            <p14:sldId id="310"/>
            <p14:sldId id="293"/>
            <p14:sldId id="289"/>
            <p14:sldId id="300"/>
            <p14:sldId id="312"/>
            <p14:sldId id="286"/>
            <p14:sldId id="301"/>
            <p14:sldId id="31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2A413-A081-4619-9144-621BA4ED35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F53D8-B393-4FC6-9E32-469670FD6B63}">
      <dgm:prSet phldrT="[Текст]" custT="1"/>
      <dgm:spPr/>
      <dgm:t>
        <a:bodyPr/>
        <a:lstStyle/>
        <a:p>
          <a:pPr algn="just"/>
          <a:r>
            <a:rPr lang="uk-UA" sz="3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Актуальність теми </a:t>
          </a:r>
          <a:r>
            <a:rPr lang="uk-UA" sz="3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правозастосування</a:t>
          </a:r>
          <a:r>
            <a:rPr lang="uk-UA" sz="3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особливої форми реалізації норм права </a:t>
          </a:r>
          <a:r>
            <a:rPr lang="uk-UA" sz="3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завжди знаходилась у центрі уваги правничої науки, яка активно поглиблюється в процесі всебічного дослідження особливостей його сутності. У нашу складну епоху криз і реформ питання застосування норм права має особливо важливе значення</a:t>
          </a:r>
          <a:endParaRPr lang="ru-RU" sz="3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2C6B3-A38C-4193-9556-BB64AB8666C9}" type="parTrans" cxnId="{0552DBAE-5AA6-4943-8B07-7E6889097FCB}">
      <dgm:prSet/>
      <dgm:spPr/>
      <dgm:t>
        <a:bodyPr/>
        <a:lstStyle/>
        <a:p>
          <a:endParaRPr lang="ru-RU"/>
        </a:p>
      </dgm:t>
    </dgm:pt>
    <dgm:pt modelId="{6C211A3B-C5E8-4AEA-8774-AB7EC8F51A3B}" type="sibTrans" cxnId="{0552DBAE-5AA6-4943-8B07-7E6889097FCB}">
      <dgm:prSet/>
      <dgm:spPr/>
      <dgm:t>
        <a:bodyPr/>
        <a:lstStyle/>
        <a:p>
          <a:endParaRPr lang="ru-RU"/>
        </a:p>
      </dgm:t>
    </dgm:pt>
    <dgm:pt modelId="{47C38E43-4E22-4134-8932-F5F10EF5B802}" type="pres">
      <dgm:prSet presAssocID="{43D2A413-A081-4619-9144-621BA4ED357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D4D1CFC-11C8-4C2F-AEB9-18F0DF48D0A0}" type="pres">
      <dgm:prSet presAssocID="{85BF53D8-B393-4FC6-9E32-469670FD6B63}" presName="noChildren" presStyleCnt="0"/>
      <dgm:spPr/>
    </dgm:pt>
    <dgm:pt modelId="{1061ABCC-8198-4ACE-A3BF-292FF63101AE}" type="pres">
      <dgm:prSet presAssocID="{85BF53D8-B393-4FC6-9E32-469670FD6B63}" presName="gap" presStyleCnt="0"/>
      <dgm:spPr/>
    </dgm:pt>
    <dgm:pt modelId="{55754F55-9C59-4783-834A-80D4B4487FD1}" type="pres">
      <dgm:prSet presAssocID="{85BF53D8-B393-4FC6-9E32-469670FD6B63}" presName="medCircle2" presStyleLbl="vennNode1" presStyleIdx="0" presStyleCnt="1"/>
      <dgm:spPr>
        <a:solidFill>
          <a:schemeClr val="accent6">
            <a:alpha val="50000"/>
          </a:schemeClr>
        </a:solidFill>
      </dgm:spPr>
      <dgm:t>
        <a:bodyPr/>
        <a:lstStyle/>
        <a:p>
          <a:endParaRPr lang="ru-RU"/>
        </a:p>
      </dgm:t>
    </dgm:pt>
    <dgm:pt modelId="{2935562D-C292-40E2-AAC7-E1C8E55D265B}" type="pres">
      <dgm:prSet presAssocID="{85BF53D8-B393-4FC6-9E32-469670FD6B63}" presName="txLvlOnly1" presStyleLbl="revTx" presStyleIdx="0" presStyleCnt="1" custScaleX="107213" custScaleY="260455"/>
      <dgm:spPr/>
      <dgm:t>
        <a:bodyPr/>
        <a:lstStyle/>
        <a:p>
          <a:endParaRPr lang="ru-RU"/>
        </a:p>
      </dgm:t>
    </dgm:pt>
  </dgm:ptLst>
  <dgm:cxnLst>
    <dgm:cxn modelId="{0552DBAE-5AA6-4943-8B07-7E6889097FCB}" srcId="{43D2A413-A081-4619-9144-621BA4ED357B}" destId="{85BF53D8-B393-4FC6-9E32-469670FD6B63}" srcOrd="0" destOrd="0" parTransId="{60B2C6B3-A38C-4193-9556-BB64AB8666C9}" sibTransId="{6C211A3B-C5E8-4AEA-8774-AB7EC8F51A3B}"/>
    <dgm:cxn modelId="{A2B5AC74-8735-414D-BE00-366B2B1F0FD4}" type="presOf" srcId="{85BF53D8-B393-4FC6-9E32-469670FD6B63}" destId="{2935562D-C292-40E2-AAC7-E1C8E55D265B}" srcOrd="0" destOrd="0" presId="urn:microsoft.com/office/officeart/2008/layout/VerticalCircleList"/>
    <dgm:cxn modelId="{9B344492-D15E-47F3-8074-DEB4455AEEC3}" type="presOf" srcId="{43D2A413-A081-4619-9144-621BA4ED357B}" destId="{47C38E43-4E22-4134-8932-F5F10EF5B802}" srcOrd="0" destOrd="0" presId="urn:microsoft.com/office/officeart/2008/layout/VerticalCircleList"/>
    <dgm:cxn modelId="{516198FA-A051-427A-80DD-0E0C15BD591A}" type="presParOf" srcId="{47C38E43-4E22-4134-8932-F5F10EF5B802}" destId="{BD4D1CFC-11C8-4C2F-AEB9-18F0DF48D0A0}" srcOrd="0" destOrd="0" presId="urn:microsoft.com/office/officeart/2008/layout/VerticalCircleList"/>
    <dgm:cxn modelId="{D0A80B8E-4068-47F9-9C43-6A6F58D164AD}" type="presParOf" srcId="{BD4D1CFC-11C8-4C2F-AEB9-18F0DF48D0A0}" destId="{1061ABCC-8198-4ACE-A3BF-292FF63101AE}" srcOrd="0" destOrd="0" presId="urn:microsoft.com/office/officeart/2008/layout/VerticalCircleList"/>
    <dgm:cxn modelId="{CA6831A5-22DA-454E-82EE-ADDDE2C5E1BE}" type="presParOf" srcId="{BD4D1CFC-11C8-4C2F-AEB9-18F0DF48D0A0}" destId="{55754F55-9C59-4783-834A-80D4B4487FD1}" srcOrd="1" destOrd="0" presId="urn:microsoft.com/office/officeart/2008/layout/VerticalCircleList"/>
    <dgm:cxn modelId="{8B0D1401-9D68-4EFF-AD62-5A0DD3DEB9C7}" type="presParOf" srcId="{BD4D1CFC-11C8-4C2F-AEB9-18F0DF48D0A0}" destId="{2935562D-C292-40E2-AAC7-E1C8E55D265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55301D-C846-4CD6-BD2F-3875265C6E2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0EB5099-78C5-4EC5-B228-9CF3042B8156}">
      <dgm:prSet phldrT="[Текст]" custT="1"/>
      <dgm:spPr/>
      <dgm:t>
        <a:bodyPr/>
        <a:lstStyle/>
        <a:p>
          <a:r>
            <a:rPr lang="uk-UA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виступає необхідною організаційною передумовою реалізації норм права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4B2EF-9A29-47A3-A12B-CA1164AF5EBA}" type="parTrans" cxnId="{9E56A7F6-4498-403C-8AB9-49C6FCBBDB38}">
      <dgm:prSet/>
      <dgm:spPr/>
      <dgm:t>
        <a:bodyPr/>
        <a:lstStyle/>
        <a:p>
          <a:endParaRPr lang="uk-UA"/>
        </a:p>
      </dgm:t>
    </dgm:pt>
    <dgm:pt modelId="{063D9BE6-5921-464F-B622-0A8169216394}" type="sibTrans" cxnId="{9E56A7F6-4498-403C-8AB9-49C6FCBBDB38}">
      <dgm:prSet/>
      <dgm:spPr/>
      <dgm:t>
        <a:bodyPr/>
        <a:lstStyle/>
        <a:p>
          <a:endParaRPr lang="uk-UA"/>
        </a:p>
      </dgm:t>
    </dgm:pt>
    <dgm:pt modelId="{F8826675-E406-4946-A225-CD7F45AD8D20}">
      <dgm:prSet custT="1"/>
      <dgm:spPr/>
      <dgm:t>
        <a:bodyPr/>
        <a:lstStyle/>
        <a:p>
          <a:r>
            <a:rPr lang="uk-UA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діяльність лише державних органів і уповноважених на це державою суб’єктів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C3D5F-5183-4BA3-A76C-34DF42A3D8ED}" type="parTrans" cxnId="{B8DA4F1B-7281-4E63-8D3A-849C514F0CD0}">
      <dgm:prSet/>
      <dgm:spPr/>
      <dgm:t>
        <a:bodyPr/>
        <a:lstStyle/>
        <a:p>
          <a:endParaRPr lang="uk-UA"/>
        </a:p>
      </dgm:t>
    </dgm:pt>
    <dgm:pt modelId="{B1D3B9CE-A382-427C-A213-32DA5EF7D5F3}" type="sibTrans" cxnId="{B8DA4F1B-7281-4E63-8D3A-849C514F0CD0}">
      <dgm:prSet/>
      <dgm:spPr/>
      <dgm:t>
        <a:bodyPr/>
        <a:lstStyle/>
        <a:p>
          <a:endParaRPr lang="uk-UA"/>
        </a:p>
      </dgm:t>
    </dgm:pt>
    <dgm:pt modelId="{B80DE4CB-DE09-4B44-9812-EAC962AA616F}">
      <dgm:prSet custT="1"/>
      <dgm:spPr/>
      <dgm:t>
        <a:bodyPr/>
        <a:lstStyle/>
        <a:p>
          <a:r>
            <a:rPr lang="uk-UA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набуває юридично значущого характеру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BC8C4-2E22-431D-AEBB-879EE9B2F243}" type="parTrans" cxnId="{8E78DD0E-BD06-4BC1-A47F-2C1E41C2766C}">
      <dgm:prSet/>
      <dgm:spPr/>
      <dgm:t>
        <a:bodyPr/>
        <a:lstStyle/>
        <a:p>
          <a:endParaRPr lang="uk-UA"/>
        </a:p>
      </dgm:t>
    </dgm:pt>
    <dgm:pt modelId="{F310619B-391F-4913-8497-4F4CD14DB7E3}" type="sibTrans" cxnId="{8E78DD0E-BD06-4BC1-A47F-2C1E41C2766C}">
      <dgm:prSet/>
      <dgm:spPr/>
      <dgm:t>
        <a:bodyPr/>
        <a:lstStyle/>
        <a:p>
          <a:endParaRPr lang="uk-UA"/>
        </a:p>
      </dgm:t>
    </dgm:pt>
    <dgm:pt modelId="{7DC44106-C961-401A-A889-EB48E179E022}">
      <dgm:prSet custT="1"/>
      <dgm:spPr/>
      <dgm:t>
        <a:bodyPr/>
        <a:lstStyle/>
        <a:p>
          <a:r>
            <a:rPr lang="uk-UA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такі відносини встановлюються шляхом винесення індивідуальних формально-обов’язкових рішень</a:t>
          </a:r>
          <a:endParaRPr lang="uk-UA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39ACD-8BB4-4FE8-B265-C664BF8AC774}" type="parTrans" cxnId="{1C719859-B3C8-4279-8546-C1A34A10F391}">
      <dgm:prSet/>
      <dgm:spPr/>
      <dgm:t>
        <a:bodyPr/>
        <a:lstStyle/>
        <a:p>
          <a:endParaRPr lang="uk-UA"/>
        </a:p>
      </dgm:t>
    </dgm:pt>
    <dgm:pt modelId="{ED0770E6-963A-43D8-92D2-05066DFCDD0E}" type="sibTrans" cxnId="{1C719859-B3C8-4279-8546-C1A34A10F391}">
      <dgm:prSet/>
      <dgm:spPr/>
      <dgm:t>
        <a:bodyPr/>
        <a:lstStyle/>
        <a:p>
          <a:endParaRPr lang="uk-UA"/>
        </a:p>
      </dgm:t>
    </dgm:pt>
    <dgm:pt modelId="{26563D0A-DC3C-422F-9053-C498A510E42A}">
      <dgm:prSet custT="1"/>
      <dgm:spPr/>
      <dgm:t>
        <a:bodyPr/>
        <a:lstStyle/>
        <a:p>
          <a:r>
            <a:rPr lang="uk-UA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відбувається тільки на підставі та в порядку, передбачених нормами права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6F8A1-55B8-4647-8578-9A3AD7F43BA1}" type="parTrans" cxnId="{4C7ECD47-E44C-4598-89C3-0EF4339F08ED}">
      <dgm:prSet/>
      <dgm:spPr/>
      <dgm:t>
        <a:bodyPr/>
        <a:lstStyle/>
        <a:p>
          <a:endParaRPr lang="uk-UA"/>
        </a:p>
      </dgm:t>
    </dgm:pt>
    <dgm:pt modelId="{D6890C0A-604D-486B-8542-C075AE7F902D}" type="sibTrans" cxnId="{4C7ECD47-E44C-4598-89C3-0EF4339F08ED}">
      <dgm:prSet/>
      <dgm:spPr/>
      <dgm:t>
        <a:bodyPr/>
        <a:lstStyle/>
        <a:p>
          <a:endParaRPr lang="uk-UA"/>
        </a:p>
      </dgm:t>
    </dgm:pt>
    <dgm:pt modelId="{4A1C68F3-FE14-4C12-A7F6-9554D7D213F4}">
      <dgm:prSet custT="1"/>
      <dgm:spPr/>
      <dgm:t>
        <a:bodyPr/>
        <a:lstStyle/>
        <a:p>
          <a:r>
            <a:rPr lang="uk-UA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своєрідний процес, який регламентований спеціальними нормами і складається з послідовних стадій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A85A0-4C4E-4D1A-89F8-A4DDB15A23A8}" type="parTrans" cxnId="{0F044FBA-554F-4247-ABDC-682186634C46}">
      <dgm:prSet/>
      <dgm:spPr/>
      <dgm:t>
        <a:bodyPr/>
        <a:lstStyle/>
        <a:p>
          <a:endParaRPr lang="uk-UA"/>
        </a:p>
      </dgm:t>
    </dgm:pt>
    <dgm:pt modelId="{11211D65-6438-4843-A46A-15F6B89671FD}" type="sibTrans" cxnId="{0F044FBA-554F-4247-ABDC-682186634C46}">
      <dgm:prSet/>
      <dgm:spPr/>
      <dgm:t>
        <a:bodyPr/>
        <a:lstStyle/>
        <a:p>
          <a:endParaRPr lang="uk-UA"/>
        </a:p>
      </dgm:t>
    </dgm:pt>
    <dgm:pt modelId="{A3450B4A-EC41-4BD9-B6F7-5F2985C1BFD0}">
      <dgm:prSet custT="1"/>
      <dgm:spPr/>
      <dgm:t>
        <a:bodyPr/>
        <a:lstStyle/>
        <a:p>
          <a:r>
            <a:rPr lang="uk-UA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підпорядковується певним загальним вимогам, що забезпечують правомірність, справедливість та ефективність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824F3-E948-4B68-9012-2DC6FD712F45}" type="parTrans" cxnId="{4086E953-E189-4258-A1A0-5868917D1296}">
      <dgm:prSet/>
      <dgm:spPr/>
      <dgm:t>
        <a:bodyPr/>
        <a:lstStyle/>
        <a:p>
          <a:endParaRPr lang="uk-UA"/>
        </a:p>
      </dgm:t>
    </dgm:pt>
    <dgm:pt modelId="{4155D6D0-4596-4B87-9AE2-D6CB5062F612}" type="sibTrans" cxnId="{4086E953-E189-4258-A1A0-5868917D1296}">
      <dgm:prSet/>
      <dgm:spPr/>
      <dgm:t>
        <a:bodyPr/>
        <a:lstStyle/>
        <a:p>
          <a:endParaRPr lang="uk-UA"/>
        </a:p>
      </dgm:t>
    </dgm:pt>
    <dgm:pt modelId="{C216F9E7-1E9B-4E61-9516-35AD65F16BC1}">
      <dgm:prSet custT="1"/>
      <dgm:spPr/>
      <dgm:t>
        <a:bodyPr/>
        <a:lstStyle/>
        <a:p>
          <a:r>
            <a:rPr lang="uk-UA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інтелектуально</a:t>
          </a:r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-юридичні результати правозастосування, тобто відповідні рішення, фіксуються, виявляються зовні у встановленій формі – в актах застосування права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18394-8B35-424D-8E9F-BD4E2F9C4A03}" type="parTrans" cxnId="{53081672-A612-4DA6-A3FD-35901DCB0078}">
      <dgm:prSet/>
      <dgm:spPr/>
      <dgm:t>
        <a:bodyPr/>
        <a:lstStyle/>
        <a:p>
          <a:endParaRPr lang="uk-UA"/>
        </a:p>
      </dgm:t>
    </dgm:pt>
    <dgm:pt modelId="{E53ED8DE-B774-4724-B1E5-07049A57659E}" type="sibTrans" cxnId="{53081672-A612-4DA6-A3FD-35901DCB0078}">
      <dgm:prSet/>
      <dgm:spPr/>
      <dgm:t>
        <a:bodyPr/>
        <a:lstStyle/>
        <a:p>
          <a:endParaRPr lang="uk-UA"/>
        </a:p>
      </dgm:t>
    </dgm:pt>
    <dgm:pt modelId="{3B5FB817-A239-4201-B417-2FC9D21A1059}" type="pres">
      <dgm:prSet presAssocID="{B755301D-C846-4CD6-BD2F-3875265C6E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3B5DB-3E19-48A3-90DD-27022DC5B5FB}" type="pres">
      <dgm:prSet presAssocID="{D0EB5099-78C5-4EC5-B228-9CF3042B8156}" presName="node" presStyleLbl="node1" presStyleIdx="0" presStyleCnt="8" custScaleX="12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338EB-34D4-419F-8880-928F70C10F66}" type="pres">
      <dgm:prSet presAssocID="{063D9BE6-5921-464F-B622-0A8169216394}" presName="sibTrans" presStyleCnt="0"/>
      <dgm:spPr/>
    </dgm:pt>
    <dgm:pt modelId="{904FBC5B-15A3-45E1-A93F-3E73C693036C}" type="pres">
      <dgm:prSet presAssocID="{F8826675-E406-4946-A225-CD7F45AD8D2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2B5D0-84C9-4C32-86F7-7CC101AB1A14}" type="pres">
      <dgm:prSet presAssocID="{B1D3B9CE-A382-427C-A213-32DA5EF7D5F3}" presName="sibTrans" presStyleCnt="0"/>
      <dgm:spPr/>
    </dgm:pt>
    <dgm:pt modelId="{EE53F02D-F86B-4B2C-9A27-3D513E2F4545}" type="pres">
      <dgm:prSet presAssocID="{B80DE4CB-DE09-4B44-9812-EAC962AA616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C653-2F43-4FD6-B8AB-A66F38024A2F}" type="pres">
      <dgm:prSet presAssocID="{F310619B-391F-4913-8497-4F4CD14DB7E3}" presName="sibTrans" presStyleCnt="0"/>
      <dgm:spPr/>
    </dgm:pt>
    <dgm:pt modelId="{15E78887-3FF3-421B-973B-770B273543AD}" type="pres">
      <dgm:prSet presAssocID="{7DC44106-C961-401A-A889-EB48E179E022}" presName="node" presStyleLbl="node1" presStyleIdx="3" presStyleCnt="8" custScaleX="126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3B009-0B8E-4956-8DA6-B178913AE99D}" type="pres">
      <dgm:prSet presAssocID="{ED0770E6-963A-43D8-92D2-05066DFCDD0E}" presName="sibTrans" presStyleCnt="0"/>
      <dgm:spPr/>
    </dgm:pt>
    <dgm:pt modelId="{99A1188D-7A3D-41F9-A401-8B0B344A7DC9}" type="pres">
      <dgm:prSet presAssocID="{26563D0A-DC3C-422F-9053-C498A510E42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9377A-22D4-446C-85B9-2E026E70AAEE}" type="pres">
      <dgm:prSet presAssocID="{D6890C0A-604D-486B-8542-C075AE7F902D}" presName="sibTrans" presStyleCnt="0"/>
      <dgm:spPr/>
    </dgm:pt>
    <dgm:pt modelId="{3EB35851-1681-41C4-B9D8-A4FAC3DFE0C7}" type="pres">
      <dgm:prSet presAssocID="{4A1C68F3-FE14-4C12-A7F6-9554D7D213F4}" presName="node" presStyleLbl="node1" presStyleIdx="5" presStyleCnt="8" custScaleX="139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99FA0-B537-4779-9E29-67B6611B214E}" type="pres">
      <dgm:prSet presAssocID="{11211D65-6438-4843-A46A-15F6B89671FD}" presName="sibTrans" presStyleCnt="0"/>
      <dgm:spPr/>
    </dgm:pt>
    <dgm:pt modelId="{48611B3E-ACB6-48A3-956F-B5AA4235A3CA}" type="pres">
      <dgm:prSet presAssocID="{A3450B4A-EC41-4BD9-B6F7-5F2985C1BFD0}" presName="node" presStyleLbl="node1" presStyleIdx="6" presStyleCnt="8" custScaleX="154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3A8AE-BB22-4926-A71A-DC8924601793}" type="pres">
      <dgm:prSet presAssocID="{4155D6D0-4596-4B87-9AE2-D6CB5062F612}" presName="sibTrans" presStyleCnt="0"/>
      <dgm:spPr/>
    </dgm:pt>
    <dgm:pt modelId="{0072F53E-31DE-4955-A0D8-11F4FE36E54A}" type="pres">
      <dgm:prSet presAssocID="{C216F9E7-1E9B-4E61-9516-35AD65F16BC1}" presName="node" presStyleLbl="node1" presStyleIdx="7" presStyleCnt="8" custScaleX="183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A4F1B-7281-4E63-8D3A-849C514F0CD0}" srcId="{B755301D-C846-4CD6-BD2F-3875265C6E22}" destId="{F8826675-E406-4946-A225-CD7F45AD8D20}" srcOrd="1" destOrd="0" parTransId="{66BC3D5F-5183-4BA3-A76C-34DF42A3D8ED}" sibTransId="{B1D3B9CE-A382-427C-A213-32DA5EF7D5F3}"/>
    <dgm:cxn modelId="{0F044FBA-554F-4247-ABDC-682186634C46}" srcId="{B755301D-C846-4CD6-BD2F-3875265C6E22}" destId="{4A1C68F3-FE14-4C12-A7F6-9554D7D213F4}" srcOrd="5" destOrd="0" parTransId="{417A85A0-4C4E-4D1A-89F8-A4DDB15A23A8}" sibTransId="{11211D65-6438-4843-A46A-15F6B89671FD}"/>
    <dgm:cxn modelId="{1C719859-B3C8-4279-8546-C1A34A10F391}" srcId="{B755301D-C846-4CD6-BD2F-3875265C6E22}" destId="{7DC44106-C961-401A-A889-EB48E179E022}" srcOrd="3" destOrd="0" parTransId="{CDB39ACD-8BB4-4FE8-B265-C664BF8AC774}" sibTransId="{ED0770E6-963A-43D8-92D2-05066DFCDD0E}"/>
    <dgm:cxn modelId="{AE30CACB-0EEF-49A1-999C-120A6B65F2B4}" type="presOf" srcId="{7DC44106-C961-401A-A889-EB48E179E022}" destId="{15E78887-3FF3-421B-973B-770B273543AD}" srcOrd="0" destOrd="0" presId="urn:microsoft.com/office/officeart/2005/8/layout/default"/>
    <dgm:cxn modelId="{A878556D-1F7E-4ED3-A87A-0F9DBDC1AEB9}" type="presOf" srcId="{F8826675-E406-4946-A225-CD7F45AD8D20}" destId="{904FBC5B-15A3-45E1-A93F-3E73C693036C}" srcOrd="0" destOrd="0" presId="urn:microsoft.com/office/officeart/2005/8/layout/default"/>
    <dgm:cxn modelId="{8AFC0988-2D15-429F-95E6-AE9E505A4977}" type="presOf" srcId="{26563D0A-DC3C-422F-9053-C498A510E42A}" destId="{99A1188D-7A3D-41F9-A401-8B0B344A7DC9}" srcOrd="0" destOrd="0" presId="urn:microsoft.com/office/officeart/2005/8/layout/default"/>
    <dgm:cxn modelId="{9E56A7F6-4498-403C-8AB9-49C6FCBBDB38}" srcId="{B755301D-C846-4CD6-BD2F-3875265C6E22}" destId="{D0EB5099-78C5-4EC5-B228-9CF3042B8156}" srcOrd="0" destOrd="0" parTransId="{C794B2EF-9A29-47A3-A12B-CA1164AF5EBA}" sibTransId="{063D9BE6-5921-464F-B622-0A8169216394}"/>
    <dgm:cxn modelId="{DBE7A496-FE3A-400E-A1F9-EC51FF58B2D6}" type="presOf" srcId="{C216F9E7-1E9B-4E61-9516-35AD65F16BC1}" destId="{0072F53E-31DE-4955-A0D8-11F4FE36E54A}" srcOrd="0" destOrd="0" presId="urn:microsoft.com/office/officeart/2005/8/layout/default"/>
    <dgm:cxn modelId="{4086E953-E189-4258-A1A0-5868917D1296}" srcId="{B755301D-C846-4CD6-BD2F-3875265C6E22}" destId="{A3450B4A-EC41-4BD9-B6F7-5F2985C1BFD0}" srcOrd="6" destOrd="0" parTransId="{98C824F3-E948-4B68-9012-2DC6FD712F45}" sibTransId="{4155D6D0-4596-4B87-9AE2-D6CB5062F612}"/>
    <dgm:cxn modelId="{4C7ECD47-E44C-4598-89C3-0EF4339F08ED}" srcId="{B755301D-C846-4CD6-BD2F-3875265C6E22}" destId="{26563D0A-DC3C-422F-9053-C498A510E42A}" srcOrd="4" destOrd="0" parTransId="{A0D6F8A1-55B8-4647-8578-9A3AD7F43BA1}" sibTransId="{D6890C0A-604D-486B-8542-C075AE7F902D}"/>
    <dgm:cxn modelId="{2A705CBE-E757-4A26-9CA0-1574CD195914}" type="presOf" srcId="{D0EB5099-78C5-4EC5-B228-9CF3042B8156}" destId="{15E3B5DB-3E19-48A3-90DD-27022DC5B5FB}" srcOrd="0" destOrd="0" presId="urn:microsoft.com/office/officeart/2005/8/layout/default"/>
    <dgm:cxn modelId="{0913A132-601B-4DCB-84BE-02325E4A62E7}" type="presOf" srcId="{4A1C68F3-FE14-4C12-A7F6-9554D7D213F4}" destId="{3EB35851-1681-41C4-B9D8-A4FAC3DFE0C7}" srcOrd="0" destOrd="0" presId="urn:microsoft.com/office/officeart/2005/8/layout/default"/>
    <dgm:cxn modelId="{8E78DD0E-BD06-4BC1-A47F-2C1E41C2766C}" srcId="{B755301D-C846-4CD6-BD2F-3875265C6E22}" destId="{B80DE4CB-DE09-4B44-9812-EAC962AA616F}" srcOrd="2" destOrd="0" parTransId="{D11BC8C4-2E22-431D-AEBB-879EE9B2F243}" sibTransId="{F310619B-391F-4913-8497-4F4CD14DB7E3}"/>
    <dgm:cxn modelId="{930D59B4-00A8-4C47-A518-86EA98C18950}" type="presOf" srcId="{B755301D-C846-4CD6-BD2F-3875265C6E22}" destId="{3B5FB817-A239-4201-B417-2FC9D21A1059}" srcOrd="0" destOrd="0" presId="urn:microsoft.com/office/officeart/2005/8/layout/default"/>
    <dgm:cxn modelId="{53081672-A612-4DA6-A3FD-35901DCB0078}" srcId="{B755301D-C846-4CD6-BD2F-3875265C6E22}" destId="{C216F9E7-1E9B-4E61-9516-35AD65F16BC1}" srcOrd="7" destOrd="0" parTransId="{D3018394-8B35-424D-8E9F-BD4E2F9C4A03}" sibTransId="{E53ED8DE-B774-4724-B1E5-07049A57659E}"/>
    <dgm:cxn modelId="{20643A0C-022A-4766-99EA-ABC1DA62E51B}" type="presOf" srcId="{B80DE4CB-DE09-4B44-9812-EAC962AA616F}" destId="{EE53F02D-F86B-4B2C-9A27-3D513E2F4545}" srcOrd="0" destOrd="0" presId="urn:microsoft.com/office/officeart/2005/8/layout/default"/>
    <dgm:cxn modelId="{A8FBC7B1-81A3-48B0-925A-93FC7B6AECBF}" type="presOf" srcId="{A3450B4A-EC41-4BD9-B6F7-5F2985C1BFD0}" destId="{48611B3E-ACB6-48A3-956F-B5AA4235A3CA}" srcOrd="0" destOrd="0" presId="urn:microsoft.com/office/officeart/2005/8/layout/default"/>
    <dgm:cxn modelId="{27CE44C0-EF48-4E45-94A2-53E32D1989BF}" type="presParOf" srcId="{3B5FB817-A239-4201-B417-2FC9D21A1059}" destId="{15E3B5DB-3E19-48A3-90DD-27022DC5B5FB}" srcOrd="0" destOrd="0" presId="urn:microsoft.com/office/officeart/2005/8/layout/default"/>
    <dgm:cxn modelId="{53860F26-2D7D-4812-B13E-F35BF5CFA99B}" type="presParOf" srcId="{3B5FB817-A239-4201-B417-2FC9D21A1059}" destId="{932338EB-34D4-419F-8880-928F70C10F66}" srcOrd="1" destOrd="0" presId="urn:microsoft.com/office/officeart/2005/8/layout/default"/>
    <dgm:cxn modelId="{577D78BE-881D-4A15-A412-953184E6820C}" type="presParOf" srcId="{3B5FB817-A239-4201-B417-2FC9D21A1059}" destId="{904FBC5B-15A3-45E1-A93F-3E73C693036C}" srcOrd="2" destOrd="0" presId="urn:microsoft.com/office/officeart/2005/8/layout/default"/>
    <dgm:cxn modelId="{E24D1BB8-7518-4AF0-B1B4-05014DA04627}" type="presParOf" srcId="{3B5FB817-A239-4201-B417-2FC9D21A1059}" destId="{6332B5D0-84C9-4C32-86F7-7CC101AB1A14}" srcOrd="3" destOrd="0" presId="urn:microsoft.com/office/officeart/2005/8/layout/default"/>
    <dgm:cxn modelId="{F903C825-25E4-4383-9E29-F94ECF0C9EB6}" type="presParOf" srcId="{3B5FB817-A239-4201-B417-2FC9D21A1059}" destId="{EE53F02D-F86B-4B2C-9A27-3D513E2F4545}" srcOrd="4" destOrd="0" presId="urn:microsoft.com/office/officeart/2005/8/layout/default"/>
    <dgm:cxn modelId="{FB97268E-BC3F-449B-A9BD-181125A3E787}" type="presParOf" srcId="{3B5FB817-A239-4201-B417-2FC9D21A1059}" destId="{16B7C653-2F43-4FD6-B8AB-A66F38024A2F}" srcOrd="5" destOrd="0" presId="urn:microsoft.com/office/officeart/2005/8/layout/default"/>
    <dgm:cxn modelId="{5CCD3BE0-6C7F-4022-A7D5-DE2FB4278538}" type="presParOf" srcId="{3B5FB817-A239-4201-B417-2FC9D21A1059}" destId="{15E78887-3FF3-421B-973B-770B273543AD}" srcOrd="6" destOrd="0" presId="urn:microsoft.com/office/officeart/2005/8/layout/default"/>
    <dgm:cxn modelId="{D953C96D-A05E-4EB2-8084-373B8323AC39}" type="presParOf" srcId="{3B5FB817-A239-4201-B417-2FC9D21A1059}" destId="{6C73B009-0B8E-4956-8DA6-B178913AE99D}" srcOrd="7" destOrd="0" presId="urn:microsoft.com/office/officeart/2005/8/layout/default"/>
    <dgm:cxn modelId="{E24ABD7A-89BA-4DB9-9242-6ECA0DB69456}" type="presParOf" srcId="{3B5FB817-A239-4201-B417-2FC9D21A1059}" destId="{99A1188D-7A3D-41F9-A401-8B0B344A7DC9}" srcOrd="8" destOrd="0" presId="urn:microsoft.com/office/officeart/2005/8/layout/default"/>
    <dgm:cxn modelId="{2F151178-EB8C-49E1-A5CD-AE9ADF533DD8}" type="presParOf" srcId="{3B5FB817-A239-4201-B417-2FC9D21A1059}" destId="{CA39377A-22D4-446C-85B9-2E026E70AAEE}" srcOrd="9" destOrd="0" presId="urn:microsoft.com/office/officeart/2005/8/layout/default"/>
    <dgm:cxn modelId="{C2581F9D-D97E-4CBC-83F4-E350387007E2}" type="presParOf" srcId="{3B5FB817-A239-4201-B417-2FC9D21A1059}" destId="{3EB35851-1681-41C4-B9D8-A4FAC3DFE0C7}" srcOrd="10" destOrd="0" presId="urn:microsoft.com/office/officeart/2005/8/layout/default"/>
    <dgm:cxn modelId="{E457EF5A-70A2-4F47-8E11-CA069E369EC6}" type="presParOf" srcId="{3B5FB817-A239-4201-B417-2FC9D21A1059}" destId="{21299FA0-B537-4779-9E29-67B6611B214E}" srcOrd="11" destOrd="0" presId="urn:microsoft.com/office/officeart/2005/8/layout/default"/>
    <dgm:cxn modelId="{EE0B9206-D954-42DB-A197-0B1B6C4A917D}" type="presParOf" srcId="{3B5FB817-A239-4201-B417-2FC9D21A1059}" destId="{48611B3E-ACB6-48A3-956F-B5AA4235A3CA}" srcOrd="12" destOrd="0" presId="urn:microsoft.com/office/officeart/2005/8/layout/default"/>
    <dgm:cxn modelId="{EEA829DA-5047-4DBA-B3E8-BA1C25B93590}" type="presParOf" srcId="{3B5FB817-A239-4201-B417-2FC9D21A1059}" destId="{4DA3A8AE-BB22-4926-A71A-DC8924601793}" srcOrd="13" destOrd="0" presId="urn:microsoft.com/office/officeart/2005/8/layout/default"/>
    <dgm:cxn modelId="{A33D5753-1966-46EC-8F4E-24248E600080}" type="presParOf" srcId="{3B5FB817-A239-4201-B417-2FC9D21A1059}" destId="{0072F53E-31DE-4955-A0D8-11F4FE36E54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D36BB-5383-449D-8940-717140520E63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24B60E6-C60F-4B17-B521-737953316DC6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Факультативні ознаки застосування норм права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0CBE3-F3AB-4738-8631-52BE2E6B9B83}" type="parTrans" cxnId="{167F733D-4DD0-44E7-B202-557BAD9FCF64}">
      <dgm:prSet/>
      <dgm:spPr/>
      <dgm:t>
        <a:bodyPr/>
        <a:lstStyle/>
        <a:p>
          <a:endParaRPr lang="uk-UA"/>
        </a:p>
      </dgm:t>
    </dgm:pt>
    <dgm:pt modelId="{AE255660-2F99-47DF-8452-F2AD716D8426}" type="sibTrans" cxnId="{167F733D-4DD0-44E7-B202-557BAD9FCF64}">
      <dgm:prSet/>
      <dgm:spPr/>
      <dgm:t>
        <a:bodyPr/>
        <a:lstStyle/>
        <a:p>
          <a:endParaRPr lang="uk-UA"/>
        </a:p>
      </dgm:t>
    </dgm:pt>
    <dgm:pt modelId="{5751495A-A048-46C5-95C4-9A47C3EEF0AB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соціально-політична природа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480F7-4EE9-47D0-A504-4DC0B9B062CC}" type="parTrans" cxnId="{FDBE372B-F721-425D-A41C-E75446562CE2}">
      <dgm:prSet/>
      <dgm:spPr/>
      <dgm:t>
        <a:bodyPr/>
        <a:lstStyle/>
        <a:p>
          <a:endParaRPr lang="uk-UA"/>
        </a:p>
      </dgm:t>
    </dgm:pt>
    <dgm:pt modelId="{1FC1C8BB-17BC-4D88-A5E7-9FF66A47BABB}" type="sibTrans" cxnId="{FDBE372B-F721-425D-A41C-E75446562CE2}">
      <dgm:prSet/>
      <dgm:spPr/>
      <dgm:t>
        <a:bodyPr/>
        <a:lstStyle/>
        <a:p>
          <a:endParaRPr lang="uk-UA"/>
        </a:p>
      </dgm:t>
    </dgm:pt>
    <dgm:pt modelId="{9890AFA3-8FDC-4B17-9515-A460631219BD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системність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87868-1116-4A9A-9359-F8BB1439C1D9}" type="parTrans" cxnId="{3442FCCE-52FC-496E-8376-66231B4E165C}">
      <dgm:prSet/>
      <dgm:spPr/>
      <dgm:t>
        <a:bodyPr/>
        <a:lstStyle/>
        <a:p>
          <a:endParaRPr lang="uk-UA"/>
        </a:p>
      </dgm:t>
    </dgm:pt>
    <dgm:pt modelId="{57C6369E-D759-43BC-AE58-FB41D5822E7B}" type="sibTrans" cxnId="{3442FCCE-52FC-496E-8376-66231B4E165C}">
      <dgm:prSet/>
      <dgm:spPr/>
      <dgm:t>
        <a:bodyPr/>
        <a:lstStyle/>
        <a:p>
          <a:endParaRPr lang="uk-UA"/>
        </a:p>
      </dgm:t>
    </dgm:pt>
    <dgm:pt modelId="{0761D7A2-71F2-44BF-BAD0-01851F531B9B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інформативність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87D8F-057F-4C5D-AC7C-15FB9131A4B4}" type="parTrans" cxnId="{91419CD5-1930-4EF8-B4E7-995DF721DEC4}">
      <dgm:prSet/>
      <dgm:spPr/>
      <dgm:t>
        <a:bodyPr/>
        <a:lstStyle/>
        <a:p>
          <a:endParaRPr lang="uk-UA"/>
        </a:p>
      </dgm:t>
    </dgm:pt>
    <dgm:pt modelId="{A5599010-E562-4799-99CD-C57C7BBF8460}" type="sibTrans" cxnId="{91419CD5-1930-4EF8-B4E7-995DF721DEC4}">
      <dgm:prSet/>
      <dgm:spPr/>
      <dgm:t>
        <a:bodyPr/>
        <a:lstStyle/>
        <a:p>
          <a:endParaRPr lang="uk-UA"/>
        </a:p>
      </dgm:t>
    </dgm:pt>
    <dgm:pt modelId="{BB455A92-DE62-4465-B7BE-D20F40888EBE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динамізм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35D85-E42E-45E7-9BC6-5DF9FEC9AF77}" type="parTrans" cxnId="{8954AF14-2C20-413C-8866-6FBC99E294DE}">
      <dgm:prSet/>
      <dgm:spPr/>
      <dgm:t>
        <a:bodyPr/>
        <a:lstStyle/>
        <a:p>
          <a:endParaRPr lang="uk-UA"/>
        </a:p>
      </dgm:t>
    </dgm:pt>
    <dgm:pt modelId="{4BC76615-00CA-4E31-B939-27C65E438F64}" type="sibTrans" cxnId="{8954AF14-2C20-413C-8866-6FBC99E294DE}">
      <dgm:prSet/>
      <dgm:spPr/>
      <dgm:t>
        <a:bodyPr/>
        <a:lstStyle/>
        <a:p>
          <a:endParaRPr lang="uk-UA"/>
        </a:p>
      </dgm:t>
    </dgm:pt>
    <dgm:pt modelId="{A753DAE3-DE02-440A-83ED-01EF23E44936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єдність норм матеріального та процесуального права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3D48A-31A6-4A2E-AB70-D1C9BF1C0369}" type="parTrans" cxnId="{9128A3CE-F67F-4339-B628-6A13C4443A8C}">
      <dgm:prSet/>
      <dgm:spPr/>
      <dgm:t>
        <a:bodyPr/>
        <a:lstStyle/>
        <a:p>
          <a:endParaRPr lang="uk-UA"/>
        </a:p>
      </dgm:t>
    </dgm:pt>
    <dgm:pt modelId="{7A3C50FD-48A6-47A2-B1FC-0D2FE11C449E}" type="sibTrans" cxnId="{9128A3CE-F67F-4339-B628-6A13C4443A8C}">
      <dgm:prSet/>
      <dgm:spPr/>
      <dgm:t>
        <a:bodyPr/>
        <a:lstStyle/>
        <a:p>
          <a:endParaRPr lang="uk-UA"/>
        </a:p>
      </dgm:t>
    </dgm:pt>
    <dgm:pt modelId="{1CC15284-EAD7-483A-ACD9-AD20BF974860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правил і прийомів юридичної техніки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C7833-E89E-4D52-9B60-BABF4353B5F6}" type="parTrans" cxnId="{178B93BF-5ED1-4A21-A9F4-0C6FC2467F0C}">
      <dgm:prSet/>
      <dgm:spPr/>
      <dgm:t>
        <a:bodyPr/>
        <a:lstStyle/>
        <a:p>
          <a:endParaRPr lang="uk-UA"/>
        </a:p>
      </dgm:t>
    </dgm:pt>
    <dgm:pt modelId="{6E385D31-C292-4769-B6BA-5E9D187A6FBA}" type="sibTrans" cxnId="{178B93BF-5ED1-4A21-A9F4-0C6FC2467F0C}">
      <dgm:prSet/>
      <dgm:spPr/>
      <dgm:t>
        <a:bodyPr/>
        <a:lstStyle/>
        <a:p>
          <a:endParaRPr lang="uk-UA"/>
        </a:p>
      </dgm:t>
    </dgm:pt>
    <dgm:pt modelId="{EABFE6E2-3FB0-4816-A4EA-4558F53FFD89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організаційний характер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BF223-6575-4827-B6D5-A2EE01AFB428}" type="parTrans" cxnId="{217DFF9D-E4F8-4675-B3A7-36DEA2ADD3C9}">
      <dgm:prSet/>
      <dgm:spPr/>
      <dgm:t>
        <a:bodyPr/>
        <a:lstStyle/>
        <a:p>
          <a:endParaRPr lang="uk-UA"/>
        </a:p>
      </dgm:t>
    </dgm:pt>
    <dgm:pt modelId="{20B29CB5-2072-40BF-A681-416BA856F57A}" type="sibTrans" cxnId="{217DFF9D-E4F8-4675-B3A7-36DEA2ADD3C9}">
      <dgm:prSet/>
      <dgm:spPr/>
      <dgm:t>
        <a:bodyPr/>
        <a:lstStyle/>
        <a:p>
          <a:endParaRPr lang="uk-UA"/>
        </a:p>
      </dgm:t>
    </dgm:pt>
    <dgm:pt modelId="{1EBAAB7E-79F8-454E-A5D7-6FDB072D808B}" type="pres">
      <dgm:prSet presAssocID="{3DED36BB-5383-449D-8940-717140520E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7F32374-5724-4FA8-B7DC-56994135D85B}" type="pres">
      <dgm:prSet presAssocID="{124B60E6-C60F-4B17-B521-737953316DC6}" presName="thickLine" presStyleLbl="alignNode1" presStyleIdx="0" presStyleCnt="1"/>
      <dgm:spPr/>
    </dgm:pt>
    <dgm:pt modelId="{85421631-E11E-4FFC-8391-E1FD91002D8A}" type="pres">
      <dgm:prSet presAssocID="{124B60E6-C60F-4B17-B521-737953316DC6}" presName="horz1" presStyleCnt="0"/>
      <dgm:spPr/>
    </dgm:pt>
    <dgm:pt modelId="{FEA7F28C-674D-46B8-BDE6-4A3EFEDCAF2F}" type="pres">
      <dgm:prSet presAssocID="{124B60E6-C60F-4B17-B521-737953316DC6}" presName="tx1" presStyleLbl="revTx" presStyleIdx="0" presStyleCnt="8" custScaleX="157242"/>
      <dgm:spPr/>
      <dgm:t>
        <a:bodyPr/>
        <a:lstStyle/>
        <a:p>
          <a:endParaRPr lang="uk-UA"/>
        </a:p>
      </dgm:t>
    </dgm:pt>
    <dgm:pt modelId="{17C004F0-C821-48B7-BE53-F7AC4107D77B}" type="pres">
      <dgm:prSet presAssocID="{124B60E6-C60F-4B17-B521-737953316DC6}" presName="vert1" presStyleCnt="0"/>
      <dgm:spPr/>
    </dgm:pt>
    <dgm:pt modelId="{4190BE0B-185A-4F31-B165-9F926CCEC97E}" type="pres">
      <dgm:prSet presAssocID="{5751495A-A048-46C5-95C4-9A47C3EEF0AB}" presName="vertSpace2a" presStyleCnt="0"/>
      <dgm:spPr/>
    </dgm:pt>
    <dgm:pt modelId="{D5429190-824E-4C46-A5F2-C94B399D7E91}" type="pres">
      <dgm:prSet presAssocID="{5751495A-A048-46C5-95C4-9A47C3EEF0AB}" presName="horz2" presStyleCnt="0"/>
      <dgm:spPr/>
    </dgm:pt>
    <dgm:pt modelId="{4AC6356F-E8AC-4917-B795-43C245EFA324}" type="pres">
      <dgm:prSet presAssocID="{5751495A-A048-46C5-95C4-9A47C3EEF0AB}" presName="horzSpace2" presStyleCnt="0"/>
      <dgm:spPr/>
    </dgm:pt>
    <dgm:pt modelId="{8B02CFEA-E7A9-489D-BE13-CEDFA501263C}" type="pres">
      <dgm:prSet presAssocID="{5751495A-A048-46C5-95C4-9A47C3EEF0AB}" presName="tx2" presStyleLbl="revTx" presStyleIdx="1" presStyleCnt="8"/>
      <dgm:spPr/>
      <dgm:t>
        <a:bodyPr/>
        <a:lstStyle/>
        <a:p>
          <a:endParaRPr lang="ru-RU"/>
        </a:p>
      </dgm:t>
    </dgm:pt>
    <dgm:pt modelId="{98FF858E-3046-4AA3-ABAF-6C029C0173F8}" type="pres">
      <dgm:prSet presAssocID="{5751495A-A048-46C5-95C4-9A47C3EEF0AB}" presName="vert2" presStyleCnt="0"/>
      <dgm:spPr/>
    </dgm:pt>
    <dgm:pt modelId="{896A5F86-0204-48FA-B33D-6EB56AFC37B7}" type="pres">
      <dgm:prSet presAssocID="{5751495A-A048-46C5-95C4-9A47C3EEF0AB}" presName="thinLine2b" presStyleLbl="callout" presStyleIdx="0" presStyleCnt="7"/>
      <dgm:spPr/>
    </dgm:pt>
    <dgm:pt modelId="{22681B7F-F496-43B6-AF25-92617FCB718A}" type="pres">
      <dgm:prSet presAssocID="{5751495A-A048-46C5-95C4-9A47C3EEF0AB}" presName="vertSpace2b" presStyleCnt="0"/>
      <dgm:spPr/>
    </dgm:pt>
    <dgm:pt modelId="{4A24C31E-0196-4142-A761-C5B08A129E05}" type="pres">
      <dgm:prSet presAssocID="{9890AFA3-8FDC-4B17-9515-A460631219BD}" presName="horz2" presStyleCnt="0"/>
      <dgm:spPr/>
    </dgm:pt>
    <dgm:pt modelId="{9E8EA913-DC67-4A69-9D02-DD60E1C5780E}" type="pres">
      <dgm:prSet presAssocID="{9890AFA3-8FDC-4B17-9515-A460631219BD}" presName="horzSpace2" presStyleCnt="0"/>
      <dgm:spPr/>
    </dgm:pt>
    <dgm:pt modelId="{89B470F6-5290-432D-9618-0104B66280D6}" type="pres">
      <dgm:prSet presAssocID="{9890AFA3-8FDC-4B17-9515-A460631219BD}" presName="tx2" presStyleLbl="revTx" presStyleIdx="2" presStyleCnt="8"/>
      <dgm:spPr/>
      <dgm:t>
        <a:bodyPr/>
        <a:lstStyle/>
        <a:p>
          <a:endParaRPr lang="ru-RU"/>
        </a:p>
      </dgm:t>
    </dgm:pt>
    <dgm:pt modelId="{411CA550-B5F0-4CED-9982-F2579D041FBB}" type="pres">
      <dgm:prSet presAssocID="{9890AFA3-8FDC-4B17-9515-A460631219BD}" presName="vert2" presStyleCnt="0"/>
      <dgm:spPr/>
    </dgm:pt>
    <dgm:pt modelId="{C8E3FDE4-B4C4-48A0-BF78-CC8F75D0E5EA}" type="pres">
      <dgm:prSet presAssocID="{9890AFA3-8FDC-4B17-9515-A460631219BD}" presName="thinLine2b" presStyleLbl="callout" presStyleIdx="1" presStyleCnt="7"/>
      <dgm:spPr/>
    </dgm:pt>
    <dgm:pt modelId="{94161EF6-1909-4155-A7CC-46591AF1BD41}" type="pres">
      <dgm:prSet presAssocID="{9890AFA3-8FDC-4B17-9515-A460631219BD}" presName="vertSpace2b" presStyleCnt="0"/>
      <dgm:spPr/>
    </dgm:pt>
    <dgm:pt modelId="{448BFBE4-437C-422B-A69E-036A0F84DA33}" type="pres">
      <dgm:prSet presAssocID="{0761D7A2-71F2-44BF-BAD0-01851F531B9B}" presName="horz2" presStyleCnt="0"/>
      <dgm:spPr/>
    </dgm:pt>
    <dgm:pt modelId="{EAD08100-8BA8-4F46-818A-7F532954AD38}" type="pres">
      <dgm:prSet presAssocID="{0761D7A2-71F2-44BF-BAD0-01851F531B9B}" presName="horzSpace2" presStyleCnt="0"/>
      <dgm:spPr/>
    </dgm:pt>
    <dgm:pt modelId="{3ADCD326-420B-4C79-9632-D0650EC2CB4F}" type="pres">
      <dgm:prSet presAssocID="{0761D7A2-71F2-44BF-BAD0-01851F531B9B}" presName="tx2" presStyleLbl="revTx" presStyleIdx="3" presStyleCnt="8"/>
      <dgm:spPr/>
      <dgm:t>
        <a:bodyPr/>
        <a:lstStyle/>
        <a:p>
          <a:endParaRPr lang="ru-RU"/>
        </a:p>
      </dgm:t>
    </dgm:pt>
    <dgm:pt modelId="{64BF4C88-410C-44F8-9BC8-A5D32F1C5B02}" type="pres">
      <dgm:prSet presAssocID="{0761D7A2-71F2-44BF-BAD0-01851F531B9B}" presName="vert2" presStyleCnt="0"/>
      <dgm:spPr/>
    </dgm:pt>
    <dgm:pt modelId="{460410CF-F249-4215-A275-B16747641B5E}" type="pres">
      <dgm:prSet presAssocID="{0761D7A2-71F2-44BF-BAD0-01851F531B9B}" presName="thinLine2b" presStyleLbl="callout" presStyleIdx="2" presStyleCnt="7"/>
      <dgm:spPr/>
    </dgm:pt>
    <dgm:pt modelId="{0CB90B8D-054D-4A38-BDC4-67BB63898EC2}" type="pres">
      <dgm:prSet presAssocID="{0761D7A2-71F2-44BF-BAD0-01851F531B9B}" presName="vertSpace2b" presStyleCnt="0"/>
      <dgm:spPr/>
    </dgm:pt>
    <dgm:pt modelId="{55FA4415-EC0E-4C05-869A-6471FDAE731D}" type="pres">
      <dgm:prSet presAssocID="{BB455A92-DE62-4465-B7BE-D20F40888EBE}" presName="horz2" presStyleCnt="0"/>
      <dgm:spPr/>
    </dgm:pt>
    <dgm:pt modelId="{EB739719-23F6-4EB4-95D5-511D24A26F47}" type="pres">
      <dgm:prSet presAssocID="{BB455A92-DE62-4465-B7BE-D20F40888EBE}" presName="horzSpace2" presStyleCnt="0"/>
      <dgm:spPr/>
    </dgm:pt>
    <dgm:pt modelId="{78A32BBF-2344-4920-8963-0C015487EAD6}" type="pres">
      <dgm:prSet presAssocID="{BB455A92-DE62-4465-B7BE-D20F40888EBE}" presName="tx2" presStyleLbl="revTx" presStyleIdx="4" presStyleCnt="8"/>
      <dgm:spPr/>
      <dgm:t>
        <a:bodyPr/>
        <a:lstStyle/>
        <a:p>
          <a:endParaRPr lang="ru-RU"/>
        </a:p>
      </dgm:t>
    </dgm:pt>
    <dgm:pt modelId="{6A604D94-8FC4-4744-A10C-49D40BE9CBEA}" type="pres">
      <dgm:prSet presAssocID="{BB455A92-DE62-4465-B7BE-D20F40888EBE}" presName="vert2" presStyleCnt="0"/>
      <dgm:spPr/>
    </dgm:pt>
    <dgm:pt modelId="{0E4840B4-4FF3-40AB-A1E2-99811DB27473}" type="pres">
      <dgm:prSet presAssocID="{BB455A92-DE62-4465-B7BE-D20F40888EBE}" presName="thinLine2b" presStyleLbl="callout" presStyleIdx="3" presStyleCnt="7"/>
      <dgm:spPr/>
    </dgm:pt>
    <dgm:pt modelId="{AC8A07FF-EBAD-4B34-860A-EC0452BAADE4}" type="pres">
      <dgm:prSet presAssocID="{BB455A92-DE62-4465-B7BE-D20F40888EBE}" presName="vertSpace2b" presStyleCnt="0"/>
      <dgm:spPr/>
    </dgm:pt>
    <dgm:pt modelId="{80F1E228-D381-4184-BCBE-338E606F37C3}" type="pres">
      <dgm:prSet presAssocID="{A753DAE3-DE02-440A-83ED-01EF23E44936}" presName="horz2" presStyleCnt="0"/>
      <dgm:spPr/>
    </dgm:pt>
    <dgm:pt modelId="{65A90294-5E69-4D50-871D-191963942BB8}" type="pres">
      <dgm:prSet presAssocID="{A753DAE3-DE02-440A-83ED-01EF23E44936}" presName="horzSpace2" presStyleCnt="0"/>
      <dgm:spPr/>
    </dgm:pt>
    <dgm:pt modelId="{13611B32-1FD2-4C7F-BFD6-7555888CACC0}" type="pres">
      <dgm:prSet presAssocID="{A753DAE3-DE02-440A-83ED-01EF23E44936}" presName="tx2" presStyleLbl="revTx" presStyleIdx="5" presStyleCnt="8" custScaleY="133136"/>
      <dgm:spPr/>
      <dgm:t>
        <a:bodyPr/>
        <a:lstStyle/>
        <a:p>
          <a:endParaRPr lang="ru-RU"/>
        </a:p>
      </dgm:t>
    </dgm:pt>
    <dgm:pt modelId="{AAC0BF98-1481-4938-A6E3-3C932F02B1D5}" type="pres">
      <dgm:prSet presAssocID="{A753DAE3-DE02-440A-83ED-01EF23E44936}" presName="vert2" presStyleCnt="0"/>
      <dgm:spPr/>
    </dgm:pt>
    <dgm:pt modelId="{449347E0-B31E-429C-BADB-6C21AF458C56}" type="pres">
      <dgm:prSet presAssocID="{A753DAE3-DE02-440A-83ED-01EF23E44936}" presName="thinLine2b" presStyleLbl="callout" presStyleIdx="4" presStyleCnt="7"/>
      <dgm:spPr/>
    </dgm:pt>
    <dgm:pt modelId="{55740BE9-AF16-4FCD-9CF9-BBA3C4EF4E20}" type="pres">
      <dgm:prSet presAssocID="{A753DAE3-DE02-440A-83ED-01EF23E44936}" presName="vertSpace2b" presStyleCnt="0"/>
      <dgm:spPr/>
    </dgm:pt>
    <dgm:pt modelId="{87EB4044-35AB-42DC-9426-925A7F7CE1F8}" type="pres">
      <dgm:prSet presAssocID="{1CC15284-EAD7-483A-ACD9-AD20BF974860}" presName="horz2" presStyleCnt="0"/>
      <dgm:spPr/>
    </dgm:pt>
    <dgm:pt modelId="{4DA1BF0D-9672-43DC-84AF-D7F1F4C240B5}" type="pres">
      <dgm:prSet presAssocID="{1CC15284-EAD7-483A-ACD9-AD20BF974860}" presName="horzSpace2" presStyleCnt="0"/>
      <dgm:spPr/>
    </dgm:pt>
    <dgm:pt modelId="{CED15331-D354-4BC1-B3D8-7CF63AE7D611}" type="pres">
      <dgm:prSet presAssocID="{1CC15284-EAD7-483A-ACD9-AD20BF974860}" presName="tx2" presStyleLbl="revTx" presStyleIdx="6" presStyleCnt="8" custScaleY="133136"/>
      <dgm:spPr/>
      <dgm:t>
        <a:bodyPr/>
        <a:lstStyle/>
        <a:p>
          <a:endParaRPr lang="ru-RU"/>
        </a:p>
      </dgm:t>
    </dgm:pt>
    <dgm:pt modelId="{B72E24FA-19BD-434D-8202-5B71E93546F3}" type="pres">
      <dgm:prSet presAssocID="{1CC15284-EAD7-483A-ACD9-AD20BF974860}" presName="vert2" presStyleCnt="0"/>
      <dgm:spPr/>
    </dgm:pt>
    <dgm:pt modelId="{05463D77-827D-4F3A-87F9-A49E5EF0B98E}" type="pres">
      <dgm:prSet presAssocID="{1CC15284-EAD7-483A-ACD9-AD20BF974860}" presName="thinLine2b" presStyleLbl="callout" presStyleIdx="5" presStyleCnt="7"/>
      <dgm:spPr/>
    </dgm:pt>
    <dgm:pt modelId="{7B2958B8-AF93-4BDD-8A49-86A1AA447A79}" type="pres">
      <dgm:prSet presAssocID="{1CC15284-EAD7-483A-ACD9-AD20BF974860}" presName="vertSpace2b" presStyleCnt="0"/>
      <dgm:spPr/>
    </dgm:pt>
    <dgm:pt modelId="{5CCF4B91-9D2A-4412-A2AF-26A64A78CFB0}" type="pres">
      <dgm:prSet presAssocID="{EABFE6E2-3FB0-4816-A4EA-4558F53FFD89}" presName="horz2" presStyleCnt="0"/>
      <dgm:spPr/>
    </dgm:pt>
    <dgm:pt modelId="{35F446D0-A434-420C-A102-3CD9BCD10C0F}" type="pres">
      <dgm:prSet presAssocID="{EABFE6E2-3FB0-4816-A4EA-4558F53FFD89}" presName="horzSpace2" presStyleCnt="0"/>
      <dgm:spPr/>
    </dgm:pt>
    <dgm:pt modelId="{221AAE39-EC76-47F7-A60E-302F875D97DF}" type="pres">
      <dgm:prSet presAssocID="{EABFE6E2-3FB0-4816-A4EA-4558F53FFD89}" presName="tx2" presStyleLbl="revTx" presStyleIdx="7" presStyleCnt="8"/>
      <dgm:spPr/>
      <dgm:t>
        <a:bodyPr/>
        <a:lstStyle/>
        <a:p>
          <a:endParaRPr lang="ru-RU"/>
        </a:p>
      </dgm:t>
    </dgm:pt>
    <dgm:pt modelId="{0EDA0C90-17EE-4F2F-8E6F-49D47D5D53F7}" type="pres">
      <dgm:prSet presAssocID="{EABFE6E2-3FB0-4816-A4EA-4558F53FFD89}" presName="vert2" presStyleCnt="0"/>
      <dgm:spPr/>
    </dgm:pt>
    <dgm:pt modelId="{048AB160-CB09-40B0-A71C-99597C398A7E}" type="pres">
      <dgm:prSet presAssocID="{EABFE6E2-3FB0-4816-A4EA-4558F53FFD89}" presName="thinLine2b" presStyleLbl="callout" presStyleIdx="6" presStyleCnt="7"/>
      <dgm:spPr/>
    </dgm:pt>
    <dgm:pt modelId="{FAE92166-8FEA-4059-BBB2-F688A02648C2}" type="pres">
      <dgm:prSet presAssocID="{EABFE6E2-3FB0-4816-A4EA-4558F53FFD89}" presName="vertSpace2b" presStyleCnt="0"/>
      <dgm:spPr/>
    </dgm:pt>
  </dgm:ptLst>
  <dgm:cxnLst>
    <dgm:cxn modelId="{F82E880A-FD0A-46A0-AC95-F6246EC09981}" type="presOf" srcId="{5751495A-A048-46C5-95C4-9A47C3EEF0AB}" destId="{8B02CFEA-E7A9-489D-BE13-CEDFA501263C}" srcOrd="0" destOrd="0" presId="urn:microsoft.com/office/officeart/2008/layout/LinedList"/>
    <dgm:cxn modelId="{89912394-94B1-4ADA-B4B8-E323E363AB37}" type="presOf" srcId="{EABFE6E2-3FB0-4816-A4EA-4558F53FFD89}" destId="{221AAE39-EC76-47F7-A60E-302F875D97DF}" srcOrd="0" destOrd="0" presId="urn:microsoft.com/office/officeart/2008/layout/LinedList"/>
    <dgm:cxn modelId="{178B93BF-5ED1-4A21-A9F4-0C6FC2467F0C}" srcId="{124B60E6-C60F-4B17-B521-737953316DC6}" destId="{1CC15284-EAD7-483A-ACD9-AD20BF974860}" srcOrd="5" destOrd="0" parTransId="{555C7833-E89E-4D52-9B60-BABF4353B5F6}" sibTransId="{6E385D31-C292-4769-B6BA-5E9D187A6FBA}"/>
    <dgm:cxn modelId="{F46D5B1F-E711-41C3-9296-133FA812654B}" type="presOf" srcId="{0761D7A2-71F2-44BF-BAD0-01851F531B9B}" destId="{3ADCD326-420B-4C79-9632-D0650EC2CB4F}" srcOrd="0" destOrd="0" presId="urn:microsoft.com/office/officeart/2008/layout/LinedList"/>
    <dgm:cxn modelId="{FDBE372B-F721-425D-A41C-E75446562CE2}" srcId="{124B60E6-C60F-4B17-B521-737953316DC6}" destId="{5751495A-A048-46C5-95C4-9A47C3EEF0AB}" srcOrd="0" destOrd="0" parTransId="{A5A480F7-4EE9-47D0-A504-4DC0B9B062CC}" sibTransId="{1FC1C8BB-17BC-4D88-A5E7-9FF66A47BABB}"/>
    <dgm:cxn modelId="{52352E28-8DB9-4974-8EF0-38193142283D}" type="presOf" srcId="{1CC15284-EAD7-483A-ACD9-AD20BF974860}" destId="{CED15331-D354-4BC1-B3D8-7CF63AE7D611}" srcOrd="0" destOrd="0" presId="urn:microsoft.com/office/officeart/2008/layout/LinedList"/>
    <dgm:cxn modelId="{DD4BE868-9537-4B39-81AA-CA14A909531A}" type="presOf" srcId="{BB455A92-DE62-4465-B7BE-D20F40888EBE}" destId="{78A32BBF-2344-4920-8963-0C015487EAD6}" srcOrd="0" destOrd="0" presId="urn:microsoft.com/office/officeart/2008/layout/LinedList"/>
    <dgm:cxn modelId="{91419CD5-1930-4EF8-B4E7-995DF721DEC4}" srcId="{124B60E6-C60F-4B17-B521-737953316DC6}" destId="{0761D7A2-71F2-44BF-BAD0-01851F531B9B}" srcOrd="2" destOrd="0" parTransId="{B3A87D8F-057F-4C5D-AC7C-15FB9131A4B4}" sibTransId="{A5599010-E562-4799-99CD-C57C7BBF8460}"/>
    <dgm:cxn modelId="{43F9C3A7-F969-49BF-AC5E-FEFF12E05BC0}" type="presOf" srcId="{9890AFA3-8FDC-4B17-9515-A460631219BD}" destId="{89B470F6-5290-432D-9618-0104B66280D6}" srcOrd="0" destOrd="0" presId="urn:microsoft.com/office/officeart/2008/layout/LinedList"/>
    <dgm:cxn modelId="{8954AF14-2C20-413C-8866-6FBC99E294DE}" srcId="{124B60E6-C60F-4B17-B521-737953316DC6}" destId="{BB455A92-DE62-4465-B7BE-D20F40888EBE}" srcOrd="3" destOrd="0" parTransId="{71D35D85-E42E-45E7-9BC6-5DF9FEC9AF77}" sibTransId="{4BC76615-00CA-4E31-B939-27C65E438F64}"/>
    <dgm:cxn modelId="{E487690F-D4C4-4193-AAD5-9FAEB35B13A6}" type="presOf" srcId="{124B60E6-C60F-4B17-B521-737953316DC6}" destId="{FEA7F28C-674D-46B8-BDE6-4A3EFEDCAF2F}" srcOrd="0" destOrd="0" presId="urn:microsoft.com/office/officeart/2008/layout/LinedList"/>
    <dgm:cxn modelId="{9128A3CE-F67F-4339-B628-6A13C4443A8C}" srcId="{124B60E6-C60F-4B17-B521-737953316DC6}" destId="{A753DAE3-DE02-440A-83ED-01EF23E44936}" srcOrd="4" destOrd="0" parTransId="{6553D48A-31A6-4A2E-AB70-D1C9BF1C0369}" sibTransId="{7A3C50FD-48A6-47A2-B1FC-0D2FE11C449E}"/>
    <dgm:cxn modelId="{3442FCCE-52FC-496E-8376-66231B4E165C}" srcId="{124B60E6-C60F-4B17-B521-737953316DC6}" destId="{9890AFA3-8FDC-4B17-9515-A460631219BD}" srcOrd="1" destOrd="0" parTransId="{7AB87868-1116-4A9A-9359-F8BB1439C1D9}" sibTransId="{57C6369E-D759-43BC-AE58-FB41D5822E7B}"/>
    <dgm:cxn modelId="{167F733D-4DD0-44E7-B202-557BAD9FCF64}" srcId="{3DED36BB-5383-449D-8940-717140520E63}" destId="{124B60E6-C60F-4B17-B521-737953316DC6}" srcOrd="0" destOrd="0" parTransId="{9280CBE3-F3AB-4738-8631-52BE2E6B9B83}" sibTransId="{AE255660-2F99-47DF-8452-F2AD716D8426}"/>
    <dgm:cxn modelId="{217DFF9D-E4F8-4675-B3A7-36DEA2ADD3C9}" srcId="{124B60E6-C60F-4B17-B521-737953316DC6}" destId="{EABFE6E2-3FB0-4816-A4EA-4558F53FFD89}" srcOrd="6" destOrd="0" parTransId="{2EBBF223-6575-4827-B6D5-A2EE01AFB428}" sibTransId="{20B29CB5-2072-40BF-A681-416BA856F57A}"/>
    <dgm:cxn modelId="{3BC62D05-C855-4D67-ABF9-2BF271199286}" type="presOf" srcId="{A753DAE3-DE02-440A-83ED-01EF23E44936}" destId="{13611B32-1FD2-4C7F-BFD6-7555888CACC0}" srcOrd="0" destOrd="0" presId="urn:microsoft.com/office/officeart/2008/layout/LinedList"/>
    <dgm:cxn modelId="{CEBC24D2-5D0E-4C19-A1EC-144FABE1D2AE}" type="presOf" srcId="{3DED36BB-5383-449D-8940-717140520E63}" destId="{1EBAAB7E-79F8-454E-A5D7-6FDB072D808B}" srcOrd="0" destOrd="0" presId="urn:microsoft.com/office/officeart/2008/layout/LinedList"/>
    <dgm:cxn modelId="{A5DE9D94-7337-41CB-A1FF-9F13DC93171E}" type="presParOf" srcId="{1EBAAB7E-79F8-454E-A5D7-6FDB072D808B}" destId="{87F32374-5724-4FA8-B7DC-56994135D85B}" srcOrd="0" destOrd="0" presId="urn:microsoft.com/office/officeart/2008/layout/LinedList"/>
    <dgm:cxn modelId="{1F5CFD72-B6BD-4BC7-AB65-973F8793FE6F}" type="presParOf" srcId="{1EBAAB7E-79F8-454E-A5D7-6FDB072D808B}" destId="{85421631-E11E-4FFC-8391-E1FD91002D8A}" srcOrd="1" destOrd="0" presId="urn:microsoft.com/office/officeart/2008/layout/LinedList"/>
    <dgm:cxn modelId="{35C2F68E-AB65-4AB3-8800-0505A69A7E29}" type="presParOf" srcId="{85421631-E11E-4FFC-8391-E1FD91002D8A}" destId="{FEA7F28C-674D-46B8-BDE6-4A3EFEDCAF2F}" srcOrd="0" destOrd="0" presId="urn:microsoft.com/office/officeart/2008/layout/LinedList"/>
    <dgm:cxn modelId="{F881BE1A-CAF0-4B75-AC75-4B63C27EA5F9}" type="presParOf" srcId="{85421631-E11E-4FFC-8391-E1FD91002D8A}" destId="{17C004F0-C821-48B7-BE53-F7AC4107D77B}" srcOrd="1" destOrd="0" presId="urn:microsoft.com/office/officeart/2008/layout/LinedList"/>
    <dgm:cxn modelId="{A83CAC68-81FF-41AF-9E8F-AFAF0D2D4855}" type="presParOf" srcId="{17C004F0-C821-48B7-BE53-F7AC4107D77B}" destId="{4190BE0B-185A-4F31-B165-9F926CCEC97E}" srcOrd="0" destOrd="0" presId="urn:microsoft.com/office/officeart/2008/layout/LinedList"/>
    <dgm:cxn modelId="{327D1BB9-F6AA-4E7D-BEFE-33794DA98DAC}" type="presParOf" srcId="{17C004F0-C821-48B7-BE53-F7AC4107D77B}" destId="{D5429190-824E-4C46-A5F2-C94B399D7E91}" srcOrd="1" destOrd="0" presId="urn:microsoft.com/office/officeart/2008/layout/LinedList"/>
    <dgm:cxn modelId="{5F2E2709-30FD-49A6-8582-A0C9ECB683EF}" type="presParOf" srcId="{D5429190-824E-4C46-A5F2-C94B399D7E91}" destId="{4AC6356F-E8AC-4917-B795-43C245EFA324}" srcOrd="0" destOrd="0" presId="urn:microsoft.com/office/officeart/2008/layout/LinedList"/>
    <dgm:cxn modelId="{A3D55E63-C4F5-4EC7-B735-DC5C5BF7CFF4}" type="presParOf" srcId="{D5429190-824E-4C46-A5F2-C94B399D7E91}" destId="{8B02CFEA-E7A9-489D-BE13-CEDFA501263C}" srcOrd="1" destOrd="0" presId="urn:microsoft.com/office/officeart/2008/layout/LinedList"/>
    <dgm:cxn modelId="{B9B93D9D-B862-450B-AFEC-6C32B05AD1C6}" type="presParOf" srcId="{D5429190-824E-4C46-A5F2-C94B399D7E91}" destId="{98FF858E-3046-4AA3-ABAF-6C029C0173F8}" srcOrd="2" destOrd="0" presId="urn:microsoft.com/office/officeart/2008/layout/LinedList"/>
    <dgm:cxn modelId="{132BF57C-E684-4EDD-81C1-7D8D11E4751D}" type="presParOf" srcId="{17C004F0-C821-48B7-BE53-F7AC4107D77B}" destId="{896A5F86-0204-48FA-B33D-6EB56AFC37B7}" srcOrd="2" destOrd="0" presId="urn:microsoft.com/office/officeart/2008/layout/LinedList"/>
    <dgm:cxn modelId="{B0842F2C-5F32-4444-8AFC-B6858178DA1E}" type="presParOf" srcId="{17C004F0-C821-48B7-BE53-F7AC4107D77B}" destId="{22681B7F-F496-43B6-AF25-92617FCB718A}" srcOrd="3" destOrd="0" presId="urn:microsoft.com/office/officeart/2008/layout/LinedList"/>
    <dgm:cxn modelId="{0F28F246-20E9-4F15-AEDE-DCE4EF14478C}" type="presParOf" srcId="{17C004F0-C821-48B7-BE53-F7AC4107D77B}" destId="{4A24C31E-0196-4142-A761-C5B08A129E05}" srcOrd="4" destOrd="0" presId="urn:microsoft.com/office/officeart/2008/layout/LinedList"/>
    <dgm:cxn modelId="{7E517979-C532-4C5E-8A80-AD1416F8B79E}" type="presParOf" srcId="{4A24C31E-0196-4142-A761-C5B08A129E05}" destId="{9E8EA913-DC67-4A69-9D02-DD60E1C5780E}" srcOrd="0" destOrd="0" presId="urn:microsoft.com/office/officeart/2008/layout/LinedList"/>
    <dgm:cxn modelId="{78875351-979A-47AB-BAA4-CC215A47A3C9}" type="presParOf" srcId="{4A24C31E-0196-4142-A761-C5B08A129E05}" destId="{89B470F6-5290-432D-9618-0104B66280D6}" srcOrd="1" destOrd="0" presId="urn:microsoft.com/office/officeart/2008/layout/LinedList"/>
    <dgm:cxn modelId="{09A96F18-6C25-402A-82B6-97613680F3F6}" type="presParOf" srcId="{4A24C31E-0196-4142-A761-C5B08A129E05}" destId="{411CA550-B5F0-4CED-9982-F2579D041FBB}" srcOrd="2" destOrd="0" presId="urn:microsoft.com/office/officeart/2008/layout/LinedList"/>
    <dgm:cxn modelId="{B599BEFE-7DF2-4936-B04B-51E5D1E6E4E9}" type="presParOf" srcId="{17C004F0-C821-48B7-BE53-F7AC4107D77B}" destId="{C8E3FDE4-B4C4-48A0-BF78-CC8F75D0E5EA}" srcOrd="5" destOrd="0" presId="urn:microsoft.com/office/officeart/2008/layout/LinedList"/>
    <dgm:cxn modelId="{0267A301-F3F0-4A0D-913C-C454508D324B}" type="presParOf" srcId="{17C004F0-C821-48B7-BE53-F7AC4107D77B}" destId="{94161EF6-1909-4155-A7CC-46591AF1BD41}" srcOrd="6" destOrd="0" presId="urn:microsoft.com/office/officeart/2008/layout/LinedList"/>
    <dgm:cxn modelId="{8C885547-869B-434E-8EF7-F2E3C28D231A}" type="presParOf" srcId="{17C004F0-C821-48B7-BE53-F7AC4107D77B}" destId="{448BFBE4-437C-422B-A69E-036A0F84DA33}" srcOrd="7" destOrd="0" presId="urn:microsoft.com/office/officeart/2008/layout/LinedList"/>
    <dgm:cxn modelId="{9A036DD1-4EE8-4476-A2A3-DC627B4E8AE8}" type="presParOf" srcId="{448BFBE4-437C-422B-A69E-036A0F84DA33}" destId="{EAD08100-8BA8-4F46-818A-7F532954AD38}" srcOrd="0" destOrd="0" presId="urn:microsoft.com/office/officeart/2008/layout/LinedList"/>
    <dgm:cxn modelId="{1DADE9C5-8B75-4786-B5A1-B47B477B06B1}" type="presParOf" srcId="{448BFBE4-437C-422B-A69E-036A0F84DA33}" destId="{3ADCD326-420B-4C79-9632-D0650EC2CB4F}" srcOrd="1" destOrd="0" presId="urn:microsoft.com/office/officeart/2008/layout/LinedList"/>
    <dgm:cxn modelId="{8C1F70B8-40A6-4D64-BDCF-679C69FE7A7C}" type="presParOf" srcId="{448BFBE4-437C-422B-A69E-036A0F84DA33}" destId="{64BF4C88-410C-44F8-9BC8-A5D32F1C5B02}" srcOrd="2" destOrd="0" presId="urn:microsoft.com/office/officeart/2008/layout/LinedList"/>
    <dgm:cxn modelId="{0E0E742D-F581-47B8-B2BB-1A5E777F501E}" type="presParOf" srcId="{17C004F0-C821-48B7-BE53-F7AC4107D77B}" destId="{460410CF-F249-4215-A275-B16747641B5E}" srcOrd="8" destOrd="0" presId="urn:microsoft.com/office/officeart/2008/layout/LinedList"/>
    <dgm:cxn modelId="{FFC8B1F1-9EE4-4796-993C-08C30FB076C2}" type="presParOf" srcId="{17C004F0-C821-48B7-BE53-F7AC4107D77B}" destId="{0CB90B8D-054D-4A38-BDC4-67BB63898EC2}" srcOrd="9" destOrd="0" presId="urn:microsoft.com/office/officeart/2008/layout/LinedList"/>
    <dgm:cxn modelId="{9160DE1D-83A0-443B-9C3C-BD09EDE27FBF}" type="presParOf" srcId="{17C004F0-C821-48B7-BE53-F7AC4107D77B}" destId="{55FA4415-EC0E-4C05-869A-6471FDAE731D}" srcOrd="10" destOrd="0" presId="urn:microsoft.com/office/officeart/2008/layout/LinedList"/>
    <dgm:cxn modelId="{C2DAC9BC-3E3A-47BC-BB0C-5CB7F69B7A7F}" type="presParOf" srcId="{55FA4415-EC0E-4C05-869A-6471FDAE731D}" destId="{EB739719-23F6-4EB4-95D5-511D24A26F47}" srcOrd="0" destOrd="0" presId="urn:microsoft.com/office/officeart/2008/layout/LinedList"/>
    <dgm:cxn modelId="{D1253EBE-275A-4365-B890-008DD3A602AB}" type="presParOf" srcId="{55FA4415-EC0E-4C05-869A-6471FDAE731D}" destId="{78A32BBF-2344-4920-8963-0C015487EAD6}" srcOrd="1" destOrd="0" presId="urn:microsoft.com/office/officeart/2008/layout/LinedList"/>
    <dgm:cxn modelId="{619B7340-B2D3-4890-9785-81D66483B2EA}" type="presParOf" srcId="{55FA4415-EC0E-4C05-869A-6471FDAE731D}" destId="{6A604D94-8FC4-4744-A10C-49D40BE9CBEA}" srcOrd="2" destOrd="0" presId="urn:microsoft.com/office/officeart/2008/layout/LinedList"/>
    <dgm:cxn modelId="{8FE4411E-C3C8-413A-9270-60F9F0F71BD6}" type="presParOf" srcId="{17C004F0-C821-48B7-BE53-F7AC4107D77B}" destId="{0E4840B4-4FF3-40AB-A1E2-99811DB27473}" srcOrd="11" destOrd="0" presId="urn:microsoft.com/office/officeart/2008/layout/LinedList"/>
    <dgm:cxn modelId="{9FCD7C68-99E3-4E57-8ACE-A989E41E9B53}" type="presParOf" srcId="{17C004F0-C821-48B7-BE53-F7AC4107D77B}" destId="{AC8A07FF-EBAD-4B34-860A-EC0452BAADE4}" srcOrd="12" destOrd="0" presId="urn:microsoft.com/office/officeart/2008/layout/LinedList"/>
    <dgm:cxn modelId="{85353ABE-6F77-4014-97DE-A2EEB6179D8D}" type="presParOf" srcId="{17C004F0-C821-48B7-BE53-F7AC4107D77B}" destId="{80F1E228-D381-4184-BCBE-338E606F37C3}" srcOrd="13" destOrd="0" presId="urn:microsoft.com/office/officeart/2008/layout/LinedList"/>
    <dgm:cxn modelId="{1586F672-13EA-4DF9-A779-C50DC44C70EB}" type="presParOf" srcId="{80F1E228-D381-4184-BCBE-338E606F37C3}" destId="{65A90294-5E69-4D50-871D-191963942BB8}" srcOrd="0" destOrd="0" presId="urn:microsoft.com/office/officeart/2008/layout/LinedList"/>
    <dgm:cxn modelId="{3D23B230-EADA-468F-8490-3C6D0135B733}" type="presParOf" srcId="{80F1E228-D381-4184-BCBE-338E606F37C3}" destId="{13611B32-1FD2-4C7F-BFD6-7555888CACC0}" srcOrd="1" destOrd="0" presId="urn:microsoft.com/office/officeart/2008/layout/LinedList"/>
    <dgm:cxn modelId="{82B6F685-C450-41AE-89AD-265B87BF3C0A}" type="presParOf" srcId="{80F1E228-D381-4184-BCBE-338E606F37C3}" destId="{AAC0BF98-1481-4938-A6E3-3C932F02B1D5}" srcOrd="2" destOrd="0" presId="urn:microsoft.com/office/officeart/2008/layout/LinedList"/>
    <dgm:cxn modelId="{19C42FE4-6634-4F8D-AB86-3FE2180D7C3E}" type="presParOf" srcId="{17C004F0-C821-48B7-BE53-F7AC4107D77B}" destId="{449347E0-B31E-429C-BADB-6C21AF458C56}" srcOrd="14" destOrd="0" presId="urn:microsoft.com/office/officeart/2008/layout/LinedList"/>
    <dgm:cxn modelId="{E8B81A69-2B22-44A3-A736-B00A056832F4}" type="presParOf" srcId="{17C004F0-C821-48B7-BE53-F7AC4107D77B}" destId="{55740BE9-AF16-4FCD-9CF9-BBA3C4EF4E20}" srcOrd="15" destOrd="0" presId="urn:microsoft.com/office/officeart/2008/layout/LinedList"/>
    <dgm:cxn modelId="{61AB7B6A-B487-4163-AE7D-C537735E2718}" type="presParOf" srcId="{17C004F0-C821-48B7-BE53-F7AC4107D77B}" destId="{87EB4044-35AB-42DC-9426-925A7F7CE1F8}" srcOrd="16" destOrd="0" presId="urn:microsoft.com/office/officeart/2008/layout/LinedList"/>
    <dgm:cxn modelId="{E8654182-E76F-47B3-BBC5-B12B9EE3B588}" type="presParOf" srcId="{87EB4044-35AB-42DC-9426-925A7F7CE1F8}" destId="{4DA1BF0D-9672-43DC-84AF-D7F1F4C240B5}" srcOrd="0" destOrd="0" presId="urn:microsoft.com/office/officeart/2008/layout/LinedList"/>
    <dgm:cxn modelId="{1890BA65-E19E-4AA1-8E67-96B893A855A4}" type="presParOf" srcId="{87EB4044-35AB-42DC-9426-925A7F7CE1F8}" destId="{CED15331-D354-4BC1-B3D8-7CF63AE7D611}" srcOrd="1" destOrd="0" presId="urn:microsoft.com/office/officeart/2008/layout/LinedList"/>
    <dgm:cxn modelId="{19692678-892F-4560-9B0B-E7C1979F9341}" type="presParOf" srcId="{87EB4044-35AB-42DC-9426-925A7F7CE1F8}" destId="{B72E24FA-19BD-434D-8202-5B71E93546F3}" srcOrd="2" destOrd="0" presId="urn:microsoft.com/office/officeart/2008/layout/LinedList"/>
    <dgm:cxn modelId="{EA960C74-CC56-486C-81F9-9ABFA9EBF29E}" type="presParOf" srcId="{17C004F0-C821-48B7-BE53-F7AC4107D77B}" destId="{05463D77-827D-4F3A-87F9-A49E5EF0B98E}" srcOrd="17" destOrd="0" presId="urn:microsoft.com/office/officeart/2008/layout/LinedList"/>
    <dgm:cxn modelId="{F9D29DD6-CF48-40E2-8997-A0410EECB696}" type="presParOf" srcId="{17C004F0-C821-48B7-BE53-F7AC4107D77B}" destId="{7B2958B8-AF93-4BDD-8A49-86A1AA447A79}" srcOrd="18" destOrd="0" presId="urn:microsoft.com/office/officeart/2008/layout/LinedList"/>
    <dgm:cxn modelId="{C373D6A9-EB6F-4DAF-A3BA-927A9EF9C8FD}" type="presParOf" srcId="{17C004F0-C821-48B7-BE53-F7AC4107D77B}" destId="{5CCF4B91-9D2A-4412-A2AF-26A64A78CFB0}" srcOrd="19" destOrd="0" presId="urn:microsoft.com/office/officeart/2008/layout/LinedList"/>
    <dgm:cxn modelId="{F3B1A70B-52DD-4A1F-BC3B-7684D2D6B89D}" type="presParOf" srcId="{5CCF4B91-9D2A-4412-A2AF-26A64A78CFB0}" destId="{35F446D0-A434-420C-A102-3CD9BCD10C0F}" srcOrd="0" destOrd="0" presId="urn:microsoft.com/office/officeart/2008/layout/LinedList"/>
    <dgm:cxn modelId="{BC37048A-CD62-410E-8A7E-274C41759F7B}" type="presParOf" srcId="{5CCF4B91-9D2A-4412-A2AF-26A64A78CFB0}" destId="{221AAE39-EC76-47F7-A60E-302F875D97DF}" srcOrd="1" destOrd="0" presId="urn:microsoft.com/office/officeart/2008/layout/LinedList"/>
    <dgm:cxn modelId="{6CB895F8-37BC-40B5-A1DF-4D5165CBF64B}" type="presParOf" srcId="{5CCF4B91-9D2A-4412-A2AF-26A64A78CFB0}" destId="{0EDA0C90-17EE-4F2F-8E6F-49D47D5D53F7}" srcOrd="2" destOrd="0" presId="urn:microsoft.com/office/officeart/2008/layout/LinedList"/>
    <dgm:cxn modelId="{24762C4F-0633-41B5-8604-60EC3629B6FA}" type="presParOf" srcId="{17C004F0-C821-48B7-BE53-F7AC4107D77B}" destId="{048AB160-CB09-40B0-A71C-99597C398A7E}" srcOrd="20" destOrd="0" presId="urn:microsoft.com/office/officeart/2008/layout/LinedList"/>
    <dgm:cxn modelId="{558E6053-262C-4B93-A33C-EA1480CF6697}" type="presParOf" srcId="{17C004F0-C821-48B7-BE53-F7AC4107D77B}" destId="{FAE92166-8FEA-4059-BBB2-F688A02648C2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C5E080-8833-4AA3-96D9-E5FB7B15CAC3}" type="doc">
      <dgm:prSet loTypeId="urn:microsoft.com/office/officeart/2005/8/layout/orgChart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14C4D1E7-DEF8-4328-B8EC-5D2654DA4875}">
      <dgm:prSet phldrT="[Текст]" custT="1"/>
      <dgm:spPr/>
      <dgm:t>
        <a:bodyPr/>
        <a:lstStyle/>
        <a:p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Види функцій застосування норм права</a:t>
          </a:r>
          <a:endParaRPr lang="uk-UA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14A49-1040-4890-AD0D-3CA9A673060F}" type="parTrans" cxnId="{1B142B75-AB31-4C70-9378-A7E503AC96B3}">
      <dgm:prSet/>
      <dgm:spPr/>
      <dgm:t>
        <a:bodyPr/>
        <a:lstStyle/>
        <a:p>
          <a:endParaRPr lang="uk-UA"/>
        </a:p>
      </dgm:t>
    </dgm:pt>
    <dgm:pt modelId="{8294B057-C794-438E-8157-4AAFFABB1C69}" type="sibTrans" cxnId="{1B142B75-AB31-4C70-9378-A7E503AC96B3}">
      <dgm:prSet/>
      <dgm:spPr/>
      <dgm:t>
        <a:bodyPr/>
        <a:lstStyle/>
        <a:p>
          <a:endParaRPr lang="uk-UA"/>
        </a:p>
      </dgm:t>
    </dgm:pt>
    <dgm:pt modelId="{37A9E8B4-84B0-4811-883E-3CC4AE18E3AD}">
      <dgm:prSet custT="1"/>
      <dgm:spPr/>
      <dgm:t>
        <a:bodyPr/>
        <a:lstStyle/>
        <a:p>
          <a:r>
            <a:rPr lang="uk-UA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правозабезпечувальна</a:t>
          </a:r>
          <a:endParaRPr lang="uk-UA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FA366-139F-4DA8-A826-C1B95E8111E2}" type="parTrans" cxnId="{AD6FDBCC-C23C-45BF-84DD-A486F8E11940}">
      <dgm:prSet/>
      <dgm:spPr/>
      <dgm:t>
        <a:bodyPr/>
        <a:lstStyle/>
        <a:p>
          <a:endParaRPr lang="uk-UA"/>
        </a:p>
      </dgm:t>
    </dgm:pt>
    <dgm:pt modelId="{0090D7DF-9EA5-41E1-A077-3131ACB822AA}" type="sibTrans" cxnId="{AD6FDBCC-C23C-45BF-84DD-A486F8E11940}">
      <dgm:prSet/>
      <dgm:spPr/>
      <dgm:t>
        <a:bodyPr/>
        <a:lstStyle/>
        <a:p>
          <a:endParaRPr lang="uk-UA"/>
        </a:p>
      </dgm:t>
    </dgm:pt>
    <dgm:pt modelId="{4A991E2E-58F2-4D17-BF06-A4DA164ECBB7}">
      <dgm:prSet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індивідуального правового регулювання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4FE1C-A9CB-46DF-8512-4ABA5C4BA91F}" type="parTrans" cxnId="{87E90FDF-A7EE-47B1-B526-743F6A27C5DB}">
      <dgm:prSet/>
      <dgm:spPr/>
      <dgm:t>
        <a:bodyPr/>
        <a:lstStyle/>
        <a:p>
          <a:endParaRPr lang="uk-UA"/>
        </a:p>
      </dgm:t>
    </dgm:pt>
    <dgm:pt modelId="{7B2B0E32-1AA8-4AFD-B78A-2D462911DAD8}" type="sibTrans" cxnId="{87E90FDF-A7EE-47B1-B526-743F6A27C5DB}">
      <dgm:prSet/>
      <dgm:spPr/>
      <dgm:t>
        <a:bodyPr/>
        <a:lstStyle/>
        <a:p>
          <a:endParaRPr lang="uk-UA"/>
        </a:p>
      </dgm:t>
    </dgm:pt>
    <dgm:pt modelId="{14A7CA28-E968-4988-A860-927FDD875279}" type="pres">
      <dgm:prSet presAssocID="{ABC5E080-8833-4AA3-96D9-E5FB7B15CA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70FAC6-0FCC-43D7-AB02-F8D4D744D607}" type="pres">
      <dgm:prSet presAssocID="{14C4D1E7-DEF8-4328-B8EC-5D2654DA4875}" presName="hierRoot1" presStyleCnt="0">
        <dgm:presLayoutVars>
          <dgm:hierBranch val="init"/>
        </dgm:presLayoutVars>
      </dgm:prSet>
      <dgm:spPr/>
    </dgm:pt>
    <dgm:pt modelId="{AE653E17-6729-49D4-9B55-5CF0D6EFDD81}" type="pres">
      <dgm:prSet presAssocID="{14C4D1E7-DEF8-4328-B8EC-5D2654DA4875}" presName="rootComposite1" presStyleCnt="0"/>
      <dgm:spPr/>
    </dgm:pt>
    <dgm:pt modelId="{D89A1E9E-5589-44B9-8ED9-A06A0979B350}" type="pres">
      <dgm:prSet presAssocID="{14C4D1E7-DEF8-4328-B8EC-5D2654DA487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BE88E3D-0F25-4432-96C6-A735991BEB0A}" type="pres">
      <dgm:prSet presAssocID="{14C4D1E7-DEF8-4328-B8EC-5D2654DA487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1DC74E5-64B5-4BB7-BC80-1207DB7AB3CF}" type="pres">
      <dgm:prSet presAssocID="{14C4D1E7-DEF8-4328-B8EC-5D2654DA4875}" presName="hierChild2" presStyleCnt="0"/>
      <dgm:spPr/>
    </dgm:pt>
    <dgm:pt modelId="{4370D5DC-768C-4141-91AE-AAEE718E9200}" type="pres">
      <dgm:prSet presAssocID="{9F2FA366-139F-4DA8-A826-C1B95E8111E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4919C76-7B28-4336-8D97-BAA4C990F8A9}" type="pres">
      <dgm:prSet presAssocID="{37A9E8B4-84B0-4811-883E-3CC4AE18E3AD}" presName="hierRoot2" presStyleCnt="0">
        <dgm:presLayoutVars>
          <dgm:hierBranch val="init"/>
        </dgm:presLayoutVars>
      </dgm:prSet>
      <dgm:spPr/>
    </dgm:pt>
    <dgm:pt modelId="{337E0205-CAEF-45E8-83BA-71FB10EBB1E6}" type="pres">
      <dgm:prSet presAssocID="{37A9E8B4-84B0-4811-883E-3CC4AE18E3AD}" presName="rootComposite" presStyleCnt="0"/>
      <dgm:spPr/>
    </dgm:pt>
    <dgm:pt modelId="{0B23C778-738D-42BF-AD08-6CDFDEC9C5A4}" type="pres">
      <dgm:prSet presAssocID="{37A9E8B4-84B0-4811-883E-3CC4AE18E3AD}" presName="rootText" presStyleLbl="node2" presStyleIdx="0" presStyleCnt="2" custScaleX="115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B0CC0-DE57-4F17-9FB9-B98FADF8AA0F}" type="pres">
      <dgm:prSet presAssocID="{37A9E8B4-84B0-4811-883E-3CC4AE18E3AD}" presName="rootConnector" presStyleLbl="node2" presStyleIdx="0" presStyleCnt="2"/>
      <dgm:spPr/>
      <dgm:t>
        <a:bodyPr/>
        <a:lstStyle/>
        <a:p>
          <a:endParaRPr lang="ru-RU"/>
        </a:p>
      </dgm:t>
    </dgm:pt>
    <dgm:pt modelId="{88FC73B2-A6CD-49FD-98B0-BAFC935877B8}" type="pres">
      <dgm:prSet presAssocID="{37A9E8B4-84B0-4811-883E-3CC4AE18E3AD}" presName="hierChild4" presStyleCnt="0"/>
      <dgm:spPr/>
    </dgm:pt>
    <dgm:pt modelId="{995DA628-1E45-4457-B8C4-707E63B93940}" type="pres">
      <dgm:prSet presAssocID="{37A9E8B4-84B0-4811-883E-3CC4AE18E3AD}" presName="hierChild5" presStyleCnt="0"/>
      <dgm:spPr/>
    </dgm:pt>
    <dgm:pt modelId="{5E7B41F1-78A7-46CE-9B8D-913A6BE45374}" type="pres">
      <dgm:prSet presAssocID="{9324FE1C-A9CB-46DF-8512-4ABA5C4BA91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6376D8A-057F-4023-8336-3CE9B7C43210}" type="pres">
      <dgm:prSet presAssocID="{4A991E2E-58F2-4D17-BF06-A4DA164ECBB7}" presName="hierRoot2" presStyleCnt="0">
        <dgm:presLayoutVars>
          <dgm:hierBranch val="init"/>
        </dgm:presLayoutVars>
      </dgm:prSet>
      <dgm:spPr/>
    </dgm:pt>
    <dgm:pt modelId="{07D9C13F-C808-4048-8735-0983D8AF6742}" type="pres">
      <dgm:prSet presAssocID="{4A991E2E-58F2-4D17-BF06-A4DA164ECBB7}" presName="rootComposite" presStyleCnt="0"/>
      <dgm:spPr/>
    </dgm:pt>
    <dgm:pt modelId="{744E9884-7EFD-4F38-8B60-85A2E9F6E33A}" type="pres">
      <dgm:prSet presAssocID="{4A991E2E-58F2-4D17-BF06-A4DA164ECBB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CD57B6-881E-4F76-8031-74E37D41A639}" type="pres">
      <dgm:prSet presAssocID="{4A991E2E-58F2-4D17-BF06-A4DA164ECBB7}" presName="rootConnector" presStyleLbl="node2" presStyleIdx="1" presStyleCnt="2"/>
      <dgm:spPr/>
      <dgm:t>
        <a:bodyPr/>
        <a:lstStyle/>
        <a:p>
          <a:endParaRPr lang="ru-RU"/>
        </a:p>
      </dgm:t>
    </dgm:pt>
    <dgm:pt modelId="{E2EDE8CE-9295-4408-B210-19AD91D9807C}" type="pres">
      <dgm:prSet presAssocID="{4A991E2E-58F2-4D17-BF06-A4DA164ECBB7}" presName="hierChild4" presStyleCnt="0"/>
      <dgm:spPr/>
    </dgm:pt>
    <dgm:pt modelId="{203CAC52-19C9-429C-9FAE-1C1610359F6C}" type="pres">
      <dgm:prSet presAssocID="{4A991E2E-58F2-4D17-BF06-A4DA164ECBB7}" presName="hierChild5" presStyleCnt="0"/>
      <dgm:spPr/>
    </dgm:pt>
    <dgm:pt modelId="{02136B8E-1742-4C87-8627-349E33CD6C90}" type="pres">
      <dgm:prSet presAssocID="{14C4D1E7-DEF8-4328-B8EC-5D2654DA4875}" presName="hierChild3" presStyleCnt="0"/>
      <dgm:spPr/>
    </dgm:pt>
  </dgm:ptLst>
  <dgm:cxnLst>
    <dgm:cxn modelId="{87E90FDF-A7EE-47B1-B526-743F6A27C5DB}" srcId="{14C4D1E7-DEF8-4328-B8EC-5D2654DA4875}" destId="{4A991E2E-58F2-4D17-BF06-A4DA164ECBB7}" srcOrd="1" destOrd="0" parTransId="{9324FE1C-A9CB-46DF-8512-4ABA5C4BA91F}" sibTransId="{7B2B0E32-1AA8-4AFD-B78A-2D462911DAD8}"/>
    <dgm:cxn modelId="{5D2A0142-DF58-47BB-AEA7-BF844519849E}" type="presOf" srcId="{37A9E8B4-84B0-4811-883E-3CC4AE18E3AD}" destId="{0B23C778-738D-42BF-AD08-6CDFDEC9C5A4}" srcOrd="0" destOrd="0" presId="urn:microsoft.com/office/officeart/2005/8/layout/orgChart1"/>
    <dgm:cxn modelId="{848D2AED-CF15-4695-955C-65AE4EEAA461}" type="presOf" srcId="{4A991E2E-58F2-4D17-BF06-A4DA164ECBB7}" destId="{744E9884-7EFD-4F38-8B60-85A2E9F6E33A}" srcOrd="0" destOrd="0" presId="urn:microsoft.com/office/officeart/2005/8/layout/orgChart1"/>
    <dgm:cxn modelId="{ED6E1C14-B0D7-4FF3-8C66-029667D66EFC}" type="presOf" srcId="{37A9E8B4-84B0-4811-883E-3CC4AE18E3AD}" destId="{FB4B0CC0-DE57-4F17-9FB9-B98FADF8AA0F}" srcOrd="1" destOrd="0" presId="urn:microsoft.com/office/officeart/2005/8/layout/orgChart1"/>
    <dgm:cxn modelId="{D9376C9B-8A39-4C4E-BED7-3460E6D4915B}" type="presOf" srcId="{9F2FA366-139F-4DA8-A826-C1B95E8111E2}" destId="{4370D5DC-768C-4141-91AE-AAEE718E9200}" srcOrd="0" destOrd="0" presId="urn:microsoft.com/office/officeart/2005/8/layout/orgChart1"/>
    <dgm:cxn modelId="{C651F4D7-D199-402B-AAB2-CC00B2C44489}" type="presOf" srcId="{14C4D1E7-DEF8-4328-B8EC-5D2654DA4875}" destId="{4BE88E3D-0F25-4432-96C6-A735991BEB0A}" srcOrd="1" destOrd="0" presId="urn:microsoft.com/office/officeart/2005/8/layout/orgChart1"/>
    <dgm:cxn modelId="{29DB997E-F063-4AD1-9192-DDB329793588}" type="presOf" srcId="{4A991E2E-58F2-4D17-BF06-A4DA164ECBB7}" destId="{8DCD57B6-881E-4F76-8031-74E37D41A639}" srcOrd="1" destOrd="0" presId="urn:microsoft.com/office/officeart/2005/8/layout/orgChart1"/>
    <dgm:cxn modelId="{1B142B75-AB31-4C70-9378-A7E503AC96B3}" srcId="{ABC5E080-8833-4AA3-96D9-E5FB7B15CAC3}" destId="{14C4D1E7-DEF8-4328-B8EC-5D2654DA4875}" srcOrd="0" destOrd="0" parTransId="{F7114A49-1040-4890-AD0D-3CA9A673060F}" sibTransId="{8294B057-C794-438E-8157-4AAFFABB1C69}"/>
    <dgm:cxn modelId="{4C1EC1FE-FCF8-4E67-8062-BAC28904F090}" type="presOf" srcId="{14C4D1E7-DEF8-4328-B8EC-5D2654DA4875}" destId="{D89A1E9E-5589-44B9-8ED9-A06A0979B350}" srcOrd="0" destOrd="0" presId="urn:microsoft.com/office/officeart/2005/8/layout/orgChart1"/>
    <dgm:cxn modelId="{A88211C4-330F-402D-9719-83CC12933A65}" type="presOf" srcId="{9324FE1C-A9CB-46DF-8512-4ABA5C4BA91F}" destId="{5E7B41F1-78A7-46CE-9B8D-913A6BE45374}" srcOrd="0" destOrd="0" presId="urn:microsoft.com/office/officeart/2005/8/layout/orgChart1"/>
    <dgm:cxn modelId="{AD6FDBCC-C23C-45BF-84DD-A486F8E11940}" srcId="{14C4D1E7-DEF8-4328-B8EC-5D2654DA4875}" destId="{37A9E8B4-84B0-4811-883E-3CC4AE18E3AD}" srcOrd="0" destOrd="0" parTransId="{9F2FA366-139F-4DA8-A826-C1B95E8111E2}" sibTransId="{0090D7DF-9EA5-41E1-A077-3131ACB822AA}"/>
    <dgm:cxn modelId="{F8B384EB-7841-4684-93C3-457B473A63B6}" type="presOf" srcId="{ABC5E080-8833-4AA3-96D9-E5FB7B15CAC3}" destId="{14A7CA28-E968-4988-A860-927FDD875279}" srcOrd="0" destOrd="0" presId="urn:microsoft.com/office/officeart/2005/8/layout/orgChart1"/>
    <dgm:cxn modelId="{BD3E6338-8630-4618-8C6F-A512764753A0}" type="presParOf" srcId="{14A7CA28-E968-4988-A860-927FDD875279}" destId="{BE70FAC6-0FCC-43D7-AB02-F8D4D744D607}" srcOrd="0" destOrd="0" presId="urn:microsoft.com/office/officeart/2005/8/layout/orgChart1"/>
    <dgm:cxn modelId="{B7D26039-049D-4E63-BE0F-9443E0D00FFE}" type="presParOf" srcId="{BE70FAC6-0FCC-43D7-AB02-F8D4D744D607}" destId="{AE653E17-6729-49D4-9B55-5CF0D6EFDD81}" srcOrd="0" destOrd="0" presId="urn:microsoft.com/office/officeart/2005/8/layout/orgChart1"/>
    <dgm:cxn modelId="{EAD1D337-1686-404C-BBED-8F921864BA9C}" type="presParOf" srcId="{AE653E17-6729-49D4-9B55-5CF0D6EFDD81}" destId="{D89A1E9E-5589-44B9-8ED9-A06A0979B350}" srcOrd="0" destOrd="0" presId="urn:microsoft.com/office/officeart/2005/8/layout/orgChart1"/>
    <dgm:cxn modelId="{E8A36765-C805-4EF0-BDE4-6B715D5CE5DB}" type="presParOf" srcId="{AE653E17-6729-49D4-9B55-5CF0D6EFDD81}" destId="{4BE88E3D-0F25-4432-96C6-A735991BEB0A}" srcOrd="1" destOrd="0" presId="urn:microsoft.com/office/officeart/2005/8/layout/orgChart1"/>
    <dgm:cxn modelId="{17764690-6ABB-458A-AB6F-AF6AB6F9DE17}" type="presParOf" srcId="{BE70FAC6-0FCC-43D7-AB02-F8D4D744D607}" destId="{91DC74E5-64B5-4BB7-BC80-1207DB7AB3CF}" srcOrd="1" destOrd="0" presId="urn:microsoft.com/office/officeart/2005/8/layout/orgChart1"/>
    <dgm:cxn modelId="{B087CC6D-7DE2-430F-81BC-C323C4BF8441}" type="presParOf" srcId="{91DC74E5-64B5-4BB7-BC80-1207DB7AB3CF}" destId="{4370D5DC-768C-4141-91AE-AAEE718E9200}" srcOrd="0" destOrd="0" presId="urn:microsoft.com/office/officeart/2005/8/layout/orgChart1"/>
    <dgm:cxn modelId="{B66CC53A-FA81-4278-96CF-D7A5A07B7BE6}" type="presParOf" srcId="{91DC74E5-64B5-4BB7-BC80-1207DB7AB3CF}" destId="{C4919C76-7B28-4336-8D97-BAA4C990F8A9}" srcOrd="1" destOrd="0" presId="urn:microsoft.com/office/officeart/2005/8/layout/orgChart1"/>
    <dgm:cxn modelId="{20D138B6-FCB7-46BD-B1EC-6433D10715B7}" type="presParOf" srcId="{C4919C76-7B28-4336-8D97-BAA4C990F8A9}" destId="{337E0205-CAEF-45E8-83BA-71FB10EBB1E6}" srcOrd="0" destOrd="0" presId="urn:microsoft.com/office/officeart/2005/8/layout/orgChart1"/>
    <dgm:cxn modelId="{302E2330-9B08-4779-8796-E9DD7FE633F9}" type="presParOf" srcId="{337E0205-CAEF-45E8-83BA-71FB10EBB1E6}" destId="{0B23C778-738D-42BF-AD08-6CDFDEC9C5A4}" srcOrd="0" destOrd="0" presId="urn:microsoft.com/office/officeart/2005/8/layout/orgChart1"/>
    <dgm:cxn modelId="{9F8EED44-6B49-4211-B822-10B7566771AC}" type="presParOf" srcId="{337E0205-CAEF-45E8-83BA-71FB10EBB1E6}" destId="{FB4B0CC0-DE57-4F17-9FB9-B98FADF8AA0F}" srcOrd="1" destOrd="0" presId="urn:microsoft.com/office/officeart/2005/8/layout/orgChart1"/>
    <dgm:cxn modelId="{8C2C2A7B-17D1-4567-AF70-2EAFEDC5688C}" type="presParOf" srcId="{C4919C76-7B28-4336-8D97-BAA4C990F8A9}" destId="{88FC73B2-A6CD-49FD-98B0-BAFC935877B8}" srcOrd="1" destOrd="0" presId="urn:microsoft.com/office/officeart/2005/8/layout/orgChart1"/>
    <dgm:cxn modelId="{5E7413A2-23ED-487C-8B2F-B9849D6991F6}" type="presParOf" srcId="{C4919C76-7B28-4336-8D97-BAA4C990F8A9}" destId="{995DA628-1E45-4457-B8C4-707E63B93940}" srcOrd="2" destOrd="0" presId="urn:microsoft.com/office/officeart/2005/8/layout/orgChart1"/>
    <dgm:cxn modelId="{1E2CAE96-46F4-4484-895E-2BE81D79E8E1}" type="presParOf" srcId="{91DC74E5-64B5-4BB7-BC80-1207DB7AB3CF}" destId="{5E7B41F1-78A7-46CE-9B8D-913A6BE45374}" srcOrd="2" destOrd="0" presId="urn:microsoft.com/office/officeart/2005/8/layout/orgChart1"/>
    <dgm:cxn modelId="{6AF7F6B4-8A58-436E-9E82-3EAB9BC64DF7}" type="presParOf" srcId="{91DC74E5-64B5-4BB7-BC80-1207DB7AB3CF}" destId="{F6376D8A-057F-4023-8336-3CE9B7C43210}" srcOrd="3" destOrd="0" presId="urn:microsoft.com/office/officeart/2005/8/layout/orgChart1"/>
    <dgm:cxn modelId="{6009383A-73D9-42CD-9C16-4FB1622A7BF2}" type="presParOf" srcId="{F6376D8A-057F-4023-8336-3CE9B7C43210}" destId="{07D9C13F-C808-4048-8735-0983D8AF6742}" srcOrd="0" destOrd="0" presId="urn:microsoft.com/office/officeart/2005/8/layout/orgChart1"/>
    <dgm:cxn modelId="{5267234F-1BDC-4437-A326-DB159EFA1634}" type="presParOf" srcId="{07D9C13F-C808-4048-8735-0983D8AF6742}" destId="{744E9884-7EFD-4F38-8B60-85A2E9F6E33A}" srcOrd="0" destOrd="0" presId="urn:microsoft.com/office/officeart/2005/8/layout/orgChart1"/>
    <dgm:cxn modelId="{A9D1389C-1CD1-4979-B367-B81158657AAE}" type="presParOf" srcId="{07D9C13F-C808-4048-8735-0983D8AF6742}" destId="{8DCD57B6-881E-4F76-8031-74E37D41A639}" srcOrd="1" destOrd="0" presId="urn:microsoft.com/office/officeart/2005/8/layout/orgChart1"/>
    <dgm:cxn modelId="{070B59D4-4BFB-4077-A785-A1158F57EC1D}" type="presParOf" srcId="{F6376D8A-057F-4023-8336-3CE9B7C43210}" destId="{E2EDE8CE-9295-4408-B210-19AD91D9807C}" srcOrd="1" destOrd="0" presId="urn:microsoft.com/office/officeart/2005/8/layout/orgChart1"/>
    <dgm:cxn modelId="{04E14BD8-938C-47DF-836A-F0AFE2996D2D}" type="presParOf" srcId="{F6376D8A-057F-4023-8336-3CE9B7C43210}" destId="{203CAC52-19C9-429C-9FAE-1C1610359F6C}" srcOrd="2" destOrd="0" presId="urn:microsoft.com/office/officeart/2005/8/layout/orgChart1"/>
    <dgm:cxn modelId="{2BC94CA1-F409-4BFA-B53A-5459AFB6B863}" type="presParOf" srcId="{BE70FAC6-0FCC-43D7-AB02-F8D4D744D607}" destId="{02136B8E-1742-4C87-8627-349E33CD6C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4F7898-DCD9-4214-96D3-82A2278BA56C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E631815-6C9A-418C-BED4-93F192BFBBF6}">
      <dgm:prSet phldrT="[Текст]" custT="1"/>
      <dgm:spPr/>
      <dgm:t>
        <a:bodyPr/>
        <a:lstStyle/>
        <a:p>
          <a:r>
            <a:rPr lang="uk-UA" sz="4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Види функцій застосування норм права</a:t>
          </a:r>
          <a:endParaRPr lang="uk-UA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B1907-A6F1-4128-BD17-936AF52C6D5E}" type="parTrans" cxnId="{B3FF66F4-B5F0-4DBE-83DE-E23EFFE6284D}">
      <dgm:prSet/>
      <dgm:spPr/>
      <dgm:t>
        <a:bodyPr/>
        <a:lstStyle/>
        <a:p>
          <a:endParaRPr lang="uk-UA"/>
        </a:p>
      </dgm:t>
    </dgm:pt>
    <dgm:pt modelId="{3D163836-F138-4408-9699-DAFEB4369316}" type="sibTrans" cxnId="{B3FF66F4-B5F0-4DBE-83DE-E23EFFE6284D}">
      <dgm:prSet/>
      <dgm:spPr/>
      <dgm:t>
        <a:bodyPr/>
        <a:lstStyle/>
        <a:p>
          <a:endParaRPr lang="uk-UA"/>
        </a:p>
      </dgm:t>
    </dgm:pt>
    <dgm:pt modelId="{0EEE54BA-0388-4954-B7CB-9DE51024DDFD}">
      <dgm:prSet custT="1"/>
      <dgm:spPr/>
      <dgm:t>
        <a:bodyPr/>
        <a:lstStyle/>
        <a:p>
          <a:r>
            <a:rPr lang="uk-UA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спеціально-юридичні</a:t>
          </a:r>
          <a:endParaRPr lang="uk-UA" sz="36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E5954-52FF-4439-A3E9-4EF536C39DD7}" type="parTrans" cxnId="{C96227AA-50AA-4EC7-B016-6326C60F4763}">
      <dgm:prSet/>
      <dgm:spPr/>
      <dgm:t>
        <a:bodyPr/>
        <a:lstStyle/>
        <a:p>
          <a:endParaRPr lang="uk-UA"/>
        </a:p>
      </dgm:t>
    </dgm:pt>
    <dgm:pt modelId="{3D33EC56-B8ED-4EE0-81F7-E6D73AC22D61}" type="sibTrans" cxnId="{C96227AA-50AA-4EC7-B016-6326C60F4763}">
      <dgm:prSet/>
      <dgm:spPr/>
      <dgm:t>
        <a:bodyPr/>
        <a:lstStyle/>
        <a:p>
          <a:endParaRPr lang="uk-UA"/>
        </a:p>
      </dgm:t>
    </dgm:pt>
    <dgm:pt modelId="{E248B150-F7AB-48A5-AA97-116DA742EFF4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918B0-7DBA-4BDC-81B6-341A90F5EEE2}" type="parTrans" cxnId="{A0BA9CCB-B67D-4380-B8D6-56CCB58D4E45}">
      <dgm:prSet/>
      <dgm:spPr/>
      <dgm:t>
        <a:bodyPr/>
        <a:lstStyle/>
        <a:p>
          <a:endParaRPr lang="uk-UA"/>
        </a:p>
      </dgm:t>
    </dgm:pt>
    <dgm:pt modelId="{80BB5E35-10FD-43B8-9E8D-298DBD4DF1CA}" type="sibTrans" cxnId="{A0BA9CCB-B67D-4380-B8D6-56CCB58D4E45}">
      <dgm:prSet/>
      <dgm:spPr/>
      <dgm:t>
        <a:bodyPr/>
        <a:lstStyle/>
        <a:p>
          <a:endParaRPr lang="uk-UA"/>
        </a:p>
      </dgm:t>
    </dgm:pt>
    <dgm:pt modelId="{9D9F8A82-A922-4A9D-A6DF-F832BD9AEB8F}">
      <dgm:prSet custT="1"/>
      <dgm:spPr/>
      <dgm:t>
        <a:bodyPr/>
        <a:lstStyle/>
        <a:p>
          <a:r>
            <a:rPr lang="uk-UA" sz="3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індивідуального правового регулювання</a:t>
          </a:r>
          <a:endParaRPr lang="uk-UA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19792-06D4-4FA3-B853-848247EACD3C}" type="parTrans" cxnId="{2852F2C2-8145-44A7-8A33-B130DC32A323}">
      <dgm:prSet/>
      <dgm:spPr/>
      <dgm:t>
        <a:bodyPr/>
        <a:lstStyle/>
        <a:p>
          <a:endParaRPr lang="uk-UA"/>
        </a:p>
      </dgm:t>
    </dgm:pt>
    <dgm:pt modelId="{A5C235B6-4B57-4292-8F35-EF87C9888F62}" type="sibTrans" cxnId="{2852F2C2-8145-44A7-8A33-B130DC32A323}">
      <dgm:prSet/>
      <dgm:spPr/>
      <dgm:t>
        <a:bodyPr/>
        <a:lstStyle/>
        <a:p>
          <a:endParaRPr lang="uk-UA"/>
        </a:p>
      </dgm:t>
    </dgm:pt>
    <dgm:pt modelId="{529E1C83-DBD1-4985-AD51-8DAC0E4DD202}">
      <dgm:prSet custT="1"/>
      <dgm:spPr/>
      <dgm:t>
        <a:bodyPr/>
        <a:lstStyle/>
        <a:p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правонаділяюча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D5B80-73C5-4E33-81E2-B796186A7BAD}" type="parTrans" cxnId="{769814F6-2DA1-4356-8D8D-E4A14E4F4CB8}">
      <dgm:prSet/>
      <dgm:spPr/>
      <dgm:t>
        <a:bodyPr/>
        <a:lstStyle/>
        <a:p>
          <a:endParaRPr lang="uk-UA"/>
        </a:p>
      </dgm:t>
    </dgm:pt>
    <dgm:pt modelId="{3FDE4E92-FE3A-49C6-95ED-566A96AAD11B}" type="sibTrans" cxnId="{769814F6-2DA1-4356-8D8D-E4A14E4F4CB8}">
      <dgm:prSet/>
      <dgm:spPr/>
      <dgm:t>
        <a:bodyPr/>
        <a:lstStyle/>
        <a:p>
          <a:endParaRPr lang="uk-UA"/>
        </a:p>
      </dgm:t>
    </dgm:pt>
    <dgm:pt modelId="{F83DB041-8005-42AB-8C32-2BA30FAA54BB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правоохоронна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2323A-7A8D-464B-9761-753516BD8B3B}" type="parTrans" cxnId="{5D951CC3-6870-4C61-AA68-F43DB2590C16}">
      <dgm:prSet/>
      <dgm:spPr/>
      <dgm:t>
        <a:bodyPr/>
        <a:lstStyle/>
        <a:p>
          <a:endParaRPr lang="uk-UA"/>
        </a:p>
      </dgm:t>
    </dgm:pt>
    <dgm:pt modelId="{5996C5D8-F04A-4ED3-B31B-8A4119AFD32C}" type="sibTrans" cxnId="{5D951CC3-6870-4C61-AA68-F43DB2590C16}">
      <dgm:prSet/>
      <dgm:spPr/>
      <dgm:t>
        <a:bodyPr/>
        <a:lstStyle/>
        <a:p>
          <a:endParaRPr lang="uk-UA"/>
        </a:p>
      </dgm:t>
    </dgm:pt>
    <dgm:pt modelId="{70E75EB4-5EC4-441C-936D-1AC35B2A4D72}">
      <dgm:prSet custT="1"/>
      <dgm:spPr/>
      <dgm:t>
        <a:bodyPr/>
        <a:lstStyle/>
        <a:p>
          <a:r>
            <a:rPr lang="uk-UA" sz="3600" b="1" u="sng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загальносоціальні</a:t>
          </a:r>
          <a:endParaRPr lang="uk-UA" sz="3600" u="sng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BCD29-5ABE-4AEE-8DC1-E210CB8FC69D}" type="parTrans" cxnId="{3871FDAE-F624-4F9F-9216-77B2598D6257}">
      <dgm:prSet/>
      <dgm:spPr/>
      <dgm:t>
        <a:bodyPr/>
        <a:lstStyle/>
        <a:p>
          <a:endParaRPr lang="uk-UA"/>
        </a:p>
      </dgm:t>
    </dgm:pt>
    <dgm:pt modelId="{AA1E040B-593A-4407-B497-34ED34E7A3D6}" type="sibTrans" cxnId="{3871FDAE-F624-4F9F-9216-77B2598D6257}">
      <dgm:prSet/>
      <dgm:spPr/>
      <dgm:t>
        <a:bodyPr/>
        <a:lstStyle/>
        <a:p>
          <a:endParaRPr lang="uk-UA"/>
        </a:p>
      </dgm:t>
    </dgm:pt>
    <dgm:pt modelId="{FCB40098-026D-4030-A0B9-1D92F8EF9EBB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5F8CC-042E-47F9-AE80-C7932F8F502F}" type="parTrans" cxnId="{DCD335C1-189F-4136-AA6B-1009FC851132}">
      <dgm:prSet/>
      <dgm:spPr/>
      <dgm:t>
        <a:bodyPr/>
        <a:lstStyle/>
        <a:p>
          <a:endParaRPr lang="uk-UA"/>
        </a:p>
      </dgm:t>
    </dgm:pt>
    <dgm:pt modelId="{7DDDAD04-FEC8-441F-8431-2198B6F6DE61}" type="sibTrans" cxnId="{DCD335C1-189F-4136-AA6B-1009FC851132}">
      <dgm:prSet/>
      <dgm:spPr/>
      <dgm:t>
        <a:bodyPr/>
        <a:lstStyle/>
        <a:p>
          <a:endParaRPr lang="uk-UA"/>
        </a:p>
      </dgm:t>
    </dgm:pt>
    <dgm:pt modelId="{C60DB7D3-D8BE-4EA8-A0AE-55EE3CE33362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40421-00A3-4D18-8786-A05249F81552}" type="parTrans" cxnId="{AC6E52B3-2A61-48AE-97F1-654A51F457F1}">
      <dgm:prSet/>
      <dgm:spPr/>
      <dgm:t>
        <a:bodyPr/>
        <a:lstStyle/>
        <a:p>
          <a:endParaRPr lang="uk-UA"/>
        </a:p>
      </dgm:t>
    </dgm:pt>
    <dgm:pt modelId="{8D66692C-B9E6-4086-88D9-BE4563DF1119}" type="sibTrans" cxnId="{AC6E52B3-2A61-48AE-97F1-654A51F457F1}">
      <dgm:prSet/>
      <dgm:spPr/>
      <dgm:t>
        <a:bodyPr/>
        <a:lstStyle/>
        <a:p>
          <a:endParaRPr lang="uk-UA"/>
        </a:p>
      </dgm:t>
    </dgm:pt>
    <dgm:pt modelId="{DCF30EE5-E43A-41B6-A443-FC062942FE00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соціологічна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4A42F-09FD-4826-90E9-AB42D102A328}" type="parTrans" cxnId="{2E3BA005-C0CE-41AF-AFFC-55F8D8B6EFF5}">
      <dgm:prSet/>
      <dgm:spPr/>
      <dgm:t>
        <a:bodyPr/>
        <a:lstStyle/>
        <a:p>
          <a:endParaRPr lang="uk-UA"/>
        </a:p>
      </dgm:t>
    </dgm:pt>
    <dgm:pt modelId="{52FF5C07-38BD-4CF5-804D-CC748F8580EA}" type="sibTrans" cxnId="{2E3BA005-C0CE-41AF-AFFC-55F8D8B6EFF5}">
      <dgm:prSet/>
      <dgm:spPr/>
      <dgm:t>
        <a:bodyPr/>
        <a:lstStyle/>
        <a:p>
          <a:endParaRPr lang="uk-UA"/>
        </a:p>
      </dgm:t>
    </dgm:pt>
    <dgm:pt modelId="{6E160F59-4E7D-476B-BEF2-62225D500F40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9F8A9-8E87-4818-998F-84F84A2301FE}" type="parTrans" cxnId="{797A2062-8DE2-47EE-96A9-FA9A0A0F4D5F}">
      <dgm:prSet/>
      <dgm:spPr/>
      <dgm:t>
        <a:bodyPr/>
        <a:lstStyle/>
        <a:p>
          <a:endParaRPr lang="uk-UA"/>
        </a:p>
      </dgm:t>
    </dgm:pt>
    <dgm:pt modelId="{92A3FE70-D555-43BB-A01A-6749E451C1F1}" type="sibTrans" cxnId="{797A2062-8DE2-47EE-96A9-FA9A0A0F4D5F}">
      <dgm:prSet/>
      <dgm:spPr/>
      <dgm:t>
        <a:bodyPr/>
        <a:lstStyle/>
        <a:p>
          <a:endParaRPr lang="uk-UA"/>
        </a:p>
      </dgm:t>
    </dgm:pt>
    <dgm:pt modelId="{5FDC47EA-B4DB-488D-AC71-544528240D14}" type="pres">
      <dgm:prSet presAssocID="{084F7898-DCD9-4214-96D3-82A2278BA5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CA56741-C869-4327-B7A1-1CC4BE5613CA}" type="pres">
      <dgm:prSet presAssocID="{0E631815-6C9A-418C-BED4-93F192BFBBF6}" presName="roof" presStyleLbl="dkBgShp" presStyleIdx="0" presStyleCnt="2"/>
      <dgm:spPr/>
      <dgm:t>
        <a:bodyPr/>
        <a:lstStyle/>
        <a:p>
          <a:endParaRPr lang="uk-UA"/>
        </a:p>
      </dgm:t>
    </dgm:pt>
    <dgm:pt modelId="{15CD7891-DA5D-43ED-9ABB-726BB4CEFA86}" type="pres">
      <dgm:prSet presAssocID="{0E631815-6C9A-418C-BED4-93F192BFBBF6}" presName="pillars" presStyleCnt="0"/>
      <dgm:spPr/>
      <dgm:t>
        <a:bodyPr/>
        <a:lstStyle/>
        <a:p>
          <a:endParaRPr lang="uk-UA"/>
        </a:p>
      </dgm:t>
    </dgm:pt>
    <dgm:pt modelId="{049AEBE1-0049-4FE0-94B6-58E8837D5CF3}" type="pres">
      <dgm:prSet presAssocID="{0E631815-6C9A-418C-BED4-93F192BFBBF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BF5441-BD3B-4EAC-8E3B-BC1A6504316E}" type="pres">
      <dgm:prSet presAssocID="{70E75EB4-5EC4-441C-936D-1AC35B2A4D7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64035F-FBBD-46A3-A1EF-9F5DA02887E4}" type="pres">
      <dgm:prSet presAssocID="{0E631815-6C9A-418C-BED4-93F192BFBBF6}" presName="base" presStyleLbl="dkBgShp" presStyleIdx="1" presStyleCnt="2"/>
      <dgm:spPr/>
      <dgm:t>
        <a:bodyPr/>
        <a:lstStyle/>
        <a:p>
          <a:endParaRPr lang="uk-UA"/>
        </a:p>
      </dgm:t>
    </dgm:pt>
  </dgm:ptLst>
  <dgm:cxnLst>
    <dgm:cxn modelId="{A0BA9CCB-B67D-4380-B8D6-56CCB58D4E45}" srcId="{0EEE54BA-0388-4954-B7CB-9DE51024DDFD}" destId="{E248B150-F7AB-48A5-AA97-116DA742EFF4}" srcOrd="0" destOrd="0" parTransId="{6B6918B0-7DBA-4BDC-81B6-341A90F5EEE2}" sibTransId="{80BB5E35-10FD-43B8-9E8D-298DBD4DF1CA}"/>
    <dgm:cxn modelId="{D9A36BB5-FE30-46A4-8FE0-CA1B2A9021A8}" type="presOf" srcId="{6E160F59-4E7D-476B-BEF2-62225D500F40}" destId="{DFBF5441-BD3B-4EAC-8E3B-BC1A6504316E}" srcOrd="0" destOrd="4" presId="urn:microsoft.com/office/officeart/2005/8/layout/hList3"/>
    <dgm:cxn modelId="{1B044E64-E444-4797-9F3A-B0FB23786B86}" type="presOf" srcId="{C60DB7D3-D8BE-4EA8-A0AE-55EE3CE33362}" destId="{DFBF5441-BD3B-4EAC-8E3B-BC1A6504316E}" srcOrd="0" destOrd="2" presId="urn:microsoft.com/office/officeart/2005/8/layout/hList3"/>
    <dgm:cxn modelId="{55250BD4-EE8B-447C-8ED4-801A187C5A54}" type="presOf" srcId="{F83DB041-8005-42AB-8C32-2BA30FAA54BB}" destId="{049AEBE1-0049-4FE0-94B6-58E8837D5CF3}" srcOrd="0" destOrd="4" presId="urn:microsoft.com/office/officeart/2005/8/layout/hList3"/>
    <dgm:cxn modelId="{88DC6F5E-5BEA-43C3-8E4C-2FA3364B0E56}" type="presOf" srcId="{0EEE54BA-0388-4954-B7CB-9DE51024DDFD}" destId="{049AEBE1-0049-4FE0-94B6-58E8837D5CF3}" srcOrd="0" destOrd="0" presId="urn:microsoft.com/office/officeart/2005/8/layout/hList3"/>
    <dgm:cxn modelId="{B4F20E26-DDE6-452B-9EB0-35771AC580C8}" type="presOf" srcId="{70E75EB4-5EC4-441C-936D-1AC35B2A4D72}" destId="{DFBF5441-BD3B-4EAC-8E3B-BC1A6504316E}" srcOrd="0" destOrd="0" presId="urn:microsoft.com/office/officeart/2005/8/layout/hList3"/>
    <dgm:cxn modelId="{B3FF66F4-B5F0-4DBE-83DE-E23EFFE6284D}" srcId="{084F7898-DCD9-4214-96D3-82A2278BA56C}" destId="{0E631815-6C9A-418C-BED4-93F192BFBBF6}" srcOrd="0" destOrd="0" parTransId="{A88B1907-A6F1-4128-BD17-936AF52C6D5E}" sibTransId="{3D163836-F138-4408-9699-DAFEB4369316}"/>
    <dgm:cxn modelId="{3871FDAE-F624-4F9F-9216-77B2598D6257}" srcId="{0E631815-6C9A-418C-BED4-93F192BFBBF6}" destId="{70E75EB4-5EC4-441C-936D-1AC35B2A4D72}" srcOrd="1" destOrd="0" parTransId="{762BCD29-5ABE-4AEE-8DC1-E210CB8FC69D}" sibTransId="{AA1E040B-593A-4407-B497-34ED34E7A3D6}"/>
    <dgm:cxn modelId="{CC981330-D721-424A-BE12-EA6CEE811ACE}" type="presOf" srcId="{FCB40098-026D-4030-A0B9-1D92F8EF9EBB}" destId="{DFBF5441-BD3B-4EAC-8E3B-BC1A6504316E}" srcOrd="0" destOrd="1" presId="urn:microsoft.com/office/officeart/2005/8/layout/hList3"/>
    <dgm:cxn modelId="{2852F2C2-8145-44A7-8A33-B130DC32A323}" srcId="{0EEE54BA-0388-4954-B7CB-9DE51024DDFD}" destId="{9D9F8A82-A922-4A9D-A6DF-F832BD9AEB8F}" srcOrd="1" destOrd="0" parTransId="{38B19792-06D4-4FA3-B853-848247EACD3C}" sibTransId="{A5C235B6-4B57-4292-8F35-EF87C9888F62}"/>
    <dgm:cxn modelId="{25DB8965-B71B-453D-91FA-2F455BEAE5B4}" type="presOf" srcId="{E248B150-F7AB-48A5-AA97-116DA742EFF4}" destId="{049AEBE1-0049-4FE0-94B6-58E8837D5CF3}" srcOrd="0" destOrd="1" presId="urn:microsoft.com/office/officeart/2005/8/layout/hList3"/>
    <dgm:cxn modelId="{AC6E52B3-2A61-48AE-97F1-654A51F457F1}" srcId="{70E75EB4-5EC4-441C-936D-1AC35B2A4D72}" destId="{C60DB7D3-D8BE-4EA8-A0AE-55EE3CE33362}" srcOrd="1" destOrd="0" parTransId="{BD940421-00A3-4D18-8786-A05249F81552}" sibTransId="{8D66692C-B9E6-4086-88D9-BE4563DF1119}"/>
    <dgm:cxn modelId="{2E3BA005-C0CE-41AF-AFFC-55F8D8B6EFF5}" srcId="{70E75EB4-5EC4-441C-936D-1AC35B2A4D72}" destId="{DCF30EE5-E43A-41B6-A443-FC062942FE00}" srcOrd="2" destOrd="0" parTransId="{EAF4A42F-09FD-4826-90E9-AB42D102A328}" sibTransId="{52FF5C07-38BD-4CF5-804D-CC748F8580EA}"/>
    <dgm:cxn modelId="{797A2062-8DE2-47EE-96A9-FA9A0A0F4D5F}" srcId="{70E75EB4-5EC4-441C-936D-1AC35B2A4D72}" destId="{6E160F59-4E7D-476B-BEF2-62225D500F40}" srcOrd="3" destOrd="0" parTransId="{9359F8A9-8E87-4818-998F-84F84A2301FE}" sibTransId="{92A3FE70-D555-43BB-A01A-6749E451C1F1}"/>
    <dgm:cxn modelId="{DCD335C1-189F-4136-AA6B-1009FC851132}" srcId="{70E75EB4-5EC4-441C-936D-1AC35B2A4D72}" destId="{FCB40098-026D-4030-A0B9-1D92F8EF9EBB}" srcOrd="0" destOrd="0" parTransId="{6DC5F8CC-042E-47F9-AE80-C7932F8F502F}" sibTransId="{7DDDAD04-FEC8-441F-8431-2198B6F6DE61}"/>
    <dgm:cxn modelId="{5D951CC3-6870-4C61-AA68-F43DB2590C16}" srcId="{0EEE54BA-0388-4954-B7CB-9DE51024DDFD}" destId="{F83DB041-8005-42AB-8C32-2BA30FAA54BB}" srcOrd="3" destOrd="0" parTransId="{0352323A-7A8D-464B-9761-753516BD8B3B}" sibTransId="{5996C5D8-F04A-4ED3-B31B-8A4119AFD32C}"/>
    <dgm:cxn modelId="{6A44F59A-C839-4CCC-B576-A9CD453FC3C6}" type="presOf" srcId="{084F7898-DCD9-4214-96D3-82A2278BA56C}" destId="{5FDC47EA-B4DB-488D-AC71-544528240D14}" srcOrd="0" destOrd="0" presId="urn:microsoft.com/office/officeart/2005/8/layout/hList3"/>
    <dgm:cxn modelId="{E31C80E8-45A8-458D-99D6-F2638648CCBE}" type="presOf" srcId="{9D9F8A82-A922-4A9D-A6DF-F832BD9AEB8F}" destId="{049AEBE1-0049-4FE0-94B6-58E8837D5CF3}" srcOrd="0" destOrd="2" presId="urn:microsoft.com/office/officeart/2005/8/layout/hList3"/>
    <dgm:cxn modelId="{148ECB22-2654-4C4E-8FDD-BCCDBABEA376}" type="presOf" srcId="{529E1C83-DBD1-4985-AD51-8DAC0E4DD202}" destId="{049AEBE1-0049-4FE0-94B6-58E8837D5CF3}" srcOrd="0" destOrd="3" presId="urn:microsoft.com/office/officeart/2005/8/layout/hList3"/>
    <dgm:cxn modelId="{F1A44B52-652B-4B82-9099-10D4BB53C664}" type="presOf" srcId="{0E631815-6C9A-418C-BED4-93F192BFBBF6}" destId="{8CA56741-C869-4327-B7A1-1CC4BE5613CA}" srcOrd="0" destOrd="0" presId="urn:microsoft.com/office/officeart/2005/8/layout/hList3"/>
    <dgm:cxn modelId="{C96227AA-50AA-4EC7-B016-6326C60F4763}" srcId="{0E631815-6C9A-418C-BED4-93F192BFBBF6}" destId="{0EEE54BA-0388-4954-B7CB-9DE51024DDFD}" srcOrd="0" destOrd="0" parTransId="{50EE5954-52FF-4439-A3E9-4EF536C39DD7}" sibTransId="{3D33EC56-B8ED-4EE0-81F7-E6D73AC22D61}"/>
    <dgm:cxn modelId="{35D56925-05AD-4160-841F-13C5A308FE43}" type="presOf" srcId="{DCF30EE5-E43A-41B6-A443-FC062942FE00}" destId="{DFBF5441-BD3B-4EAC-8E3B-BC1A6504316E}" srcOrd="0" destOrd="3" presId="urn:microsoft.com/office/officeart/2005/8/layout/hList3"/>
    <dgm:cxn modelId="{769814F6-2DA1-4356-8D8D-E4A14E4F4CB8}" srcId="{0EEE54BA-0388-4954-B7CB-9DE51024DDFD}" destId="{529E1C83-DBD1-4985-AD51-8DAC0E4DD202}" srcOrd="2" destOrd="0" parTransId="{8DFD5B80-73C5-4E33-81E2-B796186A7BAD}" sibTransId="{3FDE4E92-FE3A-49C6-95ED-566A96AAD11B}"/>
    <dgm:cxn modelId="{5DEC3496-8E44-4A47-B8C1-9BACE3707645}" type="presParOf" srcId="{5FDC47EA-B4DB-488D-AC71-544528240D14}" destId="{8CA56741-C869-4327-B7A1-1CC4BE5613CA}" srcOrd="0" destOrd="0" presId="urn:microsoft.com/office/officeart/2005/8/layout/hList3"/>
    <dgm:cxn modelId="{B571DA61-9284-410B-A7CB-7BC95BDB0CD2}" type="presParOf" srcId="{5FDC47EA-B4DB-488D-AC71-544528240D14}" destId="{15CD7891-DA5D-43ED-9ABB-726BB4CEFA86}" srcOrd="1" destOrd="0" presId="urn:microsoft.com/office/officeart/2005/8/layout/hList3"/>
    <dgm:cxn modelId="{B5C27189-34EE-4E19-A536-739FC8A39E90}" type="presParOf" srcId="{15CD7891-DA5D-43ED-9ABB-726BB4CEFA86}" destId="{049AEBE1-0049-4FE0-94B6-58E8837D5CF3}" srcOrd="0" destOrd="0" presId="urn:microsoft.com/office/officeart/2005/8/layout/hList3"/>
    <dgm:cxn modelId="{8A9B8A3B-F8CA-46BE-A0C2-84085FDC2351}" type="presParOf" srcId="{15CD7891-DA5D-43ED-9ABB-726BB4CEFA86}" destId="{DFBF5441-BD3B-4EAC-8E3B-BC1A6504316E}" srcOrd="1" destOrd="0" presId="urn:microsoft.com/office/officeart/2005/8/layout/hList3"/>
    <dgm:cxn modelId="{7C375749-2B2B-4B3D-99A0-B9AB1494A3E2}" type="presParOf" srcId="{5FDC47EA-B4DB-488D-AC71-544528240D14}" destId="{D964035F-FBBD-46A3-A1EF-9F5DA02887E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220201-6FE0-4E31-B795-F42B9C3369C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8674023D-26A7-454E-84D0-EDF8551D8A2C}">
      <dgm:prSet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Механізм застосування норм права 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b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сукупність взаємопов’язаних і взаємообумовлених правових засобів, що використовуються державними органами, їх посадовими особами з метою забезпечення обґрунтованого, законного та справедливого у відповідності до волі законодавця застосування права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EDCE5-F167-45F0-964D-C6B8456C614F}" type="parTrans" cxnId="{A3BF2066-3F92-485B-8335-5DDA49AC5FE2}">
      <dgm:prSet/>
      <dgm:spPr/>
      <dgm:t>
        <a:bodyPr/>
        <a:lstStyle/>
        <a:p>
          <a:endParaRPr lang="uk-UA"/>
        </a:p>
      </dgm:t>
    </dgm:pt>
    <dgm:pt modelId="{59003AAF-EB4E-4C47-8E8A-CF73211827F7}" type="sibTrans" cxnId="{A3BF2066-3F92-485B-8335-5DDA49AC5FE2}">
      <dgm:prSet/>
      <dgm:spPr/>
      <dgm:t>
        <a:bodyPr/>
        <a:lstStyle/>
        <a:p>
          <a:endParaRPr lang="uk-UA"/>
        </a:p>
      </dgm:t>
    </dgm:pt>
    <dgm:pt modelId="{F70F5AA3-2CFF-43DD-9F29-009D4F85815C}" type="pres">
      <dgm:prSet presAssocID="{60220201-6FE0-4E31-B795-F42B9C3369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65EDB9B-8514-41C8-BB42-CC112D79570C}" type="pres">
      <dgm:prSet presAssocID="{8674023D-26A7-454E-84D0-EDF8551D8A2C}" presName="node" presStyleLbl="node1" presStyleIdx="0" presStyleCnt="1" custScaleX="120676" custLinFactNeighborX="-2314" custLinFactNeighborY="-206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ABD9D3E-7E98-4095-8A38-97F85D720D9A}" type="presOf" srcId="{8674023D-26A7-454E-84D0-EDF8551D8A2C}" destId="{F65EDB9B-8514-41C8-BB42-CC112D79570C}" srcOrd="0" destOrd="0" presId="urn:microsoft.com/office/officeart/2005/8/layout/default"/>
    <dgm:cxn modelId="{90D2AADE-8BFC-482D-B781-FFA1D9E39143}" type="presOf" srcId="{60220201-6FE0-4E31-B795-F42B9C3369CE}" destId="{F70F5AA3-2CFF-43DD-9F29-009D4F85815C}" srcOrd="0" destOrd="0" presId="urn:microsoft.com/office/officeart/2005/8/layout/default"/>
    <dgm:cxn modelId="{A3BF2066-3F92-485B-8335-5DDA49AC5FE2}" srcId="{60220201-6FE0-4E31-B795-F42B9C3369CE}" destId="{8674023D-26A7-454E-84D0-EDF8551D8A2C}" srcOrd="0" destOrd="0" parTransId="{B56EDCE5-F167-45F0-964D-C6B8456C614F}" sibTransId="{59003AAF-EB4E-4C47-8E8A-CF73211827F7}"/>
    <dgm:cxn modelId="{B60E909E-394C-4264-A9FC-02C5DB629879}" type="presParOf" srcId="{F70F5AA3-2CFF-43DD-9F29-009D4F85815C}" destId="{F65EDB9B-8514-41C8-BB42-CC112D79570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9131E6-E4F7-4541-BF01-D5AA9E8BBAD1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C2B6283-0068-49A2-BFAC-F39978D6F9EC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суб’єкт правозастосування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C5D6A-1C08-4B91-AF0C-4F8A2ADB2150}" type="parTrans" cxnId="{EE96C614-9D4A-484B-95F2-13DBD4C066D4}">
      <dgm:prSet/>
      <dgm:spPr/>
      <dgm:t>
        <a:bodyPr/>
        <a:lstStyle/>
        <a:p>
          <a:endParaRPr lang="uk-UA"/>
        </a:p>
      </dgm:t>
    </dgm:pt>
    <dgm:pt modelId="{CD0C55EF-8B76-4D5C-A00D-107CB2E27379}" type="sibTrans" cxnId="{EE96C614-9D4A-484B-95F2-13DBD4C066D4}">
      <dgm:prSet/>
      <dgm:spPr/>
      <dgm:t>
        <a:bodyPr/>
        <a:lstStyle/>
        <a:p>
          <a:endParaRPr lang="uk-UA"/>
        </a:p>
      </dgm:t>
    </dgm:pt>
    <dgm:pt modelId="{4100FCAD-FCA2-4D17-8333-0F306D17C367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 правозастосування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10614-2084-4A56-9659-EAFF51D3CB01}" type="parTrans" cxnId="{E60B082A-A1A6-4F53-A872-A8A3567D7D2E}">
      <dgm:prSet/>
      <dgm:spPr/>
      <dgm:t>
        <a:bodyPr/>
        <a:lstStyle/>
        <a:p>
          <a:endParaRPr lang="uk-UA"/>
        </a:p>
      </dgm:t>
    </dgm:pt>
    <dgm:pt modelId="{D60E0B5A-F138-468E-8C1A-1381ECBC9E80}" type="sibTrans" cxnId="{E60B082A-A1A6-4F53-A872-A8A3567D7D2E}">
      <dgm:prSet/>
      <dgm:spPr/>
      <dgm:t>
        <a:bodyPr/>
        <a:lstStyle/>
        <a:p>
          <a:endParaRPr lang="uk-UA"/>
        </a:p>
      </dgm:t>
    </dgm:pt>
    <dgm:pt modelId="{ED6B51B6-2062-4910-B321-2CA01DFDAED9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правозастосовна процедура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88FDD-9EA1-4A35-BA51-D6E7FED47D00}" type="parTrans" cxnId="{BCC1E783-BCCE-4E57-B87D-9739E60FA2AD}">
      <dgm:prSet/>
      <dgm:spPr/>
      <dgm:t>
        <a:bodyPr/>
        <a:lstStyle/>
        <a:p>
          <a:endParaRPr lang="uk-UA"/>
        </a:p>
      </dgm:t>
    </dgm:pt>
    <dgm:pt modelId="{00A265C0-2EE2-4C1D-98C8-9D696ED5FC40}" type="sibTrans" cxnId="{BCC1E783-BCCE-4E57-B87D-9739E60FA2AD}">
      <dgm:prSet/>
      <dgm:spPr/>
      <dgm:t>
        <a:bodyPr/>
        <a:lstStyle/>
        <a:p>
          <a:endParaRPr lang="uk-UA"/>
        </a:p>
      </dgm:t>
    </dgm:pt>
    <dgm:pt modelId="{F4805552-B4F7-414E-AA99-846F5A23A11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підстави застосування права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E0D37-107B-4AB6-9A26-3D3BF21C7499}" type="parTrans" cxnId="{D6BE5F86-CD20-4C5C-8A48-FF9BD9E1FED8}">
      <dgm:prSet/>
      <dgm:spPr/>
      <dgm:t>
        <a:bodyPr/>
        <a:lstStyle/>
        <a:p>
          <a:endParaRPr lang="uk-UA"/>
        </a:p>
      </dgm:t>
    </dgm:pt>
    <dgm:pt modelId="{A5C2F259-305E-4DED-92C1-45C4ADF2FE52}" type="sibTrans" cxnId="{D6BE5F86-CD20-4C5C-8A48-FF9BD9E1FED8}">
      <dgm:prSet/>
      <dgm:spPr/>
      <dgm:t>
        <a:bodyPr/>
        <a:lstStyle/>
        <a:p>
          <a:endParaRPr lang="uk-UA"/>
        </a:p>
      </dgm:t>
    </dgm:pt>
    <dgm:pt modelId="{01376B4A-B9D0-4680-B8DF-B85F4F898129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 правозастосовної діяльності (правозастосовний акт)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345B6-1304-4DAC-AE6E-CD9557BD8176}" type="parTrans" cxnId="{6F74B385-1061-4988-B132-A9C3A5CC43F1}">
      <dgm:prSet/>
      <dgm:spPr/>
      <dgm:t>
        <a:bodyPr/>
        <a:lstStyle/>
        <a:p>
          <a:endParaRPr lang="uk-UA"/>
        </a:p>
      </dgm:t>
    </dgm:pt>
    <dgm:pt modelId="{649C304A-52B0-409C-8BCA-074D7B898586}" type="sibTrans" cxnId="{6F74B385-1061-4988-B132-A9C3A5CC43F1}">
      <dgm:prSet/>
      <dgm:spPr/>
      <dgm:t>
        <a:bodyPr/>
        <a:lstStyle/>
        <a:p>
          <a:endParaRPr lang="uk-UA"/>
        </a:p>
      </dgm:t>
    </dgm:pt>
    <dgm:pt modelId="{8FAA20AD-0F7B-4B8C-AE41-8240A86F6140}" type="pres">
      <dgm:prSet presAssocID="{F49131E6-E4F7-4541-BF01-D5AA9E8BBA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71C77B9-0B1A-4266-8ECC-3676C35B12D5}" type="pres">
      <dgm:prSet presAssocID="{1C2B6283-0068-49A2-BFAC-F39978D6F9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89C5BC-C091-4869-B3EB-61E9B62D20D1}" type="pres">
      <dgm:prSet presAssocID="{CD0C55EF-8B76-4D5C-A00D-107CB2E27379}" presName="sibTrans" presStyleCnt="0"/>
      <dgm:spPr/>
    </dgm:pt>
    <dgm:pt modelId="{5DD62519-FB21-46DE-9CE4-C233F93AE0FD}" type="pres">
      <dgm:prSet presAssocID="{4100FCAD-FCA2-4D17-8333-0F306D17C3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E6F1C-36BD-4179-ABA2-B35738B9EF1A}" type="pres">
      <dgm:prSet presAssocID="{D60E0B5A-F138-468E-8C1A-1381ECBC9E80}" presName="sibTrans" presStyleCnt="0"/>
      <dgm:spPr/>
    </dgm:pt>
    <dgm:pt modelId="{911689B9-2AFB-49D7-815B-2D94E07563A6}" type="pres">
      <dgm:prSet presAssocID="{ED6B51B6-2062-4910-B321-2CA01DFDAE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00B9A-7C56-4A52-A0CC-9642727E5F28}" type="pres">
      <dgm:prSet presAssocID="{00A265C0-2EE2-4C1D-98C8-9D696ED5FC40}" presName="sibTrans" presStyleCnt="0"/>
      <dgm:spPr/>
    </dgm:pt>
    <dgm:pt modelId="{31DBF277-E897-4137-B674-E4CF6EB7A3AB}" type="pres">
      <dgm:prSet presAssocID="{F4805552-B4F7-414E-AA99-846F5A23A1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BF887-0CBD-4008-86A8-74465793CAAF}" type="pres">
      <dgm:prSet presAssocID="{A5C2F259-305E-4DED-92C1-45C4ADF2FE52}" presName="sibTrans" presStyleCnt="0"/>
      <dgm:spPr/>
    </dgm:pt>
    <dgm:pt modelId="{C10E73FB-A229-4D36-8EC7-ABA9D513776B}" type="pres">
      <dgm:prSet presAssocID="{01376B4A-B9D0-4680-B8DF-B85F4F898129}" presName="node" presStyleLbl="node1" presStyleIdx="4" presStyleCnt="5" custScaleX="136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566D0-9513-4834-966D-142C67B90201}" type="presOf" srcId="{4100FCAD-FCA2-4D17-8333-0F306D17C367}" destId="{5DD62519-FB21-46DE-9CE4-C233F93AE0FD}" srcOrd="0" destOrd="0" presId="urn:microsoft.com/office/officeart/2005/8/layout/default"/>
    <dgm:cxn modelId="{DDD110F0-2442-4C64-A48D-F8A7BD24A256}" type="presOf" srcId="{F4805552-B4F7-414E-AA99-846F5A23A116}" destId="{31DBF277-E897-4137-B674-E4CF6EB7A3AB}" srcOrd="0" destOrd="0" presId="urn:microsoft.com/office/officeart/2005/8/layout/default"/>
    <dgm:cxn modelId="{8FD8C21E-E4DC-477E-9973-97C1883C49D2}" type="presOf" srcId="{01376B4A-B9D0-4680-B8DF-B85F4F898129}" destId="{C10E73FB-A229-4D36-8EC7-ABA9D513776B}" srcOrd="0" destOrd="0" presId="urn:microsoft.com/office/officeart/2005/8/layout/default"/>
    <dgm:cxn modelId="{BCC1E783-BCCE-4E57-B87D-9739E60FA2AD}" srcId="{F49131E6-E4F7-4541-BF01-D5AA9E8BBAD1}" destId="{ED6B51B6-2062-4910-B321-2CA01DFDAED9}" srcOrd="2" destOrd="0" parTransId="{A3088FDD-9EA1-4A35-BA51-D6E7FED47D00}" sibTransId="{00A265C0-2EE2-4C1D-98C8-9D696ED5FC40}"/>
    <dgm:cxn modelId="{D6BE5F86-CD20-4C5C-8A48-FF9BD9E1FED8}" srcId="{F49131E6-E4F7-4541-BF01-D5AA9E8BBAD1}" destId="{F4805552-B4F7-414E-AA99-846F5A23A116}" srcOrd="3" destOrd="0" parTransId="{CEBE0D37-107B-4AB6-9A26-3D3BF21C7499}" sibTransId="{A5C2F259-305E-4DED-92C1-45C4ADF2FE52}"/>
    <dgm:cxn modelId="{98B2AF12-1F02-45CB-8520-05D13BA3D1F8}" type="presOf" srcId="{ED6B51B6-2062-4910-B321-2CA01DFDAED9}" destId="{911689B9-2AFB-49D7-815B-2D94E07563A6}" srcOrd="0" destOrd="0" presId="urn:microsoft.com/office/officeart/2005/8/layout/default"/>
    <dgm:cxn modelId="{3AF8E65E-80B9-49F2-9A82-CF2D39D945AD}" type="presOf" srcId="{F49131E6-E4F7-4541-BF01-D5AA9E8BBAD1}" destId="{8FAA20AD-0F7B-4B8C-AE41-8240A86F6140}" srcOrd="0" destOrd="0" presId="urn:microsoft.com/office/officeart/2005/8/layout/default"/>
    <dgm:cxn modelId="{E60B082A-A1A6-4F53-A872-A8A3567D7D2E}" srcId="{F49131E6-E4F7-4541-BF01-D5AA9E8BBAD1}" destId="{4100FCAD-FCA2-4D17-8333-0F306D17C367}" srcOrd="1" destOrd="0" parTransId="{0F010614-2084-4A56-9659-EAFF51D3CB01}" sibTransId="{D60E0B5A-F138-468E-8C1A-1381ECBC9E80}"/>
    <dgm:cxn modelId="{6F74B385-1061-4988-B132-A9C3A5CC43F1}" srcId="{F49131E6-E4F7-4541-BF01-D5AA9E8BBAD1}" destId="{01376B4A-B9D0-4680-B8DF-B85F4F898129}" srcOrd="4" destOrd="0" parTransId="{440345B6-1304-4DAC-AE6E-CD9557BD8176}" sibTransId="{649C304A-52B0-409C-8BCA-074D7B898586}"/>
    <dgm:cxn modelId="{EE96C614-9D4A-484B-95F2-13DBD4C066D4}" srcId="{F49131E6-E4F7-4541-BF01-D5AA9E8BBAD1}" destId="{1C2B6283-0068-49A2-BFAC-F39978D6F9EC}" srcOrd="0" destOrd="0" parTransId="{50BC5D6A-1C08-4B91-AF0C-4F8A2ADB2150}" sibTransId="{CD0C55EF-8B76-4D5C-A00D-107CB2E27379}"/>
    <dgm:cxn modelId="{E1F7C078-DEF1-47DD-84EB-329B35C696DC}" type="presOf" srcId="{1C2B6283-0068-49A2-BFAC-F39978D6F9EC}" destId="{271C77B9-0B1A-4266-8ECC-3676C35B12D5}" srcOrd="0" destOrd="0" presId="urn:microsoft.com/office/officeart/2005/8/layout/default"/>
    <dgm:cxn modelId="{837EEBF2-DF25-45A3-9F09-D95D7591F4D1}" type="presParOf" srcId="{8FAA20AD-0F7B-4B8C-AE41-8240A86F6140}" destId="{271C77B9-0B1A-4266-8ECC-3676C35B12D5}" srcOrd="0" destOrd="0" presId="urn:microsoft.com/office/officeart/2005/8/layout/default"/>
    <dgm:cxn modelId="{93069165-1884-4BB0-871D-F4A821310B4D}" type="presParOf" srcId="{8FAA20AD-0F7B-4B8C-AE41-8240A86F6140}" destId="{A889C5BC-C091-4869-B3EB-61E9B62D20D1}" srcOrd="1" destOrd="0" presId="urn:microsoft.com/office/officeart/2005/8/layout/default"/>
    <dgm:cxn modelId="{A81D8097-4A77-42A1-A730-77D7210B8D45}" type="presParOf" srcId="{8FAA20AD-0F7B-4B8C-AE41-8240A86F6140}" destId="{5DD62519-FB21-46DE-9CE4-C233F93AE0FD}" srcOrd="2" destOrd="0" presId="urn:microsoft.com/office/officeart/2005/8/layout/default"/>
    <dgm:cxn modelId="{3AD708B4-2A60-4DCB-8DBB-20A03E56AECD}" type="presParOf" srcId="{8FAA20AD-0F7B-4B8C-AE41-8240A86F6140}" destId="{906E6F1C-36BD-4179-ABA2-B35738B9EF1A}" srcOrd="3" destOrd="0" presId="urn:microsoft.com/office/officeart/2005/8/layout/default"/>
    <dgm:cxn modelId="{D3F47FA9-ED2C-40D5-B0E6-C6186DEE4269}" type="presParOf" srcId="{8FAA20AD-0F7B-4B8C-AE41-8240A86F6140}" destId="{911689B9-2AFB-49D7-815B-2D94E07563A6}" srcOrd="4" destOrd="0" presId="urn:microsoft.com/office/officeart/2005/8/layout/default"/>
    <dgm:cxn modelId="{0263AEBB-C974-4C48-895E-0A807676F7C3}" type="presParOf" srcId="{8FAA20AD-0F7B-4B8C-AE41-8240A86F6140}" destId="{0A300B9A-7C56-4A52-A0CC-9642727E5F28}" srcOrd="5" destOrd="0" presId="urn:microsoft.com/office/officeart/2005/8/layout/default"/>
    <dgm:cxn modelId="{201B0614-E109-4735-A0E9-65F8161515B7}" type="presParOf" srcId="{8FAA20AD-0F7B-4B8C-AE41-8240A86F6140}" destId="{31DBF277-E897-4137-B674-E4CF6EB7A3AB}" srcOrd="6" destOrd="0" presId="urn:microsoft.com/office/officeart/2005/8/layout/default"/>
    <dgm:cxn modelId="{CE7EBEFD-CE78-48F9-9E39-DB6006816A15}" type="presParOf" srcId="{8FAA20AD-0F7B-4B8C-AE41-8240A86F6140}" destId="{283BF887-0CBD-4008-86A8-74465793CAAF}" srcOrd="7" destOrd="0" presId="urn:microsoft.com/office/officeart/2005/8/layout/default"/>
    <dgm:cxn modelId="{5E71E650-9B7C-41FB-95F4-73388D72C28F}" type="presParOf" srcId="{8FAA20AD-0F7B-4B8C-AE41-8240A86F6140}" destId="{C10E73FB-A229-4D36-8EC7-ABA9D51377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FEEF94-CEF2-4B33-B5BF-86D9DCD4B3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B139FD2-770C-4AE5-9BEE-D8D744F1DD1E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багатогранне, теоретико-правове явище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F3442-2F67-45F8-AD06-A286C609F2E8}" type="parTrans" cxnId="{0677F415-A9B4-4780-BDB6-78C061C2D41E}">
      <dgm:prSet/>
      <dgm:spPr/>
      <dgm:t>
        <a:bodyPr/>
        <a:lstStyle/>
        <a:p>
          <a:endParaRPr lang="uk-UA"/>
        </a:p>
      </dgm:t>
    </dgm:pt>
    <dgm:pt modelId="{8C6B6459-CD7A-4413-B57C-B54294563FDA}" type="sibTrans" cxnId="{0677F415-A9B4-4780-BDB6-78C061C2D41E}">
      <dgm:prSet/>
      <dgm:spPr/>
      <dgm:t>
        <a:bodyPr/>
        <a:lstStyle/>
        <a:p>
          <a:endParaRPr lang="uk-UA"/>
        </a:p>
      </dgm:t>
    </dgm:pt>
    <dgm:pt modelId="{A36662D8-25DE-420C-B552-9C1B53834F72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підвищений ступінь соціального значення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BE5A6-4212-4259-9D88-0E2D499EB40F}" type="parTrans" cxnId="{EA0A802C-446B-492E-9991-18F904060847}">
      <dgm:prSet/>
      <dgm:spPr/>
      <dgm:t>
        <a:bodyPr/>
        <a:lstStyle/>
        <a:p>
          <a:endParaRPr lang="uk-UA"/>
        </a:p>
      </dgm:t>
    </dgm:pt>
    <dgm:pt modelId="{210D2BC4-BFDD-4F99-A5B0-86D180DDD62A}" type="sibTrans" cxnId="{EA0A802C-446B-492E-9991-18F904060847}">
      <dgm:prSet/>
      <dgm:spPr/>
      <dgm:t>
        <a:bodyPr/>
        <a:lstStyle/>
        <a:p>
          <a:endParaRPr lang="uk-UA"/>
        </a:p>
      </dgm:t>
    </dgm:pt>
    <dgm:pt modelId="{12F1FB90-8CF7-4962-BB3D-872555013B7D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 комплекс правових засобів, способів, форм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FC4B9-EE63-4527-8410-44D81A8D0CE5}" type="parTrans" cxnId="{A17378D5-35C9-427B-A4F3-CE2E1ABC5992}">
      <dgm:prSet/>
      <dgm:spPr/>
      <dgm:t>
        <a:bodyPr/>
        <a:lstStyle/>
        <a:p>
          <a:endParaRPr lang="uk-UA"/>
        </a:p>
      </dgm:t>
    </dgm:pt>
    <dgm:pt modelId="{ECF2EB69-8F34-48B7-8D7F-964A67DD225C}" type="sibTrans" cxnId="{A17378D5-35C9-427B-A4F3-CE2E1ABC5992}">
      <dgm:prSet/>
      <dgm:spPr/>
      <dgm:t>
        <a:bodyPr/>
        <a:lstStyle/>
        <a:p>
          <a:endParaRPr lang="uk-UA"/>
        </a:p>
      </dgm:t>
    </dgm:pt>
    <dgm:pt modelId="{E752669F-0A69-40C8-950F-EA4ACFCB4E4D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системним утворенням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D0F94-6E68-43AE-9245-C70064B34280}" type="parTrans" cxnId="{3690DE0B-7D57-4295-8EA3-978400117DD1}">
      <dgm:prSet/>
      <dgm:spPr/>
      <dgm:t>
        <a:bodyPr/>
        <a:lstStyle/>
        <a:p>
          <a:endParaRPr lang="uk-UA"/>
        </a:p>
      </dgm:t>
    </dgm:pt>
    <dgm:pt modelId="{39ADEB68-9595-42E8-AFB3-36EBE318E093}" type="sibTrans" cxnId="{3690DE0B-7D57-4295-8EA3-978400117DD1}">
      <dgm:prSet/>
      <dgm:spPr/>
      <dgm:t>
        <a:bodyPr/>
        <a:lstStyle/>
        <a:p>
          <a:endParaRPr lang="uk-UA"/>
        </a:p>
      </dgm:t>
    </dgm:pt>
    <dgm:pt modelId="{A8A31EBC-9022-46AF-B25E-A0C87FB4782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розгалужений склад суб’єктів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92DCD-3146-4708-B35D-955D9B5E6FEF}" type="parTrans" cxnId="{71A6695B-D3C4-44E4-B252-A530227DEA80}">
      <dgm:prSet/>
      <dgm:spPr/>
      <dgm:t>
        <a:bodyPr/>
        <a:lstStyle/>
        <a:p>
          <a:endParaRPr lang="uk-UA"/>
        </a:p>
      </dgm:t>
    </dgm:pt>
    <dgm:pt modelId="{358C14AC-BCF5-4E5A-83B0-CF7E261BC888}" type="sibTrans" cxnId="{71A6695B-D3C4-44E4-B252-A530227DEA80}">
      <dgm:prSet/>
      <dgm:spPr/>
      <dgm:t>
        <a:bodyPr/>
        <a:lstStyle/>
        <a:p>
          <a:endParaRPr lang="uk-UA"/>
        </a:p>
      </dgm:t>
    </dgm:pt>
    <dgm:pt modelId="{071406D0-C420-47D7-8210-7C29A4666440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особливим елементом є правосвідомість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FDCF9-25FF-44B8-BF9D-21FED395891D}" type="parTrans" cxnId="{4A8B0C4C-71CA-4C32-901E-91B17EA540A9}">
      <dgm:prSet/>
      <dgm:spPr/>
      <dgm:t>
        <a:bodyPr/>
        <a:lstStyle/>
        <a:p>
          <a:endParaRPr lang="uk-UA"/>
        </a:p>
      </dgm:t>
    </dgm:pt>
    <dgm:pt modelId="{EEB02EEA-D1BF-4E79-98B0-FB37FE9E2954}" type="sibTrans" cxnId="{4A8B0C4C-71CA-4C32-901E-91B17EA540A9}">
      <dgm:prSet/>
      <dgm:spPr/>
      <dgm:t>
        <a:bodyPr/>
        <a:lstStyle/>
        <a:p>
          <a:endParaRPr lang="uk-UA"/>
        </a:p>
      </dgm:t>
    </dgm:pt>
    <dgm:pt modelId="{7D3A63BB-F9A3-413F-B341-90C4100E7F9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складним структурованим явищем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9A91FC-782F-40B1-B5E1-F50DB0A8DDBC}" type="parTrans" cxnId="{AE428940-BD96-466F-A678-33AF7FF06184}">
      <dgm:prSet/>
      <dgm:spPr/>
      <dgm:t>
        <a:bodyPr/>
        <a:lstStyle/>
        <a:p>
          <a:endParaRPr lang="uk-UA"/>
        </a:p>
      </dgm:t>
    </dgm:pt>
    <dgm:pt modelId="{9E89A76E-C7A9-4913-8E3B-603B0E603C86}" type="sibTrans" cxnId="{AE428940-BD96-466F-A678-33AF7FF06184}">
      <dgm:prSet/>
      <dgm:spPr/>
      <dgm:t>
        <a:bodyPr/>
        <a:lstStyle/>
        <a:p>
          <a:endParaRPr lang="uk-UA"/>
        </a:p>
      </dgm:t>
    </dgm:pt>
    <dgm:pt modelId="{2AE36316-E91B-4D5E-B0DC-D58A734CF68B}" type="pres">
      <dgm:prSet presAssocID="{27FEEF94-CEF2-4B33-B5BF-86D9DCD4B3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D9745-5A2B-474E-BE1E-0176433A1179}" type="pres">
      <dgm:prSet presAssocID="{AB139FD2-770C-4AE5-9BEE-D8D744F1DD1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BB4AF-FACE-4A06-86E6-5F769565BB51}" type="pres">
      <dgm:prSet presAssocID="{8C6B6459-CD7A-4413-B57C-B54294563FDA}" presName="sibTrans" presStyleCnt="0"/>
      <dgm:spPr/>
    </dgm:pt>
    <dgm:pt modelId="{BD799BEA-A446-4916-BB9E-83184FB3ABB9}" type="pres">
      <dgm:prSet presAssocID="{A36662D8-25DE-420C-B552-9C1B53834F7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8A8AB-6C1D-44E0-B79D-04E93B725340}" type="pres">
      <dgm:prSet presAssocID="{210D2BC4-BFDD-4F99-A5B0-86D180DDD62A}" presName="sibTrans" presStyleCnt="0"/>
      <dgm:spPr/>
    </dgm:pt>
    <dgm:pt modelId="{AF845591-08A4-4AF1-B7B2-32FE387EBD38}" type="pres">
      <dgm:prSet presAssocID="{12F1FB90-8CF7-4962-BB3D-872555013B7D}" presName="node" presStyleLbl="node1" presStyleIdx="2" presStyleCnt="7" custScaleX="158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7E42C-F04C-4922-8FD8-CEA98FC467AC}" type="pres">
      <dgm:prSet presAssocID="{ECF2EB69-8F34-48B7-8D7F-964A67DD225C}" presName="sibTrans" presStyleCnt="0"/>
      <dgm:spPr/>
    </dgm:pt>
    <dgm:pt modelId="{E1914236-EEA8-4835-B374-F3CE543FF006}" type="pres">
      <dgm:prSet presAssocID="{E752669F-0A69-40C8-950F-EA4ACFCB4E4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A3A3A-36FD-4CA8-8A8F-65D5D574DA79}" type="pres">
      <dgm:prSet presAssocID="{39ADEB68-9595-42E8-AFB3-36EBE318E093}" presName="sibTrans" presStyleCnt="0"/>
      <dgm:spPr/>
    </dgm:pt>
    <dgm:pt modelId="{D92743EF-2D20-4E03-A778-C0A23DEAA5DA}" type="pres">
      <dgm:prSet presAssocID="{A8A31EBC-9022-46AF-B25E-A0C87FB4782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17142-8E11-49C2-A1D8-E82CDC964269}" type="pres">
      <dgm:prSet presAssocID="{358C14AC-BCF5-4E5A-83B0-CF7E261BC888}" presName="sibTrans" presStyleCnt="0"/>
      <dgm:spPr/>
    </dgm:pt>
    <dgm:pt modelId="{E76B43A1-0A37-48BD-AA27-848ACF2D0F28}" type="pres">
      <dgm:prSet presAssocID="{071406D0-C420-47D7-8210-7C29A4666440}" presName="node" presStyleLbl="node1" presStyleIdx="5" presStyleCnt="7" custScaleX="118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2F3E4-0A2B-436B-AC4D-274EDCDEE17E}" type="pres">
      <dgm:prSet presAssocID="{EEB02EEA-D1BF-4E79-98B0-FB37FE9E2954}" presName="sibTrans" presStyleCnt="0"/>
      <dgm:spPr/>
    </dgm:pt>
    <dgm:pt modelId="{47E6A6EC-69F4-418F-BAEE-E1D6DB0FC8D1}" type="pres">
      <dgm:prSet presAssocID="{7D3A63BB-F9A3-413F-B341-90C4100E7F96}" presName="node" presStyleLbl="node1" presStyleIdx="6" presStyleCnt="7" custScaleX="118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7F415-A9B4-4780-BDB6-78C061C2D41E}" srcId="{27FEEF94-CEF2-4B33-B5BF-86D9DCD4B37B}" destId="{AB139FD2-770C-4AE5-9BEE-D8D744F1DD1E}" srcOrd="0" destOrd="0" parTransId="{7ABF3442-2F67-45F8-AD06-A286C609F2E8}" sibTransId="{8C6B6459-CD7A-4413-B57C-B54294563FDA}"/>
    <dgm:cxn modelId="{A17378D5-35C9-427B-A4F3-CE2E1ABC5992}" srcId="{27FEEF94-CEF2-4B33-B5BF-86D9DCD4B37B}" destId="{12F1FB90-8CF7-4962-BB3D-872555013B7D}" srcOrd="2" destOrd="0" parTransId="{2F7FC4B9-EE63-4527-8410-44D81A8D0CE5}" sibTransId="{ECF2EB69-8F34-48B7-8D7F-964A67DD225C}"/>
    <dgm:cxn modelId="{D8908B41-71E8-4EF7-8F74-C653D0423235}" type="presOf" srcId="{E752669F-0A69-40C8-950F-EA4ACFCB4E4D}" destId="{E1914236-EEA8-4835-B374-F3CE543FF006}" srcOrd="0" destOrd="0" presId="urn:microsoft.com/office/officeart/2005/8/layout/default"/>
    <dgm:cxn modelId="{3690DE0B-7D57-4295-8EA3-978400117DD1}" srcId="{27FEEF94-CEF2-4B33-B5BF-86D9DCD4B37B}" destId="{E752669F-0A69-40C8-950F-EA4ACFCB4E4D}" srcOrd="3" destOrd="0" parTransId="{8C2D0F94-6E68-43AE-9245-C70064B34280}" sibTransId="{39ADEB68-9595-42E8-AFB3-36EBE318E093}"/>
    <dgm:cxn modelId="{7300D5F2-4954-406F-B117-6D72370B9287}" type="presOf" srcId="{7D3A63BB-F9A3-413F-B341-90C4100E7F96}" destId="{47E6A6EC-69F4-418F-BAEE-E1D6DB0FC8D1}" srcOrd="0" destOrd="0" presId="urn:microsoft.com/office/officeart/2005/8/layout/default"/>
    <dgm:cxn modelId="{A5813F56-981A-4C73-B62B-343F83A7E0BF}" type="presOf" srcId="{27FEEF94-CEF2-4B33-B5BF-86D9DCD4B37B}" destId="{2AE36316-E91B-4D5E-B0DC-D58A734CF68B}" srcOrd="0" destOrd="0" presId="urn:microsoft.com/office/officeart/2005/8/layout/default"/>
    <dgm:cxn modelId="{4A8B0C4C-71CA-4C32-901E-91B17EA540A9}" srcId="{27FEEF94-CEF2-4B33-B5BF-86D9DCD4B37B}" destId="{071406D0-C420-47D7-8210-7C29A4666440}" srcOrd="5" destOrd="0" parTransId="{3DFFDCF9-25FF-44B8-BF9D-21FED395891D}" sibTransId="{EEB02EEA-D1BF-4E79-98B0-FB37FE9E2954}"/>
    <dgm:cxn modelId="{EA0A802C-446B-492E-9991-18F904060847}" srcId="{27FEEF94-CEF2-4B33-B5BF-86D9DCD4B37B}" destId="{A36662D8-25DE-420C-B552-9C1B53834F72}" srcOrd="1" destOrd="0" parTransId="{6D4BE5A6-4212-4259-9D88-0E2D499EB40F}" sibTransId="{210D2BC4-BFDD-4F99-A5B0-86D180DDD62A}"/>
    <dgm:cxn modelId="{493D9DC9-DDD8-4A91-9AF7-95A4D5D5F15A}" type="presOf" srcId="{12F1FB90-8CF7-4962-BB3D-872555013B7D}" destId="{AF845591-08A4-4AF1-B7B2-32FE387EBD38}" srcOrd="0" destOrd="0" presId="urn:microsoft.com/office/officeart/2005/8/layout/default"/>
    <dgm:cxn modelId="{2FE5137A-A875-4F3D-AB6E-513435B85008}" type="presOf" srcId="{071406D0-C420-47D7-8210-7C29A4666440}" destId="{E76B43A1-0A37-48BD-AA27-848ACF2D0F28}" srcOrd="0" destOrd="0" presId="urn:microsoft.com/office/officeart/2005/8/layout/default"/>
    <dgm:cxn modelId="{71A6695B-D3C4-44E4-B252-A530227DEA80}" srcId="{27FEEF94-CEF2-4B33-B5BF-86D9DCD4B37B}" destId="{A8A31EBC-9022-46AF-B25E-A0C87FB47826}" srcOrd="4" destOrd="0" parTransId="{A0692DCD-3146-4708-B35D-955D9B5E6FEF}" sibTransId="{358C14AC-BCF5-4E5A-83B0-CF7E261BC888}"/>
    <dgm:cxn modelId="{CEC8EF9A-E5FB-4333-AF75-C19666B18245}" type="presOf" srcId="{A8A31EBC-9022-46AF-B25E-A0C87FB47826}" destId="{D92743EF-2D20-4E03-A778-C0A23DEAA5DA}" srcOrd="0" destOrd="0" presId="urn:microsoft.com/office/officeart/2005/8/layout/default"/>
    <dgm:cxn modelId="{DC2D2D9B-0F72-4443-A90E-45FD2D45FA77}" type="presOf" srcId="{A36662D8-25DE-420C-B552-9C1B53834F72}" destId="{BD799BEA-A446-4916-BB9E-83184FB3ABB9}" srcOrd="0" destOrd="0" presId="urn:microsoft.com/office/officeart/2005/8/layout/default"/>
    <dgm:cxn modelId="{AE428940-BD96-466F-A678-33AF7FF06184}" srcId="{27FEEF94-CEF2-4B33-B5BF-86D9DCD4B37B}" destId="{7D3A63BB-F9A3-413F-B341-90C4100E7F96}" srcOrd="6" destOrd="0" parTransId="{4C9A91FC-782F-40B1-B5E1-F50DB0A8DDBC}" sibTransId="{9E89A76E-C7A9-4913-8E3B-603B0E603C86}"/>
    <dgm:cxn modelId="{F63D96D5-8228-4FC7-90CE-2D1126780289}" type="presOf" srcId="{AB139FD2-770C-4AE5-9BEE-D8D744F1DD1E}" destId="{547D9745-5A2B-474E-BE1E-0176433A1179}" srcOrd="0" destOrd="0" presId="urn:microsoft.com/office/officeart/2005/8/layout/default"/>
    <dgm:cxn modelId="{45FB94F0-F0C8-4D40-8FB4-8BB7B87F9BB0}" type="presParOf" srcId="{2AE36316-E91B-4D5E-B0DC-D58A734CF68B}" destId="{547D9745-5A2B-474E-BE1E-0176433A1179}" srcOrd="0" destOrd="0" presId="urn:microsoft.com/office/officeart/2005/8/layout/default"/>
    <dgm:cxn modelId="{6EB7CDF8-A3C8-45EB-B48D-5E5A41855A94}" type="presParOf" srcId="{2AE36316-E91B-4D5E-B0DC-D58A734CF68B}" destId="{36FBB4AF-FACE-4A06-86E6-5F769565BB51}" srcOrd="1" destOrd="0" presId="urn:microsoft.com/office/officeart/2005/8/layout/default"/>
    <dgm:cxn modelId="{248E02A7-F9CE-4EFA-A589-4B00D0DCEDAD}" type="presParOf" srcId="{2AE36316-E91B-4D5E-B0DC-D58A734CF68B}" destId="{BD799BEA-A446-4916-BB9E-83184FB3ABB9}" srcOrd="2" destOrd="0" presId="urn:microsoft.com/office/officeart/2005/8/layout/default"/>
    <dgm:cxn modelId="{25D50306-C132-4300-9A3B-07EE0AAB8F1D}" type="presParOf" srcId="{2AE36316-E91B-4D5E-B0DC-D58A734CF68B}" destId="{5A08A8AB-6C1D-44E0-B79D-04E93B725340}" srcOrd="3" destOrd="0" presId="urn:microsoft.com/office/officeart/2005/8/layout/default"/>
    <dgm:cxn modelId="{EA7434E4-6432-4498-9D5E-E7F4DDBB0F57}" type="presParOf" srcId="{2AE36316-E91B-4D5E-B0DC-D58A734CF68B}" destId="{AF845591-08A4-4AF1-B7B2-32FE387EBD38}" srcOrd="4" destOrd="0" presId="urn:microsoft.com/office/officeart/2005/8/layout/default"/>
    <dgm:cxn modelId="{7D3BD15D-867A-4B81-BEDD-88727D687375}" type="presParOf" srcId="{2AE36316-E91B-4D5E-B0DC-D58A734CF68B}" destId="{9197E42C-F04C-4922-8FD8-CEA98FC467AC}" srcOrd="5" destOrd="0" presId="urn:microsoft.com/office/officeart/2005/8/layout/default"/>
    <dgm:cxn modelId="{1787B7C4-BB80-4665-B8DB-6A6A5574993F}" type="presParOf" srcId="{2AE36316-E91B-4D5E-B0DC-D58A734CF68B}" destId="{E1914236-EEA8-4835-B374-F3CE543FF006}" srcOrd="6" destOrd="0" presId="urn:microsoft.com/office/officeart/2005/8/layout/default"/>
    <dgm:cxn modelId="{0060B58C-6BEE-4601-8020-080B9855C105}" type="presParOf" srcId="{2AE36316-E91B-4D5E-B0DC-D58A734CF68B}" destId="{638A3A3A-36FD-4CA8-8A8F-65D5D574DA79}" srcOrd="7" destOrd="0" presId="urn:microsoft.com/office/officeart/2005/8/layout/default"/>
    <dgm:cxn modelId="{5A0ECF86-1F68-4BEF-A4C9-E2A908C1E1FD}" type="presParOf" srcId="{2AE36316-E91B-4D5E-B0DC-D58A734CF68B}" destId="{D92743EF-2D20-4E03-A778-C0A23DEAA5DA}" srcOrd="8" destOrd="0" presId="urn:microsoft.com/office/officeart/2005/8/layout/default"/>
    <dgm:cxn modelId="{B9238BBC-D2E9-4444-99EE-6F421A630674}" type="presParOf" srcId="{2AE36316-E91B-4D5E-B0DC-D58A734CF68B}" destId="{93B17142-8E11-49C2-A1D8-E82CDC964269}" srcOrd="9" destOrd="0" presId="urn:microsoft.com/office/officeart/2005/8/layout/default"/>
    <dgm:cxn modelId="{3783FE7E-8261-44AA-BE00-DC9BCF021B21}" type="presParOf" srcId="{2AE36316-E91B-4D5E-B0DC-D58A734CF68B}" destId="{E76B43A1-0A37-48BD-AA27-848ACF2D0F28}" srcOrd="10" destOrd="0" presId="urn:microsoft.com/office/officeart/2005/8/layout/default"/>
    <dgm:cxn modelId="{E53053FF-DA8D-403D-B49C-581F4032C7D5}" type="presParOf" srcId="{2AE36316-E91B-4D5E-B0DC-D58A734CF68B}" destId="{3372F3E4-0A2B-436B-AC4D-274EDCDEE17E}" srcOrd="11" destOrd="0" presId="urn:microsoft.com/office/officeart/2005/8/layout/default"/>
    <dgm:cxn modelId="{F6F00683-2C6C-4A09-ABA8-C42A5E0254A2}" type="presParOf" srcId="{2AE36316-E91B-4D5E-B0DC-D58A734CF68B}" destId="{47E6A6EC-69F4-418F-BAEE-E1D6DB0FC8D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090916-0AEA-4933-8421-CE6642B1617F}">
      <dgm:prSet custT="1"/>
      <dgm:spPr/>
      <dgm:t>
        <a:bodyPr/>
        <a:lstStyle/>
        <a:p>
          <a:r>
            <a:rPr lang="uk-UA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Підстави застосування норм права</a:t>
          </a:r>
          <a:br>
            <a:rPr lang="uk-UA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сукупність певних випадків,</a:t>
          </a:r>
          <a:br>
            <a:rPr lang="uk-UA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настанням яких пов’язується необхідність залучення такої особливої форми реалізації права як застосування норм права</a:t>
          </a:r>
          <a:endParaRPr lang="uk-UA" sz="4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7F287-1B79-47E5-B53C-D59250150747}" type="parTrans" cxnId="{84440FDE-3958-44CF-9A12-9354A64AFBF3}">
      <dgm:prSet/>
      <dgm:spPr/>
      <dgm:t>
        <a:bodyPr/>
        <a:lstStyle/>
        <a:p>
          <a:endParaRPr lang="uk-UA"/>
        </a:p>
      </dgm:t>
    </dgm:pt>
    <dgm:pt modelId="{8A5CE86B-A3B4-414A-A8A5-EDC09223C69C}" type="sibTrans" cxnId="{84440FDE-3958-44CF-9A12-9354A64AFBF3}">
      <dgm:prSet/>
      <dgm:spPr/>
      <dgm:t>
        <a:bodyPr/>
        <a:lstStyle/>
        <a:p>
          <a:endParaRPr lang="uk-UA"/>
        </a:p>
      </dgm:t>
    </dgm:pt>
    <dgm:pt modelId="{F044BD08-0150-4E8F-85BD-0C6EA9928F7C}" type="pres">
      <dgm:prSet presAssocID="{D2E96815-7ACD-42C2-B7A2-189F343ECA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3484A6B-D435-4907-9F1B-D0E8CC900C0B}" type="pres">
      <dgm:prSet presAssocID="{3F090916-0AEA-4933-8421-CE6642B1617F}" presName="hierRoot1" presStyleCnt="0">
        <dgm:presLayoutVars>
          <dgm:hierBranch val="init"/>
        </dgm:presLayoutVars>
      </dgm:prSet>
      <dgm:spPr/>
    </dgm:pt>
    <dgm:pt modelId="{89EAB0C4-BCEC-4BEF-BE32-6976E06A9F36}" type="pres">
      <dgm:prSet presAssocID="{3F090916-0AEA-4933-8421-CE6642B1617F}" presName="rootComposite1" presStyleCnt="0"/>
      <dgm:spPr/>
    </dgm:pt>
    <dgm:pt modelId="{F4494CCC-6487-4A34-B87A-C0B77C3F6CD2}" type="pres">
      <dgm:prSet presAssocID="{3F090916-0AEA-4933-8421-CE6642B1617F}" presName="rootText1" presStyleLbl="node0" presStyleIdx="0" presStyleCnt="1" custScaleX="107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FC9D76-317E-40DA-9DC1-FC2DDAD5DE13}" type="pres">
      <dgm:prSet presAssocID="{3F090916-0AEA-4933-8421-CE6642B161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04A09E-AB32-4F60-80FA-2D8C08290500}" type="pres">
      <dgm:prSet presAssocID="{3F090916-0AEA-4933-8421-CE6642B1617F}" presName="hierChild2" presStyleCnt="0"/>
      <dgm:spPr/>
    </dgm:pt>
    <dgm:pt modelId="{7BA94A0B-9090-40B8-92A8-550DCE3AEE24}" type="pres">
      <dgm:prSet presAssocID="{3F090916-0AEA-4933-8421-CE6642B1617F}" presName="hierChild3" presStyleCnt="0"/>
      <dgm:spPr/>
    </dgm:pt>
  </dgm:ptLst>
  <dgm:cxnLst>
    <dgm:cxn modelId="{1E54D91B-C0B5-4FA9-BCBC-F76318D6AD20}" type="presOf" srcId="{3F090916-0AEA-4933-8421-CE6642B1617F}" destId="{F4494CCC-6487-4A34-B87A-C0B77C3F6CD2}" srcOrd="0" destOrd="0" presId="urn:microsoft.com/office/officeart/2005/8/layout/orgChart1"/>
    <dgm:cxn modelId="{87841635-F3D9-4006-88B3-EC76FB5C96D0}" type="presOf" srcId="{D2E96815-7ACD-42C2-B7A2-189F343ECA41}" destId="{F044BD08-0150-4E8F-85BD-0C6EA9928F7C}" srcOrd="0" destOrd="0" presId="urn:microsoft.com/office/officeart/2005/8/layout/orgChart1"/>
    <dgm:cxn modelId="{84440FDE-3958-44CF-9A12-9354A64AFBF3}" srcId="{D2E96815-7ACD-42C2-B7A2-189F343ECA41}" destId="{3F090916-0AEA-4933-8421-CE6642B1617F}" srcOrd="0" destOrd="0" parTransId="{9857F287-1B79-47E5-B53C-D59250150747}" sibTransId="{8A5CE86B-A3B4-414A-A8A5-EDC09223C69C}"/>
    <dgm:cxn modelId="{365C6F5E-57CD-49BA-800B-F3AC6B9F2656}" type="presOf" srcId="{3F090916-0AEA-4933-8421-CE6642B1617F}" destId="{A8FC9D76-317E-40DA-9DC1-FC2DDAD5DE13}" srcOrd="1" destOrd="0" presId="urn:microsoft.com/office/officeart/2005/8/layout/orgChart1"/>
    <dgm:cxn modelId="{E0F0CC70-9EED-4725-B36F-01AFD7FD0A57}" type="presParOf" srcId="{F044BD08-0150-4E8F-85BD-0C6EA9928F7C}" destId="{73484A6B-D435-4907-9F1B-D0E8CC900C0B}" srcOrd="0" destOrd="0" presId="urn:microsoft.com/office/officeart/2005/8/layout/orgChart1"/>
    <dgm:cxn modelId="{F8D76DB8-6333-49F6-8DA1-4CE298D46B55}" type="presParOf" srcId="{73484A6B-D435-4907-9F1B-D0E8CC900C0B}" destId="{89EAB0C4-BCEC-4BEF-BE32-6976E06A9F36}" srcOrd="0" destOrd="0" presId="urn:microsoft.com/office/officeart/2005/8/layout/orgChart1"/>
    <dgm:cxn modelId="{77D08B71-DE4C-4443-827D-DB2BE4DA425A}" type="presParOf" srcId="{89EAB0C4-BCEC-4BEF-BE32-6976E06A9F36}" destId="{F4494CCC-6487-4A34-B87A-C0B77C3F6CD2}" srcOrd="0" destOrd="0" presId="urn:microsoft.com/office/officeart/2005/8/layout/orgChart1"/>
    <dgm:cxn modelId="{AF96BACA-89D6-4D60-AE90-13C888550011}" type="presParOf" srcId="{89EAB0C4-BCEC-4BEF-BE32-6976E06A9F36}" destId="{A8FC9D76-317E-40DA-9DC1-FC2DDAD5DE13}" srcOrd="1" destOrd="0" presId="urn:microsoft.com/office/officeart/2005/8/layout/orgChart1"/>
    <dgm:cxn modelId="{0F0100F9-9DBF-4CD6-B3AA-A2B99A21789A}" type="presParOf" srcId="{73484A6B-D435-4907-9F1B-D0E8CC900C0B}" destId="{1E04A09E-AB32-4F60-80FA-2D8C08290500}" srcOrd="1" destOrd="0" presId="urn:microsoft.com/office/officeart/2005/8/layout/orgChart1"/>
    <dgm:cxn modelId="{7896B798-FB5C-4632-9510-EF9B638B8B07}" type="presParOf" srcId="{73484A6B-D435-4907-9F1B-D0E8CC900C0B}" destId="{7BA94A0B-9090-40B8-92A8-550DCE3AEE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1F71F3-7E4D-4549-9589-AEBAB7628E2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1E28865-AE37-4FFA-BE6C-1AE6D8FCB097}">
      <dgm:prSet custT="1"/>
      <dgm:spPr/>
      <dgm:t>
        <a:bodyPr/>
        <a:lstStyle/>
        <a:p>
          <a:r>
            <a: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Підстави застосування норм права</a:t>
          </a:r>
          <a:endParaRPr lang="uk-UA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48301-F165-4474-96C7-AA41D022A72D}" type="parTrans" cxnId="{048522BA-6681-4DC6-939A-65E2A7E1E4C1}">
      <dgm:prSet/>
      <dgm:spPr/>
      <dgm:t>
        <a:bodyPr/>
        <a:lstStyle/>
        <a:p>
          <a:endParaRPr lang="uk-UA"/>
        </a:p>
      </dgm:t>
    </dgm:pt>
    <dgm:pt modelId="{11E4DE46-5088-4D9A-9292-B69EDF3A64A5}" type="sibTrans" cxnId="{048522BA-6681-4DC6-939A-65E2A7E1E4C1}">
      <dgm:prSet/>
      <dgm:spPr/>
      <dgm:t>
        <a:bodyPr/>
        <a:lstStyle/>
        <a:p>
          <a:endParaRPr lang="uk-UA"/>
        </a:p>
      </dgm:t>
    </dgm:pt>
    <dgm:pt modelId="{9A5EA1D0-CFDB-4229-9DE3-38DB7E8B2DF5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 передбачені нормами права суб’єктивні права та юридичні обов’язки не можуть виникнути і реалізуватися без владного рішення компетентного органу чи посадової особи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4A836-39FF-476C-AC49-6B35EF96189C}" type="parTrans" cxnId="{D0F30F75-7AD3-4836-9309-F54D58813798}">
      <dgm:prSet/>
      <dgm:spPr/>
      <dgm:t>
        <a:bodyPr/>
        <a:lstStyle/>
        <a:p>
          <a:endParaRPr lang="uk-UA"/>
        </a:p>
      </dgm:t>
    </dgm:pt>
    <dgm:pt modelId="{3F73D715-1A0B-492E-BFDC-88C34A175873}" type="sibTrans" cxnId="{D0F30F75-7AD3-4836-9309-F54D58813798}">
      <dgm:prSet/>
      <dgm:spPr/>
      <dgm:t>
        <a:bodyPr/>
        <a:lstStyle/>
        <a:p>
          <a:endParaRPr lang="uk-UA"/>
        </a:p>
      </dgm:t>
    </dgm:pt>
    <dgm:pt modelId="{773DC1BA-2AFE-4A4D-9F26-6C8410B2DFCA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 правові відносини, що виникають на підставі норми, є настільки важливими, що в кожному конкретному випадку державні органи засвідчують і контролюють законність дій суб’єктів цих відносин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79A83-FFEA-4E24-A45E-B00CA42FB280}" type="parTrans" cxnId="{170F7DD3-3E6E-46A7-BA8A-19C4417E649B}">
      <dgm:prSet/>
      <dgm:spPr/>
      <dgm:t>
        <a:bodyPr/>
        <a:lstStyle/>
        <a:p>
          <a:endParaRPr lang="uk-UA"/>
        </a:p>
      </dgm:t>
    </dgm:pt>
    <dgm:pt modelId="{E89B4424-91FC-4BC2-BCEA-16B80F7E312F}" type="sibTrans" cxnId="{170F7DD3-3E6E-46A7-BA8A-19C4417E649B}">
      <dgm:prSet/>
      <dgm:spPr/>
      <dgm:t>
        <a:bodyPr/>
        <a:lstStyle/>
        <a:p>
          <a:endParaRPr lang="uk-UA"/>
        </a:p>
      </dgm:t>
    </dgm:pt>
    <dgm:pt modelId="{C61ED62C-6B24-4379-9C1C-5FCD1B5E4D41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виникає спір, що має юридичне значення, а сторони не можуть самостійно виробити узгоджене рішення про наявність або обсяг суб’єктивних прав і юридичних обов’язків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3F018-997A-4774-ADAE-6023D3FC49EF}" type="parTrans" cxnId="{87808049-3220-4674-99FB-FACEFD1AD1C8}">
      <dgm:prSet/>
      <dgm:spPr/>
      <dgm:t>
        <a:bodyPr/>
        <a:lstStyle/>
        <a:p>
          <a:endParaRPr lang="uk-UA"/>
        </a:p>
      </dgm:t>
    </dgm:pt>
    <dgm:pt modelId="{9FAB9176-FA97-4CAE-8885-1232D2895AF4}" type="sibTrans" cxnId="{87808049-3220-4674-99FB-FACEFD1AD1C8}">
      <dgm:prSet/>
      <dgm:spPr/>
      <dgm:t>
        <a:bodyPr/>
        <a:lstStyle/>
        <a:p>
          <a:endParaRPr lang="uk-UA"/>
        </a:p>
      </dgm:t>
    </dgm:pt>
    <dgm:pt modelId="{136DBB23-3D28-4AE8-858A-44F4C491851B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 для виникнення правових відносин слід офіційно засвідчити наявність, або навпаки – відсутність юридичних фактів або конкретних документів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67385-74D9-467E-BB2E-252CD38707B5}" type="parTrans" cxnId="{EA480CD0-A271-4F67-A030-7A2ADCB2E19F}">
      <dgm:prSet/>
      <dgm:spPr/>
      <dgm:t>
        <a:bodyPr/>
        <a:lstStyle/>
        <a:p>
          <a:endParaRPr lang="uk-UA"/>
        </a:p>
      </dgm:t>
    </dgm:pt>
    <dgm:pt modelId="{0AC6B46C-58AB-4041-9357-7EABF62046AC}" type="sibTrans" cxnId="{EA480CD0-A271-4F67-A030-7A2ADCB2E19F}">
      <dgm:prSet/>
      <dgm:spPr/>
      <dgm:t>
        <a:bodyPr/>
        <a:lstStyle/>
        <a:p>
          <a:endParaRPr lang="uk-UA"/>
        </a:p>
      </dgm:t>
    </dgm:pt>
    <dgm:pt modelId="{9D4CC579-1F80-49B1-9B71-AB1535E132F1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 вчинено правопорушення й особа притягується до юридичної відповідальності, у процесі якої необхідно визначити відповідну міру покарання правопорушника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73726-2372-40E9-83B4-57300043EEB6}" type="parTrans" cxnId="{7F4D90D6-77A3-4899-93B9-8B7DDF025F50}">
      <dgm:prSet/>
      <dgm:spPr/>
      <dgm:t>
        <a:bodyPr/>
        <a:lstStyle/>
        <a:p>
          <a:endParaRPr lang="uk-UA"/>
        </a:p>
      </dgm:t>
    </dgm:pt>
    <dgm:pt modelId="{71304D3F-E4D9-4006-BC35-FD2036FB7AD1}" type="sibTrans" cxnId="{7F4D90D6-77A3-4899-93B9-8B7DDF025F50}">
      <dgm:prSet/>
      <dgm:spPr/>
      <dgm:t>
        <a:bodyPr/>
        <a:lstStyle/>
        <a:p>
          <a:endParaRPr lang="uk-UA"/>
        </a:p>
      </dgm:t>
    </dgm:pt>
    <dgm:pt modelId="{6FC59B44-ADF0-4F9B-89E4-F8CF8B03616A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вирішенні питань про статуси об’єднань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306C3-55D1-4911-9A49-138A44AC336D}" type="parTrans" cxnId="{F1C7837F-1DA2-4663-B389-CFD8C4FAB4D5}">
      <dgm:prSet/>
      <dgm:spPr/>
      <dgm:t>
        <a:bodyPr/>
        <a:lstStyle/>
        <a:p>
          <a:endParaRPr lang="uk-UA"/>
        </a:p>
      </dgm:t>
    </dgm:pt>
    <dgm:pt modelId="{E4178258-94D1-4C86-9190-490A38BB896B}" type="sibTrans" cxnId="{F1C7837F-1DA2-4663-B389-CFD8C4FAB4D5}">
      <dgm:prSet/>
      <dgm:spPr/>
      <dgm:t>
        <a:bodyPr/>
        <a:lstStyle/>
        <a:p>
          <a:endParaRPr lang="uk-UA"/>
        </a:p>
      </dgm:t>
    </dgm:pt>
    <dgm:pt modelId="{F545A3EA-FC67-4EA2-B65B-EC1C426A16E4}" type="pres">
      <dgm:prSet presAssocID="{A91F71F3-7E4D-4549-9589-AEBAB7628E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1F188F6-75A9-408D-BC8F-ED9DA135C3B9}" type="pres">
      <dgm:prSet presAssocID="{D1E28865-AE37-4FFA-BE6C-1AE6D8FCB0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D3684-F1D9-4ED8-ADF2-B0308C7788A0}" type="pres">
      <dgm:prSet presAssocID="{D1E28865-AE37-4FFA-BE6C-1AE6D8FCB0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5D6D5-CC76-4A1E-93F1-BA8E0A60FE77}" type="presOf" srcId="{9A5EA1D0-CFDB-4229-9DE3-38DB7E8B2DF5}" destId="{27CD3684-F1D9-4ED8-ADF2-B0308C7788A0}" srcOrd="0" destOrd="0" presId="urn:microsoft.com/office/officeart/2005/8/layout/vList2"/>
    <dgm:cxn modelId="{105C0449-C991-4F81-961F-0413A32F2B3E}" type="presOf" srcId="{136DBB23-3D28-4AE8-858A-44F4C491851B}" destId="{27CD3684-F1D9-4ED8-ADF2-B0308C7788A0}" srcOrd="0" destOrd="3" presId="urn:microsoft.com/office/officeart/2005/8/layout/vList2"/>
    <dgm:cxn modelId="{EC5B2360-144D-4D6D-AC36-A69CD37E987C}" type="presOf" srcId="{D1E28865-AE37-4FFA-BE6C-1AE6D8FCB097}" destId="{A1F188F6-75A9-408D-BC8F-ED9DA135C3B9}" srcOrd="0" destOrd="0" presId="urn:microsoft.com/office/officeart/2005/8/layout/vList2"/>
    <dgm:cxn modelId="{170F7DD3-3E6E-46A7-BA8A-19C4417E649B}" srcId="{D1E28865-AE37-4FFA-BE6C-1AE6D8FCB097}" destId="{773DC1BA-2AFE-4A4D-9F26-6C8410B2DFCA}" srcOrd="1" destOrd="0" parTransId="{89C79A83-FFEA-4E24-A45E-B00CA42FB280}" sibTransId="{E89B4424-91FC-4BC2-BCEA-16B80F7E312F}"/>
    <dgm:cxn modelId="{291B49D2-8508-475E-B7B0-4C69254E7D6F}" type="presOf" srcId="{773DC1BA-2AFE-4A4D-9F26-6C8410B2DFCA}" destId="{27CD3684-F1D9-4ED8-ADF2-B0308C7788A0}" srcOrd="0" destOrd="1" presId="urn:microsoft.com/office/officeart/2005/8/layout/vList2"/>
    <dgm:cxn modelId="{048522BA-6681-4DC6-939A-65E2A7E1E4C1}" srcId="{A91F71F3-7E4D-4549-9589-AEBAB7628E25}" destId="{D1E28865-AE37-4FFA-BE6C-1AE6D8FCB097}" srcOrd="0" destOrd="0" parTransId="{57848301-F165-4474-96C7-AA41D022A72D}" sibTransId="{11E4DE46-5088-4D9A-9292-B69EDF3A64A5}"/>
    <dgm:cxn modelId="{2CE96F5A-6F1C-4CD6-9284-C3561A193697}" type="presOf" srcId="{C61ED62C-6B24-4379-9C1C-5FCD1B5E4D41}" destId="{27CD3684-F1D9-4ED8-ADF2-B0308C7788A0}" srcOrd="0" destOrd="2" presId="urn:microsoft.com/office/officeart/2005/8/layout/vList2"/>
    <dgm:cxn modelId="{EA480CD0-A271-4F67-A030-7A2ADCB2E19F}" srcId="{D1E28865-AE37-4FFA-BE6C-1AE6D8FCB097}" destId="{136DBB23-3D28-4AE8-858A-44F4C491851B}" srcOrd="3" destOrd="0" parTransId="{A5B67385-74D9-467E-BB2E-252CD38707B5}" sibTransId="{0AC6B46C-58AB-4041-9357-7EABF62046AC}"/>
    <dgm:cxn modelId="{108EC137-8477-43A0-85FB-7ABE0598989E}" type="presOf" srcId="{6FC59B44-ADF0-4F9B-89E4-F8CF8B03616A}" destId="{27CD3684-F1D9-4ED8-ADF2-B0308C7788A0}" srcOrd="0" destOrd="5" presId="urn:microsoft.com/office/officeart/2005/8/layout/vList2"/>
    <dgm:cxn modelId="{87808049-3220-4674-99FB-FACEFD1AD1C8}" srcId="{D1E28865-AE37-4FFA-BE6C-1AE6D8FCB097}" destId="{C61ED62C-6B24-4379-9C1C-5FCD1B5E4D41}" srcOrd="2" destOrd="0" parTransId="{ABE3F018-997A-4774-ADAE-6023D3FC49EF}" sibTransId="{9FAB9176-FA97-4CAE-8885-1232D2895AF4}"/>
    <dgm:cxn modelId="{F1C7837F-1DA2-4663-B389-CFD8C4FAB4D5}" srcId="{D1E28865-AE37-4FFA-BE6C-1AE6D8FCB097}" destId="{6FC59B44-ADF0-4F9B-89E4-F8CF8B03616A}" srcOrd="5" destOrd="0" parTransId="{6E8306C3-55D1-4911-9A49-138A44AC336D}" sibTransId="{E4178258-94D1-4C86-9190-490A38BB896B}"/>
    <dgm:cxn modelId="{8EEDADD6-E94A-48E8-AD97-D3ACA479198D}" type="presOf" srcId="{A91F71F3-7E4D-4549-9589-AEBAB7628E25}" destId="{F545A3EA-FC67-4EA2-B65B-EC1C426A16E4}" srcOrd="0" destOrd="0" presId="urn:microsoft.com/office/officeart/2005/8/layout/vList2"/>
    <dgm:cxn modelId="{586246B3-4D8A-4D84-8224-D40581FB8DAE}" type="presOf" srcId="{9D4CC579-1F80-49B1-9B71-AB1535E132F1}" destId="{27CD3684-F1D9-4ED8-ADF2-B0308C7788A0}" srcOrd="0" destOrd="4" presId="urn:microsoft.com/office/officeart/2005/8/layout/vList2"/>
    <dgm:cxn modelId="{7F4D90D6-77A3-4899-93B9-8B7DDF025F50}" srcId="{D1E28865-AE37-4FFA-BE6C-1AE6D8FCB097}" destId="{9D4CC579-1F80-49B1-9B71-AB1535E132F1}" srcOrd="4" destOrd="0" parTransId="{76973726-2372-40E9-83B4-57300043EEB6}" sibTransId="{71304D3F-E4D9-4006-BC35-FD2036FB7AD1}"/>
    <dgm:cxn modelId="{D0F30F75-7AD3-4836-9309-F54D58813798}" srcId="{D1E28865-AE37-4FFA-BE6C-1AE6D8FCB097}" destId="{9A5EA1D0-CFDB-4229-9DE3-38DB7E8B2DF5}" srcOrd="0" destOrd="0" parTransId="{9B64A836-39FF-476C-AC49-6B35EF96189C}" sibTransId="{3F73D715-1A0B-492E-BFDC-88C34A175873}"/>
    <dgm:cxn modelId="{5DCA7A1E-4147-4DE7-B637-348A8C47E6FF}" type="presParOf" srcId="{F545A3EA-FC67-4EA2-B65B-EC1C426A16E4}" destId="{A1F188F6-75A9-408D-BC8F-ED9DA135C3B9}" srcOrd="0" destOrd="0" presId="urn:microsoft.com/office/officeart/2005/8/layout/vList2"/>
    <dgm:cxn modelId="{867B9224-21B0-4E1E-A985-F02651AE1C90}" type="presParOf" srcId="{F545A3EA-FC67-4EA2-B65B-EC1C426A16E4}" destId="{27CD3684-F1D9-4ED8-ADF2-B0308C7788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4245CCB-BFDC-45F1-B426-079136EBEDB6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A82A097-55F1-467C-A38B-96A9CFFCBB1F}">
      <dgm:prSet phldrT="[Текст]" custT="1"/>
      <dgm:spPr/>
      <dgm:t>
        <a:bodyPr/>
        <a:lstStyle/>
        <a:p>
          <a:r>
            <a:rPr lang="uk-UA" sz="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 застосування норм права відображають різні сторони його функціонального призначення, які визначаються характером її практичної діяльності</a:t>
          </a:r>
          <a:endParaRPr lang="uk-UA" sz="3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415D8-C570-4DCA-9D7E-7829A0AF6881}" type="parTrans" cxnId="{B0FAB5C1-63A9-49F5-AB97-08620F224E12}">
      <dgm:prSet/>
      <dgm:spPr/>
      <dgm:t>
        <a:bodyPr/>
        <a:lstStyle/>
        <a:p>
          <a:endParaRPr lang="uk-UA"/>
        </a:p>
      </dgm:t>
    </dgm:pt>
    <dgm:pt modelId="{4C7099AD-D7E1-4A67-8743-1D8E5D5B2AF4}" type="sibTrans" cxnId="{B0FAB5C1-63A9-49F5-AB97-08620F224E12}">
      <dgm:prSet/>
      <dgm:spPr/>
      <dgm:t>
        <a:bodyPr/>
        <a:lstStyle/>
        <a:p>
          <a:endParaRPr lang="uk-UA"/>
        </a:p>
      </dgm:t>
    </dgm:pt>
    <dgm:pt modelId="{FAC0E142-89EC-4CC5-A8AA-30FCE6F83B0B}">
      <dgm:prSet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 форм застосування норм права</a:t>
          </a:r>
          <a:endParaRPr lang="uk-UA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BA3AB-7C1E-464E-8B59-8C9B719341CF}" type="parTrans" cxnId="{8823C8E4-ECB0-4192-8F3A-D932BD05E1E7}">
      <dgm:prSet/>
      <dgm:spPr/>
      <dgm:t>
        <a:bodyPr/>
        <a:lstStyle/>
        <a:p>
          <a:endParaRPr lang="uk-UA"/>
        </a:p>
      </dgm:t>
    </dgm:pt>
    <dgm:pt modelId="{28B4570A-62B9-4FB8-BEA4-19BEDF4F3451}" type="sibTrans" cxnId="{8823C8E4-ECB0-4192-8F3A-D932BD05E1E7}">
      <dgm:prSet/>
      <dgm:spPr/>
      <dgm:t>
        <a:bodyPr/>
        <a:lstStyle/>
        <a:p>
          <a:endParaRPr lang="uk-UA"/>
        </a:p>
      </dgm:t>
    </dgm:pt>
    <dgm:pt modelId="{946E63E2-9A4C-43E3-8949-1EA76BFFD0FD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оперативно-виконавча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6A5AE-B2FD-4F99-A8A8-210BDF44507C}" type="parTrans" cxnId="{E90BB26E-B9E9-41C5-887D-36F217209BB3}">
      <dgm:prSet/>
      <dgm:spPr/>
      <dgm:t>
        <a:bodyPr/>
        <a:lstStyle/>
        <a:p>
          <a:endParaRPr lang="uk-UA"/>
        </a:p>
      </dgm:t>
    </dgm:pt>
    <dgm:pt modelId="{3003ABF3-227D-4383-AC68-95E9E0AD468E}" type="sibTrans" cxnId="{E90BB26E-B9E9-41C5-887D-36F217209BB3}">
      <dgm:prSet/>
      <dgm:spPr/>
      <dgm:t>
        <a:bodyPr/>
        <a:lstStyle/>
        <a:p>
          <a:endParaRPr lang="uk-UA"/>
        </a:p>
      </dgm:t>
    </dgm:pt>
    <dgm:pt modelId="{9FFA27BB-E2FF-4123-9042-3BFF5F8E3123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правоохоронна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FD7F6-F2AF-44AA-A9B2-47FF5ED08ADB}" type="parTrans" cxnId="{C8695019-E98E-4E6D-9506-67B888F2D7A7}">
      <dgm:prSet/>
      <dgm:spPr/>
      <dgm:t>
        <a:bodyPr/>
        <a:lstStyle/>
        <a:p>
          <a:endParaRPr lang="uk-UA"/>
        </a:p>
      </dgm:t>
    </dgm:pt>
    <dgm:pt modelId="{0B16A6C0-50E9-46A2-8852-F644DFC7EB4E}" type="sibTrans" cxnId="{C8695019-E98E-4E6D-9506-67B888F2D7A7}">
      <dgm:prSet/>
      <dgm:spPr/>
      <dgm:t>
        <a:bodyPr/>
        <a:lstStyle/>
        <a:p>
          <a:endParaRPr lang="uk-UA"/>
        </a:p>
      </dgm:t>
    </dgm:pt>
    <dgm:pt modelId="{7C5B8329-8713-4A25-88A8-A66342815EDE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правозахисна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D09ED-A102-4089-B8B9-6221DF88CBCE}" type="parTrans" cxnId="{9C9C73A8-29A4-478A-8ACA-E0EBA4A9FAEB}">
      <dgm:prSet/>
      <dgm:spPr/>
      <dgm:t>
        <a:bodyPr/>
        <a:lstStyle/>
        <a:p>
          <a:endParaRPr lang="uk-UA"/>
        </a:p>
      </dgm:t>
    </dgm:pt>
    <dgm:pt modelId="{A035B7D4-32C2-4D59-B8BA-95EA549206D7}" type="sibTrans" cxnId="{9C9C73A8-29A4-478A-8ACA-E0EBA4A9FAEB}">
      <dgm:prSet/>
      <dgm:spPr/>
      <dgm:t>
        <a:bodyPr/>
        <a:lstStyle/>
        <a:p>
          <a:endParaRPr lang="uk-UA"/>
        </a:p>
      </dgm:t>
    </dgm:pt>
    <dgm:pt modelId="{91872A9F-86D6-4FEE-BEE9-00CDE2FC764B}" type="pres">
      <dgm:prSet presAssocID="{64245CCB-BFDC-45F1-B426-079136EBEDB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FD695E-69D6-4750-9569-6152D8FC5AFA}" type="pres">
      <dgm:prSet presAssocID="{3A82A097-55F1-467C-A38B-96A9CFFCBB1F}" presName="vertOne" presStyleCnt="0"/>
      <dgm:spPr/>
    </dgm:pt>
    <dgm:pt modelId="{AD3E71CB-6C02-4E9C-A448-1D40D8BB38C4}" type="pres">
      <dgm:prSet presAssocID="{3A82A097-55F1-467C-A38B-96A9CFFCBB1F}" presName="txOne" presStyleLbl="node0" presStyleIdx="0" presStyleCnt="1" custScaleY="151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4D8BAE-6B89-44D4-ABC5-9254A8735355}" type="pres">
      <dgm:prSet presAssocID="{3A82A097-55F1-467C-A38B-96A9CFFCBB1F}" presName="parTransOne" presStyleCnt="0"/>
      <dgm:spPr/>
    </dgm:pt>
    <dgm:pt modelId="{DB7CC282-CC35-4CF0-9188-C464AADADF2E}" type="pres">
      <dgm:prSet presAssocID="{3A82A097-55F1-467C-A38B-96A9CFFCBB1F}" presName="horzOne" presStyleCnt="0"/>
      <dgm:spPr/>
    </dgm:pt>
    <dgm:pt modelId="{E6B391E6-9CF7-4628-A49C-3F6424DE19F9}" type="pres">
      <dgm:prSet presAssocID="{FAC0E142-89EC-4CC5-A8AA-30FCE6F83B0B}" presName="vertTwo" presStyleCnt="0"/>
      <dgm:spPr/>
    </dgm:pt>
    <dgm:pt modelId="{1C1DB5A6-9B4A-4EB2-95F1-EA93FC8B646F}" type="pres">
      <dgm:prSet presAssocID="{FAC0E142-89EC-4CC5-A8AA-30FCE6F83B0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FA2E2E-A1F1-4112-82CD-0DD06F65D861}" type="pres">
      <dgm:prSet presAssocID="{FAC0E142-89EC-4CC5-A8AA-30FCE6F83B0B}" presName="parTransTwo" presStyleCnt="0"/>
      <dgm:spPr/>
    </dgm:pt>
    <dgm:pt modelId="{1091310F-EB0D-46B8-9DCC-8712B63FC66A}" type="pres">
      <dgm:prSet presAssocID="{FAC0E142-89EC-4CC5-A8AA-30FCE6F83B0B}" presName="horzTwo" presStyleCnt="0"/>
      <dgm:spPr/>
    </dgm:pt>
    <dgm:pt modelId="{C7AEDE98-1859-4C96-B35C-E2A325A3C5C9}" type="pres">
      <dgm:prSet presAssocID="{946E63E2-9A4C-43E3-8949-1EA76BFFD0FD}" presName="vertThree" presStyleCnt="0"/>
      <dgm:spPr/>
    </dgm:pt>
    <dgm:pt modelId="{EF9536B3-CEE7-4893-A629-6B46A4C00E31}" type="pres">
      <dgm:prSet presAssocID="{946E63E2-9A4C-43E3-8949-1EA76BFFD0FD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7AF34-FD1C-453A-BFFC-C77BBB139DC6}" type="pres">
      <dgm:prSet presAssocID="{946E63E2-9A4C-43E3-8949-1EA76BFFD0FD}" presName="horzThree" presStyleCnt="0"/>
      <dgm:spPr/>
    </dgm:pt>
    <dgm:pt modelId="{0D8C0A24-6CE3-40D9-9C14-DC01FFA35A22}" type="pres">
      <dgm:prSet presAssocID="{3003ABF3-227D-4383-AC68-95E9E0AD468E}" presName="sibSpaceThree" presStyleCnt="0"/>
      <dgm:spPr/>
    </dgm:pt>
    <dgm:pt modelId="{5C483E36-0D69-4C0D-9E98-2B4FF2CC8BBF}" type="pres">
      <dgm:prSet presAssocID="{9FFA27BB-E2FF-4123-9042-3BFF5F8E3123}" presName="vertThree" presStyleCnt="0"/>
      <dgm:spPr/>
    </dgm:pt>
    <dgm:pt modelId="{8133C1A5-8ACD-4249-BCAB-1E3F9D970020}" type="pres">
      <dgm:prSet presAssocID="{9FFA27BB-E2FF-4123-9042-3BFF5F8E312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79B4E0-765F-480E-B167-4D77145A4B29}" type="pres">
      <dgm:prSet presAssocID="{9FFA27BB-E2FF-4123-9042-3BFF5F8E3123}" presName="horzThree" presStyleCnt="0"/>
      <dgm:spPr/>
    </dgm:pt>
    <dgm:pt modelId="{E99D7F5F-38A6-4A1F-AD83-18DB7F224F9A}" type="pres">
      <dgm:prSet presAssocID="{0B16A6C0-50E9-46A2-8852-F644DFC7EB4E}" presName="sibSpaceThree" presStyleCnt="0"/>
      <dgm:spPr/>
    </dgm:pt>
    <dgm:pt modelId="{430AD8EA-8569-4658-B87B-E988D6BE7066}" type="pres">
      <dgm:prSet presAssocID="{7C5B8329-8713-4A25-88A8-A66342815EDE}" presName="vertThree" presStyleCnt="0"/>
      <dgm:spPr/>
    </dgm:pt>
    <dgm:pt modelId="{6C7C42C8-CD41-4158-A065-4938531BB4E1}" type="pres">
      <dgm:prSet presAssocID="{7C5B8329-8713-4A25-88A8-A66342815ED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C90DC0-65B0-4942-8FAF-286E5A307E74}" type="pres">
      <dgm:prSet presAssocID="{7C5B8329-8713-4A25-88A8-A66342815EDE}" presName="horzThree" presStyleCnt="0"/>
      <dgm:spPr/>
    </dgm:pt>
  </dgm:ptLst>
  <dgm:cxnLst>
    <dgm:cxn modelId="{D8683468-4A10-4BDD-A0EA-51701D086C18}" type="presOf" srcId="{64245CCB-BFDC-45F1-B426-079136EBEDB6}" destId="{91872A9F-86D6-4FEE-BEE9-00CDE2FC764B}" srcOrd="0" destOrd="0" presId="urn:microsoft.com/office/officeart/2005/8/layout/hierarchy4"/>
    <dgm:cxn modelId="{B0FAB5C1-63A9-49F5-AB97-08620F224E12}" srcId="{64245CCB-BFDC-45F1-B426-079136EBEDB6}" destId="{3A82A097-55F1-467C-A38B-96A9CFFCBB1F}" srcOrd="0" destOrd="0" parTransId="{BC6415D8-C570-4DCA-9D7E-7829A0AF6881}" sibTransId="{4C7099AD-D7E1-4A67-8743-1D8E5D5B2AF4}"/>
    <dgm:cxn modelId="{8823C8E4-ECB0-4192-8F3A-D932BD05E1E7}" srcId="{3A82A097-55F1-467C-A38B-96A9CFFCBB1F}" destId="{FAC0E142-89EC-4CC5-A8AA-30FCE6F83B0B}" srcOrd="0" destOrd="0" parTransId="{2D6BA3AB-7C1E-464E-8B59-8C9B719341CF}" sibTransId="{28B4570A-62B9-4FB8-BEA4-19BEDF4F3451}"/>
    <dgm:cxn modelId="{9C9C73A8-29A4-478A-8ACA-E0EBA4A9FAEB}" srcId="{FAC0E142-89EC-4CC5-A8AA-30FCE6F83B0B}" destId="{7C5B8329-8713-4A25-88A8-A66342815EDE}" srcOrd="2" destOrd="0" parTransId="{551D09ED-A102-4089-B8B9-6221DF88CBCE}" sibTransId="{A035B7D4-32C2-4D59-B8BA-95EA549206D7}"/>
    <dgm:cxn modelId="{11A61C7A-F624-492D-9DF1-4255BE2BD2F1}" type="presOf" srcId="{3A82A097-55F1-467C-A38B-96A9CFFCBB1F}" destId="{AD3E71CB-6C02-4E9C-A448-1D40D8BB38C4}" srcOrd="0" destOrd="0" presId="urn:microsoft.com/office/officeart/2005/8/layout/hierarchy4"/>
    <dgm:cxn modelId="{C8695019-E98E-4E6D-9506-67B888F2D7A7}" srcId="{FAC0E142-89EC-4CC5-A8AA-30FCE6F83B0B}" destId="{9FFA27BB-E2FF-4123-9042-3BFF5F8E3123}" srcOrd="1" destOrd="0" parTransId="{4C6FD7F6-F2AF-44AA-A9B2-47FF5ED08ADB}" sibTransId="{0B16A6C0-50E9-46A2-8852-F644DFC7EB4E}"/>
    <dgm:cxn modelId="{3E6F6D45-AFB2-4187-A2B0-7A8839AD1B37}" type="presOf" srcId="{FAC0E142-89EC-4CC5-A8AA-30FCE6F83B0B}" destId="{1C1DB5A6-9B4A-4EB2-95F1-EA93FC8B646F}" srcOrd="0" destOrd="0" presId="urn:microsoft.com/office/officeart/2005/8/layout/hierarchy4"/>
    <dgm:cxn modelId="{0F3F2111-7F86-4B64-97BB-92A3895D8BEC}" type="presOf" srcId="{7C5B8329-8713-4A25-88A8-A66342815EDE}" destId="{6C7C42C8-CD41-4158-A065-4938531BB4E1}" srcOrd="0" destOrd="0" presId="urn:microsoft.com/office/officeart/2005/8/layout/hierarchy4"/>
    <dgm:cxn modelId="{F7AA2D02-1B94-4932-BD7C-A357EBE400DC}" type="presOf" srcId="{9FFA27BB-E2FF-4123-9042-3BFF5F8E3123}" destId="{8133C1A5-8ACD-4249-BCAB-1E3F9D970020}" srcOrd="0" destOrd="0" presId="urn:microsoft.com/office/officeart/2005/8/layout/hierarchy4"/>
    <dgm:cxn modelId="{E90BB26E-B9E9-41C5-887D-36F217209BB3}" srcId="{FAC0E142-89EC-4CC5-A8AA-30FCE6F83B0B}" destId="{946E63E2-9A4C-43E3-8949-1EA76BFFD0FD}" srcOrd="0" destOrd="0" parTransId="{5FC6A5AE-B2FD-4F99-A8A8-210BDF44507C}" sibTransId="{3003ABF3-227D-4383-AC68-95E9E0AD468E}"/>
    <dgm:cxn modelId="{79CE6FDE-EBA9-4956-B052-7CDA1040135A}" type="presOf" srcId="{946E63E2-9A4C-43E3-8949-1EA76BFFD0FD}" destId="{EF9536B3-CEE7-4893-A629-6B46A4C00E31}" srcOrd="0" destOrd="0" presId="urn:microsoft.com/office/officeart/2005/8/layout/hierarchy4"/>
    <dgm:cxn modelId="{ED9F07D3-F383-46A8-96B9-DB521003D11A}" type="presParOf" srcId="{91872A9F-86D6-4FEE-BEE9-00CDE2FC764B}" destId="{00FD695E-69D6-4750-9569-6152D8FC5AFA}" srcOrd="0" destOrd="0" presId="urn:microsoft.com/office/officeart/2005/8/layout/hierarchy4"/>
    <dgm:cxn modelId="{D1097685-CAB5-413E-AC9E-7EC3134CE8D1}" type="presParOf" srcId="{00FD695E-69D6-4750-9569-6152D8FC5AFA}" destId="{AD3E71CB-6C02-4E9C-A448-1D40D8BB38C4}" srcOrd="0" destOrd="0" presId="urn:microsoft.com/office/officeart/2005/8/layout/hierarchy4"/>
    <dgm:cxn modelId="{58A9883C-7CF2-4EE3-91C5-1F57F424189C}" type="presParOf" srcId="{00FD695E-69D6-4750-9569-6152D8FC5AFA}" destId="{6C4D8BAE-6B89-44D4-ABC5-9254A8735355}" srcOrd="1" destOrd="0" presId="urn:microsoft.com/office/officeart/2005/8/layout/hierarchy4"/>
    <dgm:cxn modelId="{2C3CB99F-D0EE-4041-84A1-A41DBBC43265}" type="presParOf" srcId="{00FD695E-69D6-4750-9569-6152D8FC5AFA}" destId="{DB7CC282-CC35-4CF0-9188-C464AADADF2E}" srcOrd="2" destOrd="0" presId="urn:microsoft.com/office/officeart/2005/8/layout/hierarchy4"/>
    <dgm:cxn modelId="{D9C1555B-26A8-4E07-8E9A-C85FD107887B}" type="presParOf" srcId="{DB7CC282-CC35-4CF0-9188-C464AADADF2E}" destId="{E6B391E6-9CF7-4628-A49C-3F6424DE19F9}" srcOrd="0" destOrd="0" presId="urn:microsoft.com/office/officeart/2005/8/layout/hierarchy4"/>
    <dgm:cxn modelId="{454D2728-A9DB-456D-A9E2-C19D7926C0BC}" type="presParOf" srcId="{E6B391E6-9CF7-4628-A49C-3F6424DE19F9}" destId="{1C1DB5A6-9B4A-4EB2-95F1-EA93FC8B646F}" srcOrd="0" destOrd="0" presId="urn:microsoft.com/office/officeart/2005/8/layout/hierarchy4"/>
    <dgm:cxn modelId="{A8646A32-BD59-4EFF-8F71-3CBAA9480941}" type="presParOf" srcId="{E6B391E6-9CF7-4628-A49C-3F6424DE19F9}" destId="{43FA2E2E-A1F1-4112-82CD-0DD06F65D861}" srcOrd="1" destOrd="0" presId="urn:microsoft.com/office/officeart/2005/8/layout/hierarchy4"/>
    <dgm:cxn modelId="{B8D35543-BB6C-4863-921B-70478EE7FFF2}" type="presParOf" srcId="{E6B391E6-9CF7-4628-A49C-3F6424DE19F9}" destId="{1091310F-EB0D-46B8-9DCC-8712B63FC66A}" srcOrd="2" destOrd="0" presId="urn:microsoft.com/office/officeart/2005/8/layout/hierarchy4"/>
    <dgm:cxn modelId="{4D5E338A-19F1-4E59-988F-64564AE7349C}" type="presParOf" srcId="{1091310F-EB0D-46B8-9DCC-8712B63FC66A}" destId="{C7AEDE98-1859-4C96-B35C-E2A325A3C5C9}" srcOrd="0" destOrd="0" presId="urn:microsoft.com/office/officeart/2005/8/layout/hierarchy4"/>
    <dgm:cxn modelId="{985A588D-D683-404E-AD2E-D946421ADC50}" type="presParOf" srcId="{C7AEDE98-1859-4C96-B35C-E2A325A3C5C9}" destId="{EF9536B3-CEE7-4893-A629-6B46A4C00E31}" srcOrd="0" destOrd="0" presId="urn:microsoft.com/office/officeart/2005/8/layout/hierarchy4"/>
    <dgm:cxn modelId="{4977744A-3251-49C0-9FBF-C93B883DE0A8}" type="presParOf" srcId="{C7AEDE98-1859-4C96-B35C-E2A325A3C5C9}" destId="{9A47AF34-FD1C-453A-BFFC-C77BBB139DC6}" srcOrd="1" destOrd="0" presId="urn:microsoft.com/office/officeart/2005/8/layout/hierarchy4"/>
    <dgm:cxn modelId="{333FE57B-415C-40E9-9709-A9DD15395911}" type="presParOf" srcId="{1091310F-EB0D-46B8-9DCC-8712B63FC66A}" destId="{0D8C0A24-6CE3-40D9-9C14-DC01FFA35A22}" srcOrd="1" destOrd="0" presId="urn:microsoft.com/office/officeart/2005/8/layout/hierarchy4"/>
    <dgm:cxn modelId="{BC8D2D59-7D5C-40F8-9831-4C69F796C3FC}" type="presParOf" srcId="{1091310F-EB0D-46B8-9DCC-8712B63FC66A}" destId="{5C483E36-0D69-4C0D-9E98-2B4FF2CC8BBF}" srcOrd="2" destOrd="0" presId="urn:microsoft.com/office/officeart/2005/8/layout/hierarchy4"/>
    <dgm:cxn modelId="{60962E8C-5F3E-40E2-B73A-BCDD0B46C27F}" type="presParOf" srcId="{5C483E36-0D69-4C0D-9E98-2B4FF2CC8BBF}" destId="{8133C1A5-8ACD-4249-BCAB-1E3F9D970020}" srcOrd="0" destOrd="0" presId="urn:microsoft.com/office/officeart/2005/8/layout/hierarchy4"/>
    <dgm:cxn modelId="{36C0AF26-EAF4-4A00-B4BC-28CB43A76F9E}" type="presParOf" srcId="{5C483E36-0D69-4C0D-9E98-2B4FF2CC8BBF}" destId="{7B79B4E0-765F-480E-B167-4D77145A4B29}" srcOrd="1" destOrd="0" presId="urn:microsoft.com/office/officeart/2005/8/layout/hierarchy4"/>
    <dgm:cxn modelId="{F5E9159B-4DEC-46CE-836F-18EF5190D660}" type="presParOf" srcId="{1091310F-EB0D-46B8-9DCC-8712B63FC66A}" destId="{E99D7F5F-38A6-4A1F-AD83-18DB7F224F9A}" srcOrd="3" destOrd="0" presId="urn:microsoft.com/office/officeart/2005/8/layout/hierarchy4"/>
    <dgm:cxn modelId="{698DDFAA-42F7-4E46-93AF-564AAD63AA20}" type="presParOf" srcId="{1091310F-EB0D-46B8-9DCC-8712B63FC66A}" destId="{430AD8EA-8569-4658-B87B-E988D6BE7066}" srcOrd="4" destOrd="0" presId="urn:microsoft.com/office/officeart/2005/8/layout/hierarchy4"/>
    <dgm:cxn modelId="{E89277D7-826C-4CB3-B4EE-027906BEA696}" type="presParOf" srcId="{430AD8EA-8569-4658-B87B-E988D6BE7066}" destId="{6C7C42C8-CD41-4158-A065-4938531BB4E1}" srcOrd="0" destOrd="0" presId="urn:microsoft.com/office/officeart/2005/8/layout/hierarchy4"/>
    <dgm:cxn modelId="{46AF2D2D-C711-4430-A7BF-EB709503DAC8}" type="presParOf" srcId="{430AD8EA-8569-4658-B87B-E988D6BE7066}" destId="{94C90DC0-65B0-4942-8FAF-286E5A307E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DDB45-B654-44C3-BC4E-AA01EF7FD513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1449F5-8AE3-4F61-ADA4-9F6B68F0C1AA}">
      <dgm:prSet phldrT="[Текст]" custT="1"/>
      <dgm:spPr/>
      <dgm:t>
        <a:bodyPr/>
        <a:lstStyle/>
        <a:p>
          <a:r>
            <a:rPr lang="uk-UA" sz="37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1.1 Поняття, ознаки та види форм реалізації права</a:t>
          </a:r>
          <a:endParaRPr lang="ru-RU" sz="3700" b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CFF42-D789-4197-87BD-A79B501C25C0}" type="parTrans" cxnId="{9E7513F2-AC57-4C41-965B-F2BE8A3BDC50}">
      <dgm:prSet/>
      <dgm:spPr/>
      <dgm:t>
        <a:bodyPr/>
        <a:lstStyle/>
        <a:p>
          <a:endParaRPr lang="ru-RU"/>
        </a:p>
      </dgm:t>
    </dgm:pt>
    <dgm:pt modelId="{3AAF1284-5795-4256-B66A-6A14B6412F83}" type="sibTrans" cxnId="{9E7513F2-AC57-4C41-965B-F2BE8A3BDC50}">
      <dgm:prSet/>
      <dgm:spPr/>
      <dgm:t>
        <a:bodyPr/>
        <a:lstStyle/>
        <a:p>
          <a:endParaRPr lang="ru-RU"/>
        </a:p>
      </dgm:t>
    </dgm:pt>
    <dgm:pt modelId="{61F36DE3-1435-421C-A246-FC650879105C}">
      <dgm:prSet custT="1"/>
      <dgm:spPr/>
      <dgm:t>
        <a:bodyPr/>
        <a:lstStyle/>
        <a:p>
          <a:r>
            <a:rPr lang="uk-UA" sz="37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1.2 Поняття, ознаки та функції застосування норм права</a:t>
          </a:r>
          <a:endParaRPr lang="uk-UA" sz="3700" b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E8DAC-1FF4-4D0B-ADD7-02DCD87DD714}" type="parTrans" cxnId="{F46039AC-DF4C-4CD5-80FF-268BFFBED054}">
      <dgm:prSet/>
      <dgm:spPr/>
      <dgm:t>
        <a:bodyPr/>
        <a:lstStyle/>
        <a:p>
          <a:endParaRPr lang="uk-UA"/>
        </a:p>
      </dgm:t>
    </dgm:pt>
    <dgm:pt modelId="{A77B13F3-B3E0-4579-96AA-DBAB9D31EAF3}" type="sibTrans" cxnId="{F46039AC-DF4C-4CD5-80FF-268BFFBED054}">
      <dgm:prSet/>
      <dgm:spPr/>
      <dgm:t>
        <a:bodyPr/>
        <a:lstStyle/>
        <a:p>
          <a:endParaRPr lang="uk-UA"/>
        </a:p>
      </dgm:t>
    </dgm:pt>
    <dgm:pt modelId="{BCF1A082-41EE-4681-84BC-A77FD8FF391B}">
      <dgm:prSet custT="1"/>
      <dgm:spPr/>
      <dgm:t>
        <a:bodyPr/>
        <a:lstStyle/>
        <a:p>
          <a:r>
            <a:rPr lang="uk-UA" sz="37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1.3 Сутність та особливості механізму застосування норм права</a:t>
          </a:r>
          <a:endParaRPr lang="uk-UA" sz="3700" b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1B835-D428-4E0F-A7FD-492F24BC88FA}" type="parTrans" cxnId="{33808182-70B6-49D2-A5D4-1A112BDE20ED}">
      <dgm:prSet/>
      <dgm:spPr/>
      <dgm:t>
        <a:bodyPr/>
        <a:lstStyle/>
        <a:p>
          <a:endParaRPr lang="uk-UA"/>
        </a:p>
      </dgm:t>
    </dgm:pt>
    <dgm:pt modelId="{1A7A5FE5-24AB-4654-A587-4C35D0FAFBF8}" type="sibTrans" cxnId="{33808182-70B6-49D2-A5D4-1A112BDE20ED}">
      <dgm:prSet/>
      <dgm:spPr/>
      <dgm:t>
        <a:bodyPr/>
        <a:lstStyle/>
        <a:p>
          <a:endParaRPr lang="uk-UA"/>
        </a:p>
      </dgm:t>
    </dgm:pt>
    <dgm:pt modelId="{2B9547A4-3EC1-4F8D-8D84-06B7945BC04B}">
      <dgm:prSet custT="1"/>
      <dgm:spPr/>
      <dgm:t>
        <a:bodyPr/>
        <a:lstStyle/>
        <a:p>
          <a:r>
            <a:rPr lang="uk-UA" sz="37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1.4 Підстави та форми застосування норм права</a:t>
          </a:r>
          <a:endParaRPr lang="uk-UA" sz="3700" b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BBA85-9EE9-4E76-827D-BEB3A5683579}" type="parTrans" cxnId="{443DBAA4-56DB-413E-B56C-7DFCDAD15091}">
      <dgm:prSet/>
      <dgm:spPr/>
      <dgm:t>
        <a:bodyPr/>
        <a:lstStyle/>
        <a:p>
          <a:endParaRPr lang="uk-UA"/>
        </a:p>
      </dgm:t>
    </dgm:pt>
    <dgm:pt modelId="{DEF9E8CE-2E7A-4439-B9CB-4118C5FCEB20}" type="sibTrans" cxnId="{443DBAA4-56DB-413E-B56C-7DFCDAD15091}">
      <dgm:prSet/>
      <dgm:spPr/>
      <dgm:t>
        <a:bodyPr/>
        <a:lstStyle/>
        <a:p>
          <a:endParaRPr lang="uk-UA"/>
        </a:p>
      </dgm:t>
    </dgm:pt>
    <dgm:pt modelId="{FA594B69-934A-491A-B527-6CA79CBAEB9C}" type="pres">
      <dgm:prSet presAssocID="{B66DDB45-B654-44C3-BC4E-AA01EF7FD5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D1BBC1-A84D-4748-A7CE-6D8E47349871}" type="pres">
      <dgm:prSet presAssocID="{4D1449F5-8AE3-4F61-ADA4-9F6B68F0C1AA}" presName="thickLine" presStyleLbl="alignNode1" presStyleIdx="0" presStyleCnt="4"/>
      <dgm:spPr/>
    </dgm:pt>
    <dgm:pt modelId="{235C27D4-49F4-4101-B53C-3AB8362A6006}" type="pres">
      <dgm:prSet presAssocID="{4D1449F5-8AE3-4F61-ADA4-9F6B68F0C1AA}" presName="horz1" presStyleCnt="0"/>
      <dgm:spPr/>
    </dgm:pt>
    <dgm:pt modelId="{B9437040-39D4-4E18-B173-F7B8AF76520F}" type="pres">
      <dgm:prSet presAssocID="{4D1449F5-8AE3-4F61-ADA4-9F6B68F0C1AA}" presName="tx1" presStyleLbl="revTx" presStyleIdx="0" presStyleCnt="4" custScaleY="88461"/>
      <dgm:spPr/>
      <dgm:t>
        <a:bodyPr/>
        <a:lstStyle/>
        <a:p>
          <a:endParaRPr lang="ru-RU"/>
        </a:p>
      </dgm:t>
    </dgm:pt>
    <dgm:pt modelId="{9865A5F6-D565-41A5-BCFB-A1D091D4A3FC}" type="pres">
      <dgm:prSet presAssocID="{4D1449F5-8AE3-4F61-ADA4-9F6B68F0C1AA}" presName="vert1" presStyleCnt="0"/>
      <dgm:spPr/>
    </dgm:pt>
    <dgm:pt modelId="{5F6D411F-B63C-42B2-B259-C7859A44D07C}" type="pres">
      <dgm:prSet presAssocID="{61F36DE3-1435-421C-A246-FC650879105C}" presName="thickLine" presStyleLbl="alignNode1" presStyleIdx="1" presStyleCnt="4"/>
      <dgm:spPr/>
    </dgm:pt>
    <dgm:pt modelId="{E32A818D-D50E-4E93-9845-D308487DB2C6}" type="pres">
      <dgm:prSet presAssocID="{61F36DE3-1435-421C-A246-FC650879105C}" presName="horz1" presStyleCnt="0"/>
      <dgm:spPr/>
    </dgm:pt>
    <dgm:pt modelId="{93FDE7FF-22AE-4EAC-A651-4A769AF04129}" type="pres">
      <dgm:prSet presAssocID="{61F36DE3-1435-421C-A246-FC650879105C}" presName="tx1" presStyleLbl="revTx" presStyleIdx="1" presStyleCnt="4"/>
      <dgm:spPr/>
      <dgm:t>
        <a:bodyPr/>
        <a:lstStyle/>
        <a:p>
          <a:endParaRPr lang="uk-UA"/>
        </a:p>
      </dgm:t>
    </dgm:pt>
    <dgm:pt modelId="{5842D952-1631-420A-AF26-82743CB62945}" type="pres">
      <dgm:prSet presAssocID="{61F36DE3-1435-421C-A246-FC650879105C}" presName="vert1" presStyleCnt="0"/>
      <dgm:spPr/>
    </dgm:pt>
    <dgm:pt modelId="{CC458E40-2579-4BC3-9B6D-2CBD4293F48B}" type="pres">
      <dgm:prSet presAssocID="{BCF1A082-41EE-4681-84BC-A77FD8FF391B}" presName="thickLine" presStyleLbl="alignNode1" presStyleIdx="2" presStyleCnt="4"/>
      <dgm:spPr/>
    </dgm:pt>
    <dgm:pt modelId="{D87677E8-C35B-4388-BCA7-DA0724EDBCA4}" type="pres">
      <dgm:prSet presAssocID="{BCF1A082-41EE-4681-84BC-A77FD8FF391B}" presName="horz1" presStyleCnt="0"/>
      <dgm:spPr/>
    </dgm:pt>
    <dgm:pt modelId="{229AD8A4-781D-4A81-BC04-E333F6B9B8A5}" type="pres">
      <dgm:prSet presAssocID="{BCF1A082-41EE-4681-84BC-A77FD8FF391B}" presName="tx1" presStyleLbl="revTx" presStyleIdx="2" presStyleCnt="4"/>
      <dgm:spPr/>
      <dgm:t>
        <a:bodyPr/>
        <a:lstStyle/>
        <a:p>
          <a:endParaRPr lang="uk-UA"/>
        </a:p>
      </dgm:t>
    </dgm:pt>
    <dgm:pt modelId="{0E4C4CE8-5F22-4EA2-A769-A031EFA6214C}" type="pres">
      <dgm:prSet presAssocID="{BCF1A082-41EE-4681-84BC-A77FD8FF391B}" presName="vert1" presStyleCnt="0"/>
      <dgm:spPr/>
    </dgm:pt>
    <dgm:pt modelId="{C344E7AE-44BE-4E9B-B041-BE3DA7DFC5C0}" type="pres">
      <dgm:prSet presAssocID="{2B9547A4-3EC1-4F8D-8D84-06B7945BC04B}" presName="thickLine" presStyleLbl="alignNode1" presStyleIdx="3" presStyleCnt="4"/>
      <dgm:spPr/>
    </dgm:pt>
    <dgm:pt modelId="{AA55A4AC-2D44-48A9-B40E-E99868008481}" type="pres">
      <dgm:prSet presAssocID="{2B9547A4-3EC1-4F8D-8D84-06B7945BC04B}" presName="horz1" presStyleCnt="0"/>
      <dgm:spPr/>
    </dgm:pt>
    <dgm:pt modelId="{742EBEE9-897E-4BFA-81A9-47612C0EBC08}" type="pres">
      <dgm:prSet presAssocID="{2B9547A4-3EC1-4F8D-8D84-06B7945BC04B}" presName="tx1" presStyleLbl="revTx" presStyleIdx="3" presStyleCnt="4"/>
      <dgm:spPr/>
      <dgm:t>
        <a:bodyPr/>
        <a:lstStyle/>
        <a:p>
          <a:endParaRPr lang="uk-UA"/>
        </a:p>
      </dgm:t>
    </dgm:pt>
    <dgm:pt modelId="{80FF7B16-521B-46C7-B946-F1BABF8B09C7}" type="pres">
      <dgm:prSet presAssocID="{2B9547A4-3EC1-4F8D-8D84-06B7945BC04B}" presName="vert1" presStyleCnt="0"/>
      <dgm:spPr/>
    </dgm:pt>
  </dgm:ptLst>
  <dgm:cxnLst>
    <dgm:cxn modelId="{1A6AE6F8-D510-4A13-8EAF-FF876448F4C1}" type="presOf" srcId="{2B9547A4-3EC1-4F8D-8D84-06B7945BC04B}" destId="{742EBEE9-897E-4BFA-81A9-47612C0EBC08}" srcOrd="0" destOrd="0" presId="urn:microsoft.com/office/officeart/2008/layout/LinedList"/>
    <dgm:cxn modelId="{443DBAA4-56DB-413E-B56C-7DFCDAD15091}" srcId="{B66DDB45-B654-44C3-BC4E-AA01EF7FD513}" destId="{2B9547A4-3EC1-4F8D-8D84-06B7945BC04B}" srcOrd="3" destOrd="0" parTransId="{8F4BBA85-9EE9-4E76-827D-BEB3A5683579}" sibTransId="{DEF9E8CE-2E7A-4439-B9CB-4118C5FCEB20}"/>
    <dgm:cxn modelId="{9E7513F2-AC57-4C41-965B-F2BE8A3BDC50}" srcId="{B66DDB45-B654-44C3-BC4E-AA01EF7FD513}" destId="{4D1449F5-8AE3-4F61-ADA4-9F6B68F0C1AA}" srcOrd="0" destOrd="0" parTransId="{B0DCFF42-D789-4197-87BD-A79B501C25C0}" sibTransId="{3AAF1284-5795-4256-B66A-6A14B6412F83}"/>
    <dgm:cxn modelId="{33808182-70B6-49D2-A5D4-1A112BDE20ED}" srcId="{B66DDB45-B654-44C3-BC4E-AA01EF7FD513}" destId="{BCF1A082-41EE-4681-84BC-A77FD8FF391B}" srcOrd="2" destOrd="0" parTransId="{2711B835-D428-4E0F-A7FD-492F24BC88FA}" sibTransId="{1A7A5FE5-24AB-4654-A587-4C35D0FAFBF8}"/>
    <dgm:cxn modelId="{DC05DFE6-D2AC-4ABE-A4F5-A49790B41C46}" type="presOf" srcId="{BCF1A082-41EE-4681-84BC-A77FD8FF391B}" destId="{229AD8A4-781D-4A81-BC04-E333F6B9B8A5}" srcOrd="0" destOrd="0" presId="urn:microsoft.com/office/officeart/2008/layout/LinedList"/>
    <dgm:cxn modelId="{D41380BB-71DB-47A4-9211-5E99C2B284B8}" type="presOf" srcId="{B66DDB45-B654-44C3-BC4E-AA01EF7FD513}" destId="{FA594B69-934A-491A-B527-6CA79CBAEB9C}" srcOrd="0" destOrd="0" presId="urn:microsoft.com/office/officeart/2008/layout/LinedList"/>
    <dgm:cxn modelId="{F46039AC-DF4C-4CD5-80FF-268BFFBED054}" srcId="{B66DDB45-B654-44C3-BC4E-AA01EF7FD513}" destId="{61F36DE3-1435-421C-A246-FC650879105C}" srcOrd="1" destOrd="0" parTransId="{22DE8DAC-1FF4-4D0B-ADD7-02DCD87DD714}" sibTransId="{A77B13F3-B3E0-4579-96AA-DBAB9D31EAF3}"/>
    <dgm:cxn modelId="{94452119-78D8-4345-81C4-7995F635F19D}" type="presOf" srcId="{4D1449F5-8AE3-4F61-ADA4-9F6B68F0C1AA}" destId="{B9437040-39D4-4E18-B173-F7B8AF76520F}" srcOrd="0" destOrd="0" presId="urn:microsoft.com/office/officeart/2008/layout/LinedList"/>
    <dgm:cxn modelId="{B82EFD1E-65DA-411D-8F5C-20E6CBC4DEF2}" type="presOf" srcId="{61F36DE3-1435-421C-A246-FC650879105C}" destId="{93FDE7FF-22AE-4EAC-A651-4A769AF04129}" srcOrd="0" destOrd="0" presId="urn:microsoft.com/office/officeart/2008/layout/LinedList"/>
    <dgm:cxn modelId="{3164B0F0-DC92-43D6-AF17-987E25B62BB2}" type="presParOf" srcId="{FA594B69-934A-491A-B527-6CA79CBAEB9C}" destId="{52D1BBC1-A84D-4748-A7CE-6D8E47349871}" srcOrd="0" destOrd="0" presId="urn:microsoft.com/office/officeart/2008/layout/LinedList"/>
    <dgm:cxn modelId="{6E897BA2-0BEE-43FB-BF85-4F635732D25D}" type="presParOf" srcId="{FA594B69-934A-491A-B527-6CA79CBAEB9C}" destId="{235C27D4-49F4-4101-B53C-3AB8362A6006}" srcOrd="1" destOrd="0" presId="urn:microsoft.com/office/officeart/2008/layout/LinedList"/>
    <dgm:cxn modelId="{7A0B9CD5-FE39-4EC0-AF1A-1A96468EE435}" type="presParOf" srcId="{235C27D4-49F4-4101-B53C-3AB8362A6006}" destId="{B9437040-39D4-4E18-B173-F7B8AF76520F}" srcOrd="0" destOrd="0" presId="urn:microsoft.com/office/officeart/2008/layout/LinedList"/>
    <dgm:cxn modelId="{DE664A84-CB07-4D99-B73E-880D021B6E82}" type="presParOf" srcId="{235C27D4-49F4-4101-B53C-3AB8362A6006}" destId="{9865A5F6-D565-41A5-BCFB-A1D091D4A3FC}" srcOrd="1" destOrd="0" presId="urn:microsoft.com/office/officeart/2008/layout/LinedList"/>
    <dgm:cxn modelId="{BF1C339F-1F4A-4E44-9CB1-BDF77EFF44F1}" type="presParOf" srcId="{FA594B69-934A-491A-B527-6CA79CBAEB9C}" destId="{5F6D411F-B63C-42B2-B259-C7859A44D07C}" srcOrd="2" destOrd="0" presId="urn:microsoft.com/office/officeart/2008/layout/LinedList"/>
    <dgm:cxn modelId="{E25FB0CC-5B8C-4534-B381-4751FF7EB41D}" type="presParOf" srcId="{FA594B69-934A-491A-B527-6CA79CBAEB9C}" destId="{E32A818D-D50E-4E93-9845-D308487DB2C6}" srcOrd="3" destOrd="0" presId="urn:microsoft.com/office/officeart/2008/layout/LinedList"/>
    <dgm:cxn modelId="{4D2ACF90-5E3E-47D0-8428-E37F5E2CD5F1}" type="presParOf" srcId="{E32A818D-D50E-4E93-9845-D308487DB2C6}" destId="{93FDE7FF-22AE-4EAC-A651-4A769AF04129}" srcOrd="0" destOrd="0" presId="urn:microsoft.com/office/officeart/2008/layout/LinedList"/>
    <dgm:cxn modelId="{F509792E-C60C-4C69-B6EE-5F4DA75739ED}" type="presParOf" srcId="{E32A818D-D50E-4E93-9845-D308487DB2C6}" destId="{5842D952-1631-420A-AF26-82743CB62945}" srcOrd="1" destOrd="0" presId="urn:microsoft.com/office/officeart/2008/layout/LinedList"/>
    <dgm:cxn modelId="{4AD88585-C2DE-4DBE-849C-1D663570DEDD}" type="presParOf" srcId="{FA594B69-934A-491A-B527-6CA79CBAEB9C}" destId="{CC458E40-2579-4BC3-9B6D-2CBD4293F48B}" srcOrd="4" destOrd="0" presId="urn:microsoft.com/office/officeart/2008/layout/LinedList"/>
    <dgm:cxn modelId="{67756172-B7E5-4A0D-B330-F3A7D46E969D}" type="presParOf" srcId="{FA594B69-934A-491A-B527-6CA79CBAEB9C}" destId="{D87677E8-C35B-4388-BCA7-DA0724EDBCA4}" srcOrd="5" destOrd="0" presId="urn:microsoft.com/office/officeart/2008/layout/LinedList"/>
    <dgm:cxn modelId="{E64E0751-E7F9-4498-BC49-C011D50C28EA}" type="presParOf" srcId="{D87677E8-C35B-4388-BCA7-DA0724EDBCA4}" destId="{229AD8A4-781D-4A81-BC04-E333F6B9B8A5}" srcOrd="0" destOrd="0" presId="urn:microsoft.com/office/officeart/2008/layout/LinedList"/>
    <dgm:cxn modelId="{FF646B8B-F09A-4189-BD59-5AD8DD2168A7}" type="presParOf" srcId="{D87677E8-C35B-4388-BCA7-DA0724EDBCA4}" destId="{0E4C4CE8-5F22-4EA2-A769-A031EFA6214C}" srcOrd="1" destOrd="0" presId="urn:microsoft.com/office/officeart/2008/layout/LinedList"/>
    <dgm:cxn modelId="{DA7D7A3C-6BD1-489C-ADE1-BB350E46D7E6}" type="presParOf" srcId="{FA594B69-934A-491A-B527-6CA79CBAEB9C}" destId="{C344E7AE-44BE-4E9B-B041-BE3DA7DFC5C0}" srcOrd="6" destOrd="0" presId="urn:microsoft.com/office/officeart/2008/layout/LinedList"/>
    <dgm:cxn modelId="{32A7F9F3-7FBB-4BB5-9FB7-EACBB7DFFF67}" type="presParOf" srcId="{FA594B69-934A-491A-B527-6CA79CBAEB9C}" destId="{AA55A4AC-2D44-48A9-B40E-E99868008481}" srcOrd="7" destOrd="0" presId="urn:microsoft.com/office/officeart/2008/layout/LinedList"/>
    <dgm:cxn modelId="{29CD7F89-DDE4-4BCE-8210-CBEAE31320C3}" type="presParOf" srcId="{AA55A4AC-2D44-48A9-B40E-E99868008481}" destId="{742EBEE9-897E-4BFA-81A9-47612C0EBC08}" srcOrd="0" destOrd="0" presId="urn:microsoft.com/office/officeart/2008/layout/LinedList"/>
    <dgm:cxn modelId="{D9CDBD26-C416-43C9-BEDD-645FFB81EC3C}" type="presParOf" srcId="{AA55A4AC-2D44-48A9-B40E-E99868008481}" destId="{80FF7B16-521B-46C7-B946-F1BABF8B09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5F4D7ED-BE03-4B29-BEF7-CB713D2208DC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16ADC30-DEE2-4524-BBA8-6C5931E46BAB}">
      <dgm:prSet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Бочаров Д. О.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Правозастосовча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діяльність: поняття, функції та форми : проблемні лекції. Дніпропетровськ : АМСУ, 2006. 73 с.</a:t>
          </a:r>
          <a:endParaRPr lang="uk-UA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21172-2EC5-40D1-8A40-AEA5E1FFBE12}" type="parTrans" cxnId="{F9368FA8-35CA-4A0D-AE4D-685D2B9916CA}">
      <dgm:prSet/>
      <dgm:spPr/>
      <dgm:t>
        <a:bodyPr/>
        <a:lstStyle/>
        <a:p>
          <a:endParaRPr lang="uk-UA"/>
        </a:p>
      </dgm:t>
    </dgm:pt>
    <dgm:pt modelId="{BCA77886-7256-4662-8767-ED07452889F7}" type="sibTrans" cxnId="{F9368FA8-35CA-4A0D-AE4D-685D2B9916CA}">
      <dgm:prSet/>
      <dgm:spPr/>
      <dgm:t>
        <a:bodyPr/>
        <a:lstStyle/>
        <a:p>
          <a:endParaRPr lang="uk-UA"/>
        </a:p>
      </dgm:t>
    </dgm:pt>
    <dgm:pt modelId="{99AC15C6-3A43-4A40-BB76-73C974B95CCC}">
      <dgm:prSet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Малишев Б. В.,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Москалюк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О. В. Застосування норм права (теорія і практика) :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посіб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/ За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ред. Б. В. Малишева. Київ : Реферат, 2010. 260 с.</a:t>
          </a:r>
          <a:endParaRPr lang="uk-UA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585B6-EE66-4021-9257-47CD8733ABEE}" type="parTrans" cxnId="{CD212859-E32C-4805-A58F-6BD01C964DD8}">
      <dgm:prSet/>
      <dgm:spPr/>
      <dgm:t>
        <a:bodyPr/>
        <a:lstStyle/>
        <a:p>
          <a:endParaRPr lang="uk-UA"/>
        </a:p>
      </dgm:t>
    </dgm:pt>
    <dgm:pt modelId="{8B989D65-93E9-4E29-9730-8E9078E80753}" type="sibTrans" cxnId="{CD212859-E32C-4805-A58F-6BD01C964DD8}">
      <dgm:prSet/>
      <dgm:spPr/>
      <dgm:t>
        <a:bodyPr/>
        <a:lstStyle/>
        <a:p>
          <a:endParaRPr lang="uk-UA"/>
        </a:p>
      </dgm:t>
    </dgm:pt>
    <dgm:pt modelId="{BB4CA6C0-BBC0-425A-AE02-843A90AC3C38}">
      <dgm:prSet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Перепелюк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А. М. Механізм застосування права: структура та критерії ефективності (загальнотеоретичний аспект) :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…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канд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</a:t>
          </a:r>
          <a:r>
            <a:rPr lang="uk-UA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: 12.00.01. Київ, 2016. 224 с.</a:t>
          </a:r>
          <a:endParaRPr lang="uk-UA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9A2FE-EF37-497B-ADDB-FA73A829010A}" type="parTrans" cxnId="{F2BB0AA2-607B-4BC6-9D35-5E2A7716492F}">
      <dgm:prSet/>
      <dgm:spPr/>
      <dgm:t>
        <a:bodyPr/>
        <a:lstStyle/>
        <a:p>
          <a:endParaRPr lang="uk-UA"/>
        </a:p>
      </dgm:t>
    </dgm:pt>
    <dgm:pt modelId="{E6A9E9C9-AC32-4C39-B13E-B4C425D2BBE6}" type="sibTrans" cxnId="{F2BB0AA2-607B-4BC6-9D35-5E2A7716492F}">
      <dgm:prSet/>
      <dgm:spPr/>
      <dgm:t>
        <a:bodyPr/>
        <a:lstStyle/>
        <a:p>
          <a:endParaRPr lang="uk-UA"/>
        </a:p>
      </dgm:t>
    </dgm:pt>
    <dgm:pt modelId="{D2F6A674-D13B-40A2-91EE-417F42065728}" type="pres">
      <dgm:prSet presAssocID="{F5F4D7ED-BE03-4B29-BEF7-CB713D2208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07A8DB-F207-43C6-A724-18BC7310BF45}" type="pres">
      <dgm:prSet presAssocID="{C16ADC30-DEE2-4524-BBA8-6C5931E46BAB}" presName="thickLine" presStyleLbl="alignNode1" presStyleIdx="0" presStyleCnt="3"/>
      <dgm:spPr/>
    </dgm:pt>
    <dgm:pt modelId="{F9368BDE-48E7-474B-887E-ECFF8CBE4AD2}" type="pres">
      <dgm:prSet presAssocID="{C16ADC30-DEE2-4524-BBA8-6C5931E46BAB}" presName="horz1" presStyleCnt="0"/>
      <dgm:spPr/>
    </dgm:pt>
    <dgm:pt modelId="{C0D305EE-BAD9-4F5C-87FF-EF0D3F06DA6E}" type="pres">
      <dgm:prSet presAssocID="{C16ADC30-DEE2-4524-BBA8-6C5931E46BAB}" presName="tx1" presStyleLbl="revTx" presStyleIdx="0" presStyleCnt="3"/>
      <dgm:spPr/>
      <dgm:t>
        <a:bodyPr/>
        <a:lstStyle/>
        <a:p>
          <a:endParaRPr lang="ru-RU"/>
        </a:p>
      </dgm:t>
    </dgm:pt>
    <dgm:pt modelId="{77334B36-FD64-45E7-A4DA-30267E4007FF}" type="pres">
      <dgm:prSet presAssocID="{C16ADC30-DEE2-4524-BBA8-6C5931E46BAB}" presName="vert1" presStyleCnt="0"/>
      <dgm:spPr/>
    </dgm:pt>
    <dgm:pt modelId="{71EEEE69-0811-4ACE-BC69-92B342349EC0}" type="pres">
      <dgm:prSet presAssocID="{99AC15C6-3A43-4A40-BB76-73C974B95CCC}" presName="thickLine" presStyleLbl="alignNode1" presStyleIdx="1" presStyleCnt="3"/>
      <dgm:spPr/>
    </dgm:pt>
    <dgm:pt modelId="{A1D5F25D-79A5-4D26-8A5C-750DBEF2F4AD}" type="pres">
      <dgm:prSet presAssocID="{99AC15C6-3A43-4A40-BB76-73C974B95CCC}" presName="horz1" presStyleCnt="0"/>
      <dgm:spPr/>
    </dgm:pt>
    <dgm:pt modelId="{6A180317-8664-488B-81F5-A0DE70A7CFC9}" type="pres">
      <dgm:prSet presAssocID="{99AC15C6-3A43-4A40-BB76-73C974B95CCC}" presName="tx1" presStyleLbl="revTx" presStyleIdx="1" presStyleCnt="3"/>
      <dgm:spPr/>
      <dgm:t>
        <a:bodyPr/>
        <a:lstStyle/>
        <a:p>
          <a:endParaRPr lang="ru-RU"/>
        </a:p>
      </dgm:t>
    </dgm:pt>
    <dgm:pt modelId="{3F43B04F-7A65-47CE-925A-578AAFBD42B4}" type="pres">
      <dgm:prSet presAssocID="{99AC15C6-3A43-4A40-BB76-73C974B95CCC}" presName="vert1" presStyleCnt="0"/>
      <dgm:spPr/>
    </dgm:pt>
    <dgm:pt modelId="{D0E6FCF7-D6FF-496D-AAC3-BAD7EEE21B51}" type="pres">
      <dgm:prSet presAssocID="{BB4CA6C0-BBC0-425A-AE02-843A90AC3C38}" presName="thickLine" presStyleLbl="alignNode1" presStyleIdx="2" presStyleCnt="3"/>
      <dgm:spPr/>
    </dgm:pt>
    <dgm:pt modelId="{1C0B4C65-99C7-4C1D-98B6-52DCA23F99A5}" type="pres">
      <dgm:prSet presAssocID="{BB4CA6C0-BBC0-425A-AE02-843A90AC3C38}" presName="horz1" presStyleCnt="0"/>
      <dgm:spPr/>
    </dgm:pt>
    <dgm:pt modelId="{5E7E6153-11A5-40BC-AAD2-1139F994DAC1}" type="pres">
      <dgm:prSet presAssocID="{BB4CA6C0-BBC0-425A-AE02-843A90AC3C38}" presName="tx1" presStyleLbl="revTx" presStyleIdx="2" presStyleCnt="3"/>
      <dgm:spPr/>
      <dgm:t>
        <a:bodyPr/>
        <a:lstStyle/>
        <a:p>
          <a:endParaRPr lang="ru-RU"/>
        </a:p>
      </dgm:t>
    </dgm:pt>
    <dgm:pt modelId="{B163C5C7-AA70-4C8D-9457-D420736846CF}" type="pres">
      <dgm:prSet presAssocID="{BB4CA6C0-BBC0-425A-AE02-843A90AC3C38}" presName="vert1" presStyleCnt="0"/>
      <dgm:spPr/>
    </dgm:pt>
  </dgm:ptLst>
  <dgm:cxnLst>
    <dgm:cxn modelId="{CD212859-E32C-4805-A58F-6BD01C964DD8}" srcId="{F5F4D7ED-BE03-4B29-BEF7-CB713D2208DC}" destId="{99AC15C6-3A43-4A40-BB76-73C974B95CCC}" srcOrd="1" destOrd="0" parTransId="{333585B6-EE66-4021-9257-47CD8733ABEE}" sibTransId="{8B989D65-93E9-4E29-9730-8E9078E80753}"/>
    <dgm:cxn modelId="{0CE3A6D8-02D6-4BA2-924E-D0B436DE7F70}" type="presOf" srcId="{C16ADC30-DEE2-4524-BBA8-6C5931E46BAB}" destId="{C0D305EE-BAD9-4F5C-87FF-EF0D3F06DA6E}" srcOrd="0" destOrd="0" presId="urn:microsoft.com/office/officeart/2008/layout/LinedList"/>
    <dgm:cxn modelId="{1E6D6512-91C6-4C8F-B617-2C42F2FE3F04}" type="presOf" srcId="{99AC15C6-3A43-4A40-BB76-73C974B95CCC}" destId="{6A180317-8664-488B-81F5-A0DE70A7CFC9}" srcOrd="0" destOrd="0" presId="urn:microsoft.com/office/officeart/2008/layout/LinedList"/>
    <dgm:cxn modelId="{9811371B-03C5-4464-9B7C-9399E6941943}" type="presOf" srcId="{F5F4D7ED-BE03-4B29-BEF7-CB713D2208DC}" destId="{D2F6A674-D13B-40A2-91EE-417F42065728}" srcOrd="0" destOrd="0" presId="urn:microsoft.com/office/officeart/2008/layout/LinedList"/>
    <dgm:cxn modelId="{83CD3944-CAE8-4D78-B3EC-647AF0BD2B3B}" type="presOf" srcId="{BB4CA6C0-BBC0-425A-AE02-843A90AC3C38}" destId="{5E7E6153-11A5-40BC-AAD2-1139F994DAC1}" srcOrd="0" destOrd="0" presId="urn:microsoft.com/office/officeart/2008/layout/LinedList"/>
    <dgm:cxn modelId="{F2BB0AA2-607B-4BC6-9D35-5E2A7716492F}" srcId="{F5F4D7ED-BE03-4B29-BEF7-CB713D2208DC}" destId="{BB4CA6C0-BBC0-425A-AE02-843A90AC3C38}" srcOrd="2" destOrd="0" parTransId="{5599A2FE-EF37-497B-ADDB-FA73A829010A}" sibTransId="{E6A9E9C9-AC32-4C39-B13E-B4C425D2BBE6}"/>
    <dgm:cxn modelId="{F9368FA8-35CA-4A0D-AE4D-685D2B9916CA}" srcId="{F5F4D7ED-BE03-4B29-BEF7-CB713D2208DC}" destId="{C16ADC30-DEE2-4524-BBA8-6C5931E46BAB}" srcOrd="0" destOrd="0" parTransId="{00E21172-2EC5-40D1-8A40-AEA5E1FFBE12}" sibTransId="{BCA77886-7256-4662-8767-ED07452889F7}"/>
    <dgm:cxn modelId="{4D307F7A-E4B3-4F4B-B40E-D58A1893F443}" type="presParOf" srcId="{D2F6A674-D13B-40A2-91EE-417F42065728}" destId="{A807A8DB-F207-43C6-A724-18BC7310BF45}" srcOrd="0" destOrd="0" presId="urn:microsoft.com/office/officeart/2008/layout/LinedList"/>
    <dgm:cxn modelId="{01571DF0-60C9-4AEE-AAEC-C65C0523D622}" type="presParOf" srcId="{D2F6A674-D13B-40A2-91EE-417F42065728}" destId="{F9368BDE-48E7-474B-887E-ECFF8CBE4AD2}" srcOrd="1" destOrd="0" presId="urn:microsoft.com/office/officeart/2008/layout/LinedList"/>
    <dgm:cxn modelId="{F02D4DE1-6E6D-405F-A3DD-54D46BECF94B}" type="presParOf" srcId="{F9368BDE-48E7-474B-887E-ECFF8CBE4AD2}" destId="{C0D305EE-BAD9-4F5C-87FF-EF0D3F06DA6E}" srcOrd="0" destOrd="0" presId="urn:microsoft.com/office/officeart/2008/layout/LinedList"/>
    <dgm:cxn modelId="{86FFC98A-EA15-4A5D-8336-6B3D7D57005A}" type="presParOf" srcId="{F9368BDE-48E7-474B-887E-ECFF8CBE4AD2}" destId="{77334B36-FD64-45E7-A4DA-30267E4007FF}" srcOrd="1" destOrd="0" presId="urn:microsoft.com/office/officeart/2008/layout/LinedList"/>
    <dgm:cxn modelId="{8FB774B0-B67C-43AD-B83A-68C55ECC7ABE}" type="presParOf" srcId="{D2F6A674-D13B-40A2-91EE-417F42065728}" destId="{71EEEE69-0811-4ACE-BC69-92B342349EC0}" srcOrd="2" destOrd="0" presId="urn:microsoft.com/office/officeart/2008/layout/LinedList"/>
    <dgm:cxn modelId="{58533786-A878-4DCE-A229-C6A1FD442CFB}" type="presParOf" srcId="{D2F6A674-D13B-40A2-91EE-417F42065728}" destId="{A1D5F25D-79A5-4D26-8A5C-750DBEF2F4AD}" srcOrd="3" destOrd="0" presId="urn:microsoft.com/office/officeart/2008/layout/LinedList"/>
    <dgm:cxn modelId="{4F024707-B97B-4894-A1A8-3F2DC95FE43B}" type="presParOf" srcId="{A1D5F25D-79A5-4D26-8A5C-750DBEF2F4AD}" destId="{6A180317-8664-488B-81F5-A0DE70A7CFC9}" srcOrd="0" destOrd="0" presId="urn:microsoft.com/office/officeart/2008/layout/LinedList"/>
    <dgm:cxn modelId="{F2E3CEC7-A3B0-48AD-BE55-9DED4E2BE928}" type="presParOf" srcId="{A1D5F25D-79A5-4D26-8A5C-750DBEF2F4AD}" destId="{3F43B04F-7A65-47CE-925A-578AAFBD42B4}" srcOrd="1" destOrd="0" presId="urn:microsoft.com/office/officeart/2008/layout/LinedList"/>
    <dgm:cxn modelId="{4BDED90D-2FE3-4FA9-AE8C-FFD9ECC4BBA1}" type="presParOf" srcId="{D2F6A674-D13B-40A2-91EE-417F42065728}" destId="{D0E6FCF7-D6FF-496D-AAC3-BAD7EEE21B51}" srcOrd="4" destOrd="0" presId="urn:microsoft.com/office/officeart/2008/layout/LinedList"/>
    <dgm:cxn modelId="{E2F89F23-9D4E-4B67-BBC6-9B3CF5273E7E}" type="presParOf" srcId="{D2F6A674-D13B-40A2-91EE-417F42065728}" destId="{1C0B4C65-99C7-4C1D-98B6-52DCA23F99A5}" srcOrd="5" destOrd="0" presId="urn:microsoft.com/office/officeart/2008/layout/LinedList"/>
    <dgm:cxn modelId="{19240DE1-71B4-4252-B3D7-A19CBBEBE99B}" type="presParOf" srcId="{1C0B4C65-99C7-4C1D-98B6-52DCA23F99A5}" destId="{5E7E6153-11A5-40BC-AAD2-1139F994DAC1}" srcOrd="0" destOrd="0" presId="urn:microsoft.com/office/officeart/2008/layout/LinedList"/>
    <dgm:cxn modelId="{C024D94F-4C11-4FD5-BE06-1165AA55C208}" type="presParOf" srcId="{1C0B4C65-99C7-4C1D-98B6-52DCA23F99A5}" destId="{B163C5C7-AA70-4C8D-9457-D420736846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66388-94AC-4E46-B9C9-A4DFEC5981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887968-1DEA-4255-A720-DFC495AC544A}">
      <dgm:prSet custT="1"/>
      <dgm:spPr/>
      <dgm:t>
        <a:bodyPr/>
        <a:lstStyle/>
        <a:p>
          <a:r>
            <a:rPr lang="uk-UA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норм права</a:t>
          </a:r>
          <a:endParaRPr lang="ru-RU" sz="36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55509-C70E-4516-9802-FEB52E4F7927}" type="parTrans" cxnId="{2DAE1D56-1434-449A-96EC-D64B4BC0E9B1}">
      <dgm:prSet/>
      <dgm:spPr/>
      <dgm:t>
        <a:bodyPr/>
        <a:lstStyle/>
        <a:p>
          <a:endParaRPr lang="ru-RU"/>
        </a:p>
      </dgm:t>
    </dgm:pt>
    <dgm:pt modelId="{394EB8F5-E9B1-46E1-828B-41A7F0F4BB15}" type="sibTrans" cxnId="{2DAE1D56-1434-449A-96EC-D64B4BC0E9B1}">
      <dgm:prSet/>
      <dgm:spPr/>
      <dgm:t>
        <a:bodyPr/>
        <a:lstStyle/>
        <a:p>
          <a:endParaRPr lang="ru-RU"/>
        </a:p>
      </dgm:t>
    </dgm:pt>
    <dgm:pt modelId="{E09DD7AD-1541-41C9-BE8E-99ED1F6772F4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 реалізації норм права</a:t>
          </a:r>
          <a:endParaRPr lang="uk-UA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876DC-4531-451B-8022-FC08352AEED8}" type="parTrans" cxnId="{7657AEEF-6C32-4EB6-88F8-5A212B8FB86C}">
      <dgm:prSet/>
      <dgm:spPr/>
      <dgm:t>
        <a:bodyPr/>
        <a:lstStyle/>
        <a:p>
          <a:endParaRPr lang="uk-UA"/>
        </a:p>
      </dgm:t>
    </dgm:pt>
    <dgm:pt modelId="{EBE9CFCE-C189-4C5A-B192-51714B6D5E50}" type="sibTrans" cxnId="{7657AEEF-6C32-4EB6-88F8-5A212B8FB86C}">
      <dgm:prSet/>
      <dgm:spPr/>
      <dgm:t>
        <a:bodyPr/>
        <a:lstStyle/>
        <a:p>
          <a:endParaRPr lang="uk-UA"/>
        </a:p>
      </dgm:t>
    </dgm:pt>
    <dgm:pt modelId="{418D8913-93E5-4D97-904C-B1A65F76D45E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 норм права</a:t>
          </a:r>
          <a:endParaRPr lang="uk-UA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C2908-C824-4C35-8785-2087BABFE584}" type="parTrans" cxnId="{F0898195-7BF4-4C08-97EA-FBFC7BF87396}">
      <dgm:prSet/>
      <dgm:spPr/>
      <dgm:t>
        <a:bodyPr/>
        <a:lstStyle/>
        <a:p>
          <a:endParaRPr lang="uk-UA"/>
        </a:p>
      </dgm:t>
    </dgm:pt>
    <dgm:pt modelId="{E3CCEBF6-9973-4D2B-B37A-BF4DA3F09B60}" type="sibTrans" cxnId="{F0898195-7BF4-4C08-97EA-FBFC7BF87396}">
      <dgm:prSet/>
      <dgm:spPr/>
      <dgm:t>
        <a:bodyPr/>
        <a:lstStyle/>
        <a:p>
          <a:endParaRPr lang="uk-UA"/>
        </a:p>
      </dgm:t>
    </dgm:pt>
    <dgm:pt modelId="{32781091-B066-4A89-8A65-45D0487428AA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функції застосування норм права </a:t>
          </a:r>
          <a:endParaRPr lang="uk-UA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065F3-1125-4EBA-BF9D-3A43F22BEC5E}" type="parTrans" cxnId="{F2F662CD-FB5A-48DD-A221-C6DDF3C2B0F0}">
      <dgm:prSet/>
      <dgm:spPr/>
      <dgm:t>
        <a:bodyPr/>
        <a:lstStyle/>
        <a:p>
          <a:endParaRPr lang="uk-UA"/>
        </a:p>
      </dgm:t>
    </dgm:pt>
    <dgm:pt modelId="{6A79585F-0918-4FC3-A8D3-85FC5184BD4C}" type="sibTrans" cxnId="{F2F662CD-FB5A-48DD-A221-C6DDF3C2B0F0}">
      <dgm:prSet/>
      <dgm:spPr/>
      <dgm:t>
        <a:bodyPr/>
        <a:lstStyle/>
        <a:p>
          <a:endParaRPr lang="uk-UA"/>
        </a:p>
      </dgm:t>
    </dgm:pt>
    <dgm:pt modelId="{F417F65B-8117-4483-9104-0BCC39B58784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механізм застосування норм права </a:t>
          </a:r>
          <a:endParaRPr lang="uk-UA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E8D48-58EE-4362-B56A-8B083F9C3444}" type="parTrans" cxnId="{A2142F9E-6860-4170-9377-5DC58B285B4F}">
      <dgm:prSet/>
      <dgm:spPr/>
      <dgm:t>
        <a:bodyPr/>
        <a:lstStyle/>
        <a:p>
          <a:endParaRPr lang="uk-UA"/>
        </a:p>
      </dgm:t>
    </dgm:pt>
    <dgm:pt modelId="{C7DE2368-D896-49E1-A700-155381475DB6}" type="sibTrans" cxnId="{A2142F9E-6860-4170-9377-5DC58B285B4F}">
      <dgm:prSet/>
      <dgm:spPr/>
      <dgm:t>
        <a:bodyPr/>
        <a:lstStyle/>
        <a:p>
          <a:endParaRPr lang="uk-UA"/>
        </a:p>
      </dgm:t>
    </dgm:pt>
    <dgm:pt modelId="{C24036AE-9814-4FC2-B9F4-81F1C44CBACD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підстави застосування норм права</a:t>
          </a:r>
          <a:endParaRPr lang="uk-UA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7CBDF-BD34-443A-9967-97386E3D8DC9}" type="parTrans" cxnId="{B225A37F-6078-4CA5-AF48-3E9B275FF9FF}">
      <dgm:prSet/>
      <dgm:spPr/>
      <dgm:t>
        <a:bodyPr/>
        <a:lstStyle/>
        <a:p>
          <a:endParaRPr lang="uk-UA"/>
        </a:p>
      </dgm:t>
    </dgm:pt>
    <dgm:pt modelId="{6211E568-7537-4003-ADEF-7A754802188D}" type="sibTrans" cxnId="{B225A37F-6078-4CA5-AF48-3E9B275FF9FF}">
      <dgm:prSet/>
      <dgm:spPr/>
      <dgm:t>
        <a:bodyPr/>
        <a:lstStyle/>
        <a:p>
          <a:endParaRPr lang="uk-UA"/>
        </a:p>
      </dgm:t>
    </dgm:pt>
    <dgm:pt modelId="{27669BDF-7B2F-4E6C-8B78-C7EB76872CE1}">
      <dgm:prSet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 застосування норм права</a:t>
          </a:r>
          <a:endParaRPr lang="uk-UA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F0D12-E8BF-4F4D-AFED-CFA393A5C31E}" type="parTrans" cxnId="{4D659FA7-7899-4C88-96D5-AA75B3D62425}">
      <dgm:prSet/>
      <dgm:spPr/>
      <dgm:t>
        <a:bodyPr/>
        <a:lstStyle/>
        <a:p>
          <a:endParaRPr lang="uk-UA"/>
        </a:p>
      </dgm:t>
    </dgm:pt>
    <dgm:pt modelId="{2C5C3552-F3AE-4FCA-A742-8687F579F07A}" type="sibTrans" cxnId="{4D659FA7-7899-4C88-96D5-AA75B3D62425}">
      <dgm:prSet/>
      <dgm:spPr/>
      <dgm:t>
        <a:bodyPr/>
        <a:lstStyle/>
        <a:p>
          <a:endParaRPr lang="uk-UA"/>
        </a:p>
      </dgm:t>
    </dgm:pt>
    <dgm:pt modelId="{368D098D-5AD8-4004-9E0D-A2E996FD73C7}" type="pres">
      <dgm:prSet presAssocID="{E7C66388-94AC-4E46-B9C9-A4DFEC5981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46459-4998-4CA7-AE48-36B5BC61A28B}" type="pres">
      <dgm:prSet presAssocID="{C0887968-1DEA-4255-A720-DFC495AC544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2D9F-C542-4FBC-9585-371D761BEAE6}" type="pres">
      <dgm:prSet presAssocID="{394EB8F5-E9B1-46E1-828B-41A7F0F4BB15}" presName="sibTrans" presStyleCnt="0"/>
      <dgm:spPr/>
    </dgm:pt>
    <dgm:pt modelId="{E2CF05A8-AE6F-4201-AFF7-7FF21557967D}" type="pres">
      <dgm:prSet presAssocID="{E09DD7AD-1541-41C9-BE8E-99ED1F6772F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63C61-6392-4DB6-A476-AFD90406E2BA}" type="pres">
      <dgm:prSet presAssocID="{EBE9CFCE-C189-4C5A-B192-51714B6D5E50}" presName="sibTrans" presStyleCnt="0"/>
      <dgm:spPr/>
    </dgm:pt>
    <dgm:pt modelId="{02BC8AF0-6E22-4950-B435-BDEC53C6D581}" type="pres">
      <dgm:prSet presAssocID="{418D8913-93E5-4D97-904C-B1A65F76D45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6DBCB-E722-453A-AF99-A2830A332E02}" type="pres">
      <dgm:prSet presAssocID="{E3CCEBF6-9973-4D2B-B37A-BF4DA3F09B60}" presName="sibTrans" presStyleCnt="0"/>
      <dgm:spPr/>
    </dgm:pt>
    <dgm:pt modelId="{2AC03DA2-B73B-4E44-B54A-C753D125B428}" type="pres">
      <dgm:prSet presAssocID="{32781091-B066-4A89-8A65-45D0487428A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F4EEC-1CB8-4CAC-AF08-9F5B85E4E3BE}" type="pres">
      <dgm:prSet presAssocID="{6A79585F-0918-4FC3-A8D3-85FC5184BD4C}" presName="sibTrans" presStyleCnt="0"/>
      <dgm:spPr/>
    </dgm:pt>
    <dgm:pt modelId="{CF3E7807-6EAD-484E-B689-D4D2FE4A9E11}" type="pres">
      <dgm:prSet presAssocID="{F417F65B-8117-4483-9104-0BCC39B5878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CDEF-C612-4E22-B2E0-054FBC145F54}" type="pres">
      <dgm:prSet presAssocID="{C7DE2368-D896-49E1-A700-155381475DB6}" presName="sibTrans" presStyleCnt="0"/>
      <dgm:spPr/>
    </dgm:pt>
    <dgm:pt modelId="{6AFF9AA2-E061-4E1D-9436-2AE784C8C3D3}" type="pres">
      <dgm:prSet presAssocID="{C24036AE-9814-4FC2-B9F4-81F1C44CBAC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4128D-84EB-4D5A-8EFF-30BB2F45821B}" type="pres">
      <dgm:prSet presAssocID="{6211E568-7537-4003-ADEF-7A754802188D}" presName="sibTrans" presStyleCnt="0"/>
      <dgm:spPr/>
    </dgm:pt>
    <dgm:pt modelId="{42A44F4F-1786-4281-9499-CFCD5D035A35}" type="pres">
      <dgm:prSet presAssocID="{27669BDF-7B2F-4E6C-8B78-C7EB76872CE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662CD-FB5A-48DD-A221-C6DDF3C2B0F0}" srcId="{E7C66388-94AC-4E46-B9C9-A4DFEC5981D8}" destId="{32781091-B066-4A89-8A65-45D0487428AA}" srcOrd="3" destOrd="0" parTransId="{A4B065F3-1125-4EBA-BF9D-3A43F22BEC5E}" sibTransId="{6A79585F-0918-4FC3-A8D3-85FC5184BD4C}"/>
    <dgm:cxn modelId="{5BBA43FF-400F-49F6-A4DC-4863B06C2054}" type="presOf" srcId="{C0887968-1DEA-4255-A720-DFC495AC544A}" destId="{FCD46459-4998-4CA7-AE48-36B5BC61A28B}" srcOrd="0" destOrd="0" presId="urn:microsoft.com/office/officeart/2005/8/layout/default"/>
    <dgm:cxn modelId="{A2142F9E-6860-4170-9377-5DC58B285B4F}" srcId="{E7C66388-94AC-4E46-B9C9-A4DFEC5981D8}" destId="{F417F65B-8117-4483-9104-0BCC39B58784}" srcOrd="4" destOrd="0" parTransId="{9ACE8D48-58EE-4362-B56A-8B083F9C3444}" sibTransId="{C7DE2368-D896-49E1-A700-155381475DB6}"/>
    <dgm:cxn modelId="{91E0ED68-96B2-4892-9A04-46B9F2B683FD}" type="presOf" srcId="{32781091-B066-4A89-8A65-45D0487428AA}" destId="{2AC03DA2-B73B-4E44-B54A-C753D125B428}" srcOrd="0" destOrd="0" presId="urn:microsoft.com/office/officeart/2005/8/layout/default"/>
    <dgm:cxn modelId="{2DAE1D56-1434-449A-96EC-D64B4BC0E9B1}" srcId="{E7C66388-94AC-4E46-B9C9-A4DFEC5981D8}" destId="{C0887968-1DEA-4255-A720-DFC495AC544A}" srcOrd="0" destOrd="0" parTransId="{B8155509-C70E-4516-9802-FEB52E4F7927}" sibTransId="{394EB8F5-E9B1-46E1-828B-41A7F0F4BB15}"/>
    <dgm:cxn modelId="{F0898195-7BF4-4C08-97EA-FBFC7BF87396}" srcId="{E7C66388-94AC-4E46-B9C9-A4DFEC5981D8}" destId="{418D8913-93E5-4D97-904C-B1A65F76D45E}" srcOrd="2" destOrd="0" parTransId="{428C2908-C824-4C35-8785-2087BABFE584}" sibTransId="{E3CCEBF6-9973-4D2B-B37A-BF4DA3F09B60}"/>
    <dgm:cxn modelId="{4D659FA7-7899-4C88-96D5-AA75B3D62425}" srcId="{E7C66388-94AC-4E46-B9C9-A4DFEC5981D8}" destId="{27669BDF-7B2F-4E6C-8B78-C7EB76872CE1}" srcOrd="6" destOrd="0" parTransId="{886F0D12-E8BF-4F4D-AFED-CFA393A5C31E}" sibTransId="{2C5C3552-F3AE-4FCA-A742-8687F579F07A}"/>
    <dgm:cxn modelId="{7657AEEF-6C32-4EB6-88F8-5A212B8FB86C}" srcId="{E7C66388-94AC-4E46-B9C9-A4DFEC5981D8}" destId="{E09DD7AD-1541-41C9-BE8E-99ED1F6772F4}" srcOrd="1" destOrd="0" parTransId="{D26876DC-4531-451B-8022-FC08352AEED8}" sibTransId="{EBE9CFCE-C189-4C5A-B192-51714B6D5E50}"/>
    <dgm:cxn modelId="{05E39B9F-FE57-459E-B585-7BC946BC64EC}" type="presOf" srcId="{E09DD7AD-1541-41C9-BE8E-99ED1F6772F4}" destId="{E2CF05A8-AE6F-4201-AFF7-7FF21557967D}" srcOrd="0" destOrd="0" presId="urn:microsoft.com/office/officeart/2005/8/layout/default"/>
    <dgm:cxn modelId="{B225A37F-6078-4CA5-AF48-3E9B275FF9FF}" srcId="{E7C66388-94AC-4E46-B9C9-A4DFEC5981D8}" destId="{C24036AE-9814-4FC2-B9F4-81F1C44CBACD}" srcOrd="5" destOrd="0" parTransId="{8437CBDF-BD34-443A-9967-97386E3D8DC9}" sibTransId="{6211E568-7537-4003-ADEF-7A754802188D}"/>
    <dgm:cxn modelId="{2F3AFFD4-1C93-4149-AA91-DF47FD924AE0}" type="presOf" srcId="{27669BDF-7B2F-4E6C-8B78-C7EB76872CE1}" destId="{42A44F4F-1786-4281-9499-CFCD5D035A35}" srcOrd="0" destOrd="0" presId="urn:microsoft.com/office/officeart/2005/8/layout/default"/>
    <dgm:cxn modelId="{B2C37D43-46AE-44B6-8E73-9D35337F60E3}" type="presOf" srcId="{418D8913-93E5-4D97-904C-B1A65F76D45E}" destId="{02BC8AF0-6E22-4950-B435-BDEC53C6D581}" srcOrd="0" destOrd="0" presId="urn:microsoft.com/office/officeart/2005/8/layout/default"/>
    <dgm:cxn modelId="{81C29723-4F5D-4CEC-93DB-7CA907E04106}" type="presOf" srcId="{F417F65B-8117-4483-9104-0BCC39B58784}" destId="{CF3E7807-6EAD-484E-B689-D4D2FE4A9E11}" srcOrd="0" destOrd="0" presId="urn:microsoft.com/office/officeart/2005/8/layout/default"/>
    <dgm:cxn modelId="{D43D0A88-7516-4FEF-AF6E-CB99D0EB2C1E}" type="presOf" srcId="{E7C66388-94AC-4E46-B9C9-A4DFEC5981D8}" destId="{368D098D-5AD8-4004-9E0D-A2E996FD73C7}" srcOrd="0" destOrd="0" presId="urn:microsoft.com/office/officeart/2005/8/layout/default"/>
    <dgm:cxn modelId="{58CCB929-D037-46C0-AA0E-91B750A8663C}" type="presOf" srcId="{C24036AE-9814-4FC2-B9F4-81F1C44CBACD}" destId="{6AFF9AA2-E061-4E1D-9436-2AE784C8C3D3}" srcOrd="0" destOrd="0" presId="urn:microsoft.com/office/officeart/2005/8/layout/default"/>
    <dgm:cxn modelId="{8B3D22C0-70D7-47E9-A3E7-18564F210FCB}" type="presParOf" srcId="{368D098D-5AD8-4004-9E0D-A2E996FD73C7}" destId="{FCD46459-4998-4CA7-AE48-36B5BC61A28B}" srcOrd="0" destOrd="0" presId="urn:microsoft.com/office/officeart/2005/8/layout/default"/>
    <dgm:cxn modelId="{CABAB1B9-E8D7-4B3D-AEF5-A9F7D3BE8BF6}" type="presParOf" srcId="{368D098D-5AD8-4004-9E0D-A2E996FD73C7}" destId="{E20B2D9F-C542-4FBC-9585-371D761BEAE6}" srcOrd="1" destOrd="0" presId="urn:microsoft.com/office/officeart/2005/8/layout/default"/>
    <dgm:cxn modelId="{748F5643-FF73-482B-8C39-F00DA5F55F8C}" type="presParOf" srcId="{368D098D-5AD8-4004-9E0D-A2E996FD73C7}" destId="{E2CF05A8-AE6F-4201-AFF7-7FF21557967D}" srcOrd="2" destOrd="0" presId="urn:microsoft.com/office/officeart/2005/8/layout/default"/>
    <dgm:cxn modelId="{52CA33D5-CA7E-4E94-92EA-FEF3A5F4CAFC}" type="presParOf" srcId="{368D098D-5AD8-4004-9E0D-A2E996FD73C7}" destId="{45463C61-6392-4DB6-A476-AFD90406E2BA}" srcOrd="3" destOrd="0" presId="urn:microsoft.com/office/officeart/2005/8/layout/default"/>
    <dgm:cxn modelId="{819E2857-FB67-4784-8BA6-834CEA9596B9}" type="presParOf" srcId="{368D098D-5AD8-4004-9E0D-A2E996FD73C7}" destId="{02BC8AF0-6E22-4950-B435-BDEC53C6D581}" srcOrd="4" destOrd="0" presId="urn:microsoft.com/office/officeart/2005/8/layout/default"/>
    <dgm:cxn modelId="{85E0C4C7-02F7-4BB2-BCA1-2C2537EA05B5}" type="presParOf" srcId="{368D098D-5AD8-4004-9E0D-A2E996FD73C7}" destId="{ACB6DBCB-E722-453A-AF99-A2830A332E02}" srcOrd="5" destOrd="0" presId="urn:microsoft.com/office/officeart/2005/8/layout/default"/>
    <dgm:cxn modelId="{CFBEBCFF-07A9-42F5-AEFA-50B3E1570050}" type="presParOf" srcId="{368D098D-5AD8-4004-9E0D-A2E996FD73C7}" destId="{2AC03DA2-B73B-4E44-B54A-C753D125B428}" srcOrd="6" destOrd="0" presId="urn:microsoft.com/office/officeart/2005/8/layout/default"/>
    <dgm:cxn modelId="{4C853F9B-B264-4C61-AEEC-AC3D339F6C37}" type="presParOf" srcId="{368D098D-5AD8-4004-9E0D-A2E996FD73C7}" destId="{F52F4EEC-1CB8-4CAC-AF08-9F5B85E4E3BE}" srcOrd="7" destOrd="0" presId="urn:microsoft.com/office/officeart/2005/8/layout/default"/>
    <dgm:cxn modelId="{48091CCE-9ED7-4FAE-BF66-435199F4EEEB}" type="presParOf" srcId="{368D098D-5AD8-4004-9E0D-A2E996FD73C7}" destId="{CF3E7807-6EAD-484E-B689-D4D2FE4A9E11}" srcOrd="8" destOrd="0" presId="urn:microsoft.com/office/officeart/2005/8/layout/default"/>
    <dgm:cxn modelId="{697AC64C-E2BA-4456-8900-9F79F2377776}" type="presParOf" srcId="{368D098D-5AD8-4004-9E0D-A2E996FD73C7}" destId="{A17ACDEF-C612-4E22-B2E0-054FBC145F54}" srcOrd="9" destOrd="0" presId="urn:microsoft.com/office/officeart/2005/8/layout/default"/>
    <dgm:cxn modelId="{2F5222AA-8C68-4740-9D3C-6B01E82AF294}" type="presParOf" srcId="{368D098D-5AD8-4004-9E0D-A2E996FD73C7}" destId="{6AFF9AA2-E061-4E1D-9436-2AE784C8C3D3}" srcOrd="10" destOrd="0" presId="urn:microsoft.com/office/officeart/2005/8/layout/default"/>
    <dgm:cxn modelId="{C0967E03-81CB-4E53-A4F2-7B6FEE0FFD25}" type="presParOf" srcId="{368D098D-5AD8-4004-9E0D-A2E996FD73C7}" destId="{0624128D-84EB-4D5A-8EFF-30BB2F45821B}" srcOrd="11" destOrd="0" presId="urn:microsoft.com/office/officeart/2005/8/layout/default"/>
    <dgm:cxn modelId="{3B2121E7-1567-4461-9173-100128D1CDDE}" type="presParOf" srcId="{368D098D-5AD8-4004-9E0D-A2E996FD73C7}" destId="{42A44F4F-1786-4281-9499-CFCD5D035A3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EE64E-7052-4CBE-AD2C-5F4DE812A475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6D8BBA-FFD3-4C77-99CC-58AC0F9504D1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норм права 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b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реальне, практичне втілення в життя норм права у правомірній поведінці суб’єктів права</a:t>
          </a:r>
          <a:endParaRPr lang="ru-RU" sz="36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F0D9-F437-495C-988B-661A58FA091F}" type="parTrans" cxnId="{67E2954A-478F-4A1D-9B51-30C8B1597A6F}">
      <dgm:prSet/>
      <dgm:spPr/>
      <dgm:t>
        <a:bodyPr/>
        <a:lstStyle/>
        <a:p>
          <a:endParaRPr lang="ru-RU"/>
        </a:p>
      </dgm:t>
    </dgm:pt>
    <dgm:pt modelId="{1A24FE62-FA86-49AC-B6AC-AB1B3F4C3867}" type="sibTrans" cxnId="{67E2954A-478F-4A1D-9B51-30C8B1597A6F}">
      <dgm:prSet/>
      <dgm:spPr/>
      <dgm:t>
        <a:bodyPr/>
        <a:lstStyle/>
        <a:p>
          <a:endParaRPr lang="ru-RU"/>
        </a:p>
      </dgm:t>
    </dgm:pt>
    <dgm:pt modelId="{B01C8135-4B9E-49B2-BF8E-76C0EC0CE52C}" type="pres">
      <dgm:prSet presAssocID="{89AEE64E-7052-4CBE-AD2C-5F4DE812A4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406DD-4061-4B54-B55F-EAF1CCA08121}" type="pres">
      <dgm:prSet presAssocID="{926D8BBA-FFD3-4C77-99CC-58AC0F9504D1}" presName="boxAndChildren" presStyleCnt="0"/>
      <dgm:spPr/>
    </dgm:pt>
    <dgm:pt modelId="{D6745403-CC9E-474F-BAC1-CF27622DB23E}" type="pres">
      <dgm:prSet presAssocID="{926D8BBA-FFD3-4C77-99CC-58AC0F9504D1}" presName="parentTextBox" presStyleLbl="node1" presStyleIdx="0" presStyleCnt="1" custLinFactNeighborY="-43158"/>
      <dgm:spPr/>
      <dgm:t>
        <a:bodyPr/>
        <a:lstStyle/>
        <a:p>
          <a:endParaRPr lang="uk-UA"/>
        </a:p>
      </dgm:t>
    </dgm:pt>
  </dgm:ptLst>
  <dgm:cxnLst>
    <dgm:cxn modelId="{67E2954A-478F-4A1D-9B51-30C8B1597A6F}" srcId="{89AEE64E-7052-4CBE-AD2C-5F4DE812A475}" destId="{926D8BBA-FFD3-4C77-99CC-58AC0F9504D1}" srcOrd="0" destOrd="0" parTransId="{EA92F0D9-F437-495C-988B-661A58FA091F}" sibTransId="{1A24FE62-FA86-49AC-B6AC-AB1B3F4C3867}"/>
    <dgm:cxn modelId="{5C892350-C7FE-4BDA-B3A2-79F841101651}" type="presOf" srcId="{89AEE64E-7052-4CBE-AD2C-5F4DE812A475}" destId="{B01C8135-4B9E-49B2-BF8E-76C0EC0CE52C}" srcOrd="0" destOrd="0" presId="urn:microsoft.com/office/officeart/2005/8/layout/process4"/>
    <dgm:cxn modelId="{5479BCCA-F864-4D3A-8598-F9AB3829A510}" type="presOf" srcId="{926D8BBA-FFD3-4C77-99CC-58AC0F9504D1}" destId="{D6745403-CC9E-474F-BAC1-CF27622DB23E}" srcOrd="0" destOrd="0" presId="urn:microsoft.com/office/officeart/2005/8/layout/process4"/>
    <dgm:cxn modelId="{8F43D3D1-AD7A-459D-96BB-331F20ED66C7}" type="presParOf" srcId="{B01C8135-4B9E-49B2-BF8E-76C0EC0CE52C}" destId="{902406DD-4061-4B54-B55F-EAF1CCA08121}" srcOrd="0" destOrd="0" presId="urn:microsoft.com/office/officeart/2005/8/layout/process4"/>
    <dgm:cxn modelId="{7D28C800-166C-493B-A32F-8C205FF6A88C}" type="presParOf" srcId="{902406DD-4061-4B54-B55F-EAF1CCA08121}" destId="{D6745403-CC9E-474F-BAC1-CF27622DB23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45BABF-8B6A-4B3F-9C95-88A0CA151C8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4561E03F-207C-4C0E-B5C5-2F8343401A91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реалізації норм права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383E3-FFD6-486A-9F35-4807D93C980A}" type="parTrans" cxnId="{19B5E47A-6A68-47EE-83FF-9810F3F7B1E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6A580-1792-425D-80A1-026CB549B7F5}" type="sibTrans" cxnId="{19B5E47A-6A68-47EE-83FF-9810F3F7B1E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9873F-86D4-4981-A36B-BA75786BD8B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правомірність дій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3BD4A-0C20-4CBC-9FDA-F3C9213ECC2E}" type="parTrans" cxnId="{5E08A404-07E2-4A22-866E-478B4A7C695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48563-B8FA-4602-A63C-E9080FAD451C}" type="sibTrans" cxnId="{5E08A404-07E2-4A22-866E-478B4A7C695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F8E34-CBCB-48B3-BCE7-296D4D1CA120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корисність дій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59440-4DC6-44E7-85CB-65B97D18D13C}" type="parTrans" cxnId="{9A1C74E7-A891-4640-975C-54A6F5974F2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D6041-0069-4C7E-A080-6DDFCAFC4965}" type="sibTrans" cxnId="{9A1C74E7-A891-4640-975C-54A6F5974F2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3D78F-5BDC-43D6-BFF1-FD010DAD4D08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процедурний характер дій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D8F51-8154-459A-90B1-78684E41EE53}" type="parTrans" cxnId="{2D65CA77-1929-4487-BABF-72BE22172F0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36704-6CA8-4670-9E1A-2167822BAABD}" type="sibTrans" cxnId="{2D65CA77-1929-4487-BABF-72BE22172F0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E8654-5C76-4F5C-9783-87C608CB47BD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вольовий характер дій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ACD7A-6F87-47D2-BFB4-A7AA76883317}" type="parTrans" cxnId="{065F7F72-9F97-4970-B65A-EB7F197675D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AE243-B41C-46CF-B539-20B20D35B85E}" type="sibTrans" cxnId="{065F7F72-9F97-4970-B65A-EB7F197675D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1B468-47AC-4B70-98EF-6920BEE0A245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забезпеченість державою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288129-841F-48AF-85DD-D1B1321771C0}" type="parTrans" cxnId="{10669622-A804-4C58-AE73-404554C615C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29D77-B0F6-44CC-A4A8-C1C3779BD4CC}" type="sibTrans" cxnId="{10669622-A804-4C58-AE73-404554C615C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27927-0AE1-429B-8E41-D869B54FC449}" type="pres">
      <dgm:prSet presAssocID="{AA45BABF-8B6A-4B3F-9C95-88A0CA151C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2AE400-ECAC-4407-B765-2FE1944941E7}" type="pres">
      <dgm:prSet presAssocID="{4561E03F-207C-4C0E-B5C5-2F8343401A91}" presName="hierRoot1" presStyleCnt="0">
        <dgm:presLayoutVars>
          <dgm:hierBranch val="init"/>
        </dgm:presLayoutVars>
      </dgm:prSet>
      <dgm:spPr/>
    </dgm:pt>
    <dgm:pt modelId="{D1620429-950C-4FD5-B839-18DAC72FA1F5}" type="pres">
      <dgm:prSet presAssocID="{4561E03F-207C-4C0E-B5C5-2F8343401A91}" presName="rootComposite1" presStyleCnt="0"/>
      <dgm:spPr/>
    </dgm:pt>
    <dgm:pt modelId="{279670A7-0E0A-43F3-A6CD-10CB1BB7BD04}" type="pres">
      <dgm:prSet presAssocID="{4561E03F-207C-4C0E-B5C5-2F8343401A91}" presName="rootText1" presStyleLbl="node0" presStyleIdx="0" presStyleCnt="1" custScaleY="20851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ECC469-4153-453E-B640-64C1EE5F9299}" type="pres">
      <dgm:prSet presAssocID="{4561E03F-207C-4C0E-B5C5-2F8343401A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F017A9E-1CA9-416D-80C5-C149EB62EA02}" type="pres">
      <dgm:prSet presAssocID="{4561E03F-207C-4C0E-B5C5-2F8343401A91}" presName="hierChild2" presStyleCnt="0"/>
      <dgm:spPr/>
    </dgm:pt>
    <dgm:pt modelId="{504550AD-9001-4A36-A8E2-868A942B1F38}" type="pres">
      <dgm:prSet presAssocID="{A183BD4A-0C20-4CBC-9FDA-F3C9213ECC2E}" presName="Name64" presStyleLbl="parChTrans1D2" presStyleIdx="0" presStyleCnt="5"/>
      <dgm:spPr/>
      <dgm:t>
        <a:bodyPr/>
        <a:lstStyle/>
        <a:p>
          <a:endParaRPr lang="ru-RU"/>
        </a:p>
      </dgm:t>
    </dgm:pt>
    <dgm:pt modelId="{C201F573-6B63-48B5-9751-C90C0795B553}" type="pres">
      <dgm:prSet presAssocID="{44E9873F-86D4-4981-A36B-BA75786BD8BA}" presName="hierRoot2" presStyleCnt="0">
        <dgm:presLayoutVars>
          <dgm:hierBranch val="init"/>
        </dgm:presLayoutVars>
      </dgm:prSet>
      <dgm:spPr/>
    </dgm:pt>
    <dgm:pt modelId="{C963336A-ADDA-432C-9631-2C9694AE96A2}" type="pres">
      <dgm:prSet presAssocID="{44E9873F-86D4-4981-A36B-BA75786BD8BA}" presName="rootComposite" presStyleCnt="0"/>
      <dgm:spPr/>
    </dgm:pt>
    <dgm:pt modelId="{94164631-DE48-4FD4-93B9-905CA9F22D55}" type="pres">
      <dgm:prSet presAssocID="{44E9873F-86D4-4981-A36B-BA75786BD8BA}" presName="rootText" presStyleLbl="node2" presStyleIdx="0" presStyleCnt="5" custScaleX="16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B97332-BE44-4BEA-BE98-27A026C95E92}" type="pres">
      <dgm:prSet presAssocID="{44E9873F-86D4-4981-A36B-BA75786BD8BA}" presName="rootConnector" presStyleLbl="node2" presStyleIdx="0" presStyleCnt="5"/>
      <dgm:spPr/>
      <dgm:t>
        <a:bodyPr/>
        <a:lstStyle/>
        <a:p>
          <a:endParaRPr lang="ru-RU"/>
        </a:p>
      </dgm:t>
    </dgm:pt>
    <dgm:pt modelId="{2A6C645A-14CF-4504-8964-4ADF2711409B}" type="pres">
      <dgm:prSet presAssocID="{44E9873F-86D4-4981-A36B-BA75786BD8BA}" presName="hierChild4" presStyleCnt="0"/>
      <dgm:spPr/>
    </dgm:pt>
    <dgm:pt modelId="{E35FA3EE-46E5-4AC5-A108-ED18A9EACBE0}" type="pres">
      <dgm:prSet presAssocID="{44E9873F-86D4-4981-A36B-BA75786BD8BA}" presName="hierChild5" presStyleCnt="0"/>
      <dgm:spPr/>
    </dgm:pt>
    <dgm:pt modelId="{D37A7D99-A8CE-4BE2-84F1-C1F0D0105A5E}" type="pres">
      <dgm:prSet presAssocID="{6A659440-4DC6-44E7-85CB-65B97D18D13C}" presName="Name64" presStyleLbl="parChTrans1D2" presStyleIdx="1" presStyleCnt="5"/>
      <dgm:spPr/>
      <dgm:t>
        <a:bodyPr/>
        <a:lstStyle/>
        <a:p>
          <a:endParaRPr lang="ru-RU"/>
        </a:p>
      </dgm:t>
    </dgm:pt>
    <dgm:pt modelId="{DD7C2AB5-CFA1-4CA0-B6F6-AC3D7387C63A}" type="pres">
      <dgm:prSet presAssocID="{C24F8E34-CBCB-48B3-BCE7-296D4D1CA120}" presName="hierRoot2" presStyleCnt="0">
        <dgm:presLayoutVars>
          <dgm:hierBranch val="init"/>
        </dgm:presLayoutVars>
      </dgm:prSet>
      <dgm:spPr/>
    </dgm:pt>
    <dgm:pt modelId="{40AD9617-8E2E-410E-A8F3-AA7EC5D455A5}" type="pres">
      <dgm:prSet presAssocID="{C24F8E34-CBCB-48B3-BCE7-296D4D1CA120}" presName="rootComposite" presStyleCnt="0"/>
      <dgm:spPr/>
    </dgm:pt>
    <dgm:pt modelId="{A9A7BAEF-9390-4BC1-AEE5-FC3DE4F40DE4}" type="pres">
      <dgm:prSet presAssocID="{C24F8E34-CBCB-48B3-BCE7-296D4D1CA120}" presName="rootText" presStyleLbl="node2" presStyleIdx="1" presStyleCnt="5" custScaleX="16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2378AA-C075-42D0-BE60-09CA51E5D95D}" type="pres">
      <dgm:prSet presAssocID="{C24F8E34-CBCB-48B3-BCE7-296D4D1CA120}" presName="rootConnector" presStyleLbl="node2" presStyleIdx="1" presStyleCnt="5"/>
      <dgm:spPr/>
      <dgm:t>
        <a:bodyPr/>
        <a:lstStyle/>
        <a:p>
          <a:endParaRPr lang="ru-RU"/>
        </a:p>
      </dgm:t>
    </dgm:pt>
    <dgm:pt modelId="{7F7DBD35-EE79-4289-849F-77886ADAF17D}" type="pres">
      <dgm:prSet presAssocID="{C24F8E34-CBCB-48B3-BCE7-296D4D1CA120}" presName="hierChild4" presStyleCnt="0"/>
      <dgm:spPr/>
    </dgm:pt>
    <dgm:pt modelId="{2558B812-7720-428A-B3E4-3F727B9F8C33}" type="pres">
      <dgm:prSet presAssocID="{C24F8E34-CBCB-48B3-BCE7-296D4D1CA120}" presName="hierChild5" presStyleCnt="0"/>
      <dgm:spPr/>
    </dgm:pt>
    <dgm:pt modelId="{B0DF047A-7EDA-4B1E-804B-1D573AEBBA22}" type="pres">
      <dgm:prSet presAssocID="{E09D8F51-8154-459A-90B1-78684E41EE53}" presName="Name64" presStyleLbl="parChTrans1D2" presStyleIdx="2" presStyleCnt="5"/>
      <dgm:spPr/>
      <dgm:t>
        <a:bodyPr/>
        <a:lstStyle/>
        <a:p>
          <a:endParaRPr lang="ru-RU"/>
        </a:p>
      </dgm:t>
    </dgm:pt>
    <dgm:pt modelId="{F7628F1C-A3CE-439B-BBF7-3C6D22DBCC95}" type="pres">
      <dgm:prSet presAssocID="{D573D78F-5BDC-43D6-BFF1-FD010DAD4D08}" presName="hierRoot2" presStyleCnt="0">
        <dgm:presLayoutVars>
          <dgm:hierBranch val="init"/>
        </dgm:presLayoutVars>
      </dgm:prSet>
      <dgm:spPr/>
    </dgm:pt>
    <dgm:pt modelId="{F3BC46BE-4847-4B9A-B7CA-9086F8123481}" type="pres">
      <dgm:prSet presAssocID="{D573D78F-5BDC-43D6-BFF1-FD010DAD4D08}" presName="rootComposite" presStyleCnt="0"/>
      <dgm:spPr/>
    </dgm:pt>
    <dgm:pt modelId="{DA079694-1397-43C7-ACF3-18D16C91415F}" type="pres">
      <dgm:prSet presAssocID="{D573D78F-5BDC-43D6-BFF1-FD010DAD4D08}" presName="rootText" presStyleLbl="node2" presStyleIdx="2" presStyleCnt="5" custScaleX="16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41F9C-9CDC-4AB1-BBC4-889A4034E322}" type="pres">
      <dgm:prSet presAssocID="{D573D78F-5BDC-43D6-BFF1-FD010DAD4D08}" presName="rootConnector" presStyleLbl="node2" presStyleIdx="2" presStyleCnt="5"/>
      <dgm:spPr/>
      <dgm:t>
        <a:bodyPr/>
        <a:lstStyle/>
        <a:p>
          <a:endParaRPr lang="ru-RU"/>
        </a:p>
      </dgm:t>
    </dgm:pt>
    <dgm:pt modelId="{0FDF4CFC-34EB-4DF1-8747-AD6E185673E1}" type="pres">
      <dgm:prSet presAssocID="{D573D78F-5BDC-43D6-BFF1-FD010DAD4D08}" presName="hierChild4" presStyleCnt="0"/>
      <dgm:spPr/>
    </dgm:pt>
    <dgm:pt modelId="{2E0D1755-7111-4265-9765-CACE201A46C8}" type="pres">
      <dgm:prSet presAssocID="{D573D78F-5BDC-43D6-BFF1-FD010DAD4D08}" presName="hierChild5" presStyleCnt="0"/>
      <dgm:spPr/>
    </dgm:pt>
    <dgm:pt modelId="{6C19829C-5930-4CAD-B93E-9346C44382AA}" type="pres">
      <dgm:prSet presAssocID="{42FACD7A-6F87-47D2-BFB4-A7AA76883317}" presName="Name64" presStyleLbl="parChTrans1D2" presStyleIdx="3" presStyleCnt="5"/>
      <dgm:spPr/>
      <dgm:t>
        <a:bodyPr/>
        <a:lstStyle/>
        <a:p>
          <a:endParaRPr lang="ru-RU"/>
        </a:p>
      </dgm:t>
    </dgm:pt>
    <dgm:pt modelId="{7216E4EB-BB99-4381-A97F-1A845CD3309C}" type="pres">
      <dgm:prSet presAssocID="{CBFE8654-5C76-4F5C-9783-87C608CB47BD}" presName="hierRoot2" presStyleCnt="0">
        <dgm:presLayoutVars>
          <dgm:hierBranch val="init"/>
        </dgm:presLayoutVars>
      </dgm:prSet>
      <dgm:spPr/>
    </dgm:pt>
    <dgm:pt modelId="{C1E68BC9-220E-4AAE-AF78-309F38273705}" type="pres">
      <dgm:prSet presAssocID="{CBFE8654-5C76-4F5C-9783-87C608CB47BD}" presName="rootComposite" presStyleCnt="0"/>
      <dgm:spPr/>
    </dgm:pt>
    <dgm:pt modelId="{F95A3073-9A88-4CA8-9E87-ABB6394782DE}" type="pres">
      <dgm:prSet presAssocID="{CBFE8654-5C76-4F5C-9783-87C608CB47BD}" presName="rootText" presStyleLbl="node2" presStyleIdx="3" presStyleCnt="5" custScaleX="16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9FF70-391E-4796-89CA-A64C2F401C54}" type="pres">
      <dgm:prSet presAssocID="{CBFE8654-5C76-4F5C-9783-87C608CB47BD}" presName="rootConnector" presStyleLbl="node2" presStyleIdx="3" presStyleCnt="5"/>
      <dgm:spPr/>
      <dgm:t>
        <a:bodyPr/>
        <a:lstStyle/>
        <a:p>
          <a:endParaRPr lang="ru-RU"/>
        </a:p>
      </dgm:t>
    </dgm:pt>
    <dgm:pt modelId="{DD6A9055-68FD-43BB-8695-BAF9E6792643}" type="pres">
      <dgm:prSet presAssocID="{CBFE8654-5C76-4F5C-9783-87C608CB47BD}" presName="hierChild4" presStyleCnt="0"/>
      <dgm:spPr/>
    </dgm:pt>
    <dgm:pt modelId="{B1163CD4-A479-476F-8483-DA693523D397}" type="pres">
      <dgm:prSet presAssocID="{CBFE8654-5C76-4F5C-9783-87C608CB47BD}" presName="hierChild5" presStyleCnt="0"/>
      <dgm:spPr/>
    </dgm:pt>
    <dgm:pt modelId="{33B60286-C7BC-452A-983D-2FF5F6629B0C}" type="pres">
      <dgm:prSet presAssocID="{6E288129-841F-48AF-85DD-D1B1321771C0}" presName="Name64" presStyleLbl="parChTrans1D2" presStyleIdx="4" presStyleCnt="5"/>
      <dgm:spPr/>
      <dgm:t>
        <a:bodyPr/>
        <a:lstStyle/>
        <a:p>
          <a:endParaRPr lang="ru-RU"/>
        </a:p>
      </dgm:t>
    </dgm:pt>
    <dgm:pt modelId="{26EF7069-C2CD-415E-8998-FC271DD98675}" type="pres">
      <dgm:prSet presAssocID="{EAE1B468-47AC-4B70-98EF-6920BEE0A245}" presName="hierRoot2" presStyleCnt="0">
        <dgm:presLayoutVars>
          <dgm:hierBranch val="init"/>
        </dgm:presLayoutVars>
      </dgm:prSet>
      <dgm:spPr/>
    </dgm:pt>
    <dgm:pt modelId="{4119650E-C8DD-42E1-B610-A33BF5561EE0}" type="pres">
      <dgm:prSet presAssocID="{EAE1B468-47AC-4B70-98EF-6920BEE0A245}" presName="rootComposite" presStyleCnt="0"/>
      <dgm:spPr/>
    </dgm:pt>
    <dgm:pt modelId="{0CF0A451-8098-4BB7-B4D7-404591A26377}" type="pres">
      <dgm:prSet presAssocID="{EAE1B468-47AC-4B70-98EF-6920BEE0A245}" presName="rootText" presStyleLbl="node2" presStyleIdx="4" presStyleCnt="5" custScaleX="1676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11C8F-745A-45EA-9031-17BC0F4697BC}" type="pres">
      <dgm:prSet presAssocID="{EAE1B468-47AC-4B70-98EF-6920BEE0A245}" presName="rootConnector" presStyleLbl="node2" presStyleIdx="4" presStyleCnt="5"/>
      <dgm:spPr/>
      <dgm:t>
        <a:bodyPr/>
        <a:lstStyle/>
        <a:p>
          <a:endParaRPr lang="ru-RU"/>
        </a:p>
      </dgm:t>
    </dgm:pt>
    <dgm:pt modelId="{D6B5B896-6C87-4A17-8F9D-EF35C4410A33}" type="pres">
      <dgm:prSet presAssocID="{EAE1B468-47AC-4B70-98EF-6920BEE0A245}" presName="hierChild4" presStyleCnt="0"/>
      <dgm:spPr/>
    </dgm:pt>
    <dgm:pt modelId="{80FD286A-2151-4CA9-AE0C-411FB5125EB9}" type="pres">
      <dgm:prSet presAssocID="{EAE1B468-47AC-4B70-98EF-6920BEE0A245}" presName="hierChild5" presStyleCnt="0"/>
      <dgm:spPr/>
    </dgm:pt>
    <dgm:pt modelId="{04FB6BF1-F5ED-4BCF-B3F6-11904D298081}" type="pres">
      <dgm:prSet presAssocID="{4561E03F-207C-4C0E-B5C5-2F8343401A91}" presName="hierChild3" presStyleCnt="0"/>
      <dgm:spPr/>
    </dgm:pt>
  </dgm:ptLst>
  <dgm:cxnLst>
    <dgm:cxn modelId="{88ABAA9C-FECD-4B21-B11D-0D0457129C94}" type="presOf" srcId="{42FACD7A-6F87-47D2-BFB4-A7AA76883317}" destId="{6C19829C-5930-4CAD-B93E-9346C44382AA}" srcOrd="0" destOrd="0" presId="urn:microsoft.com/office/officeart/2009/3/layout/HorizontalOrganizationChart"/>
    <dgm:cxn modelId="{5C9B4B2D-9299-4B84-B92D-31D725894278}" type="presOf" srcId="{E09D8F51-8154-459A-90B1-78684E41EE53}" destId="{B0DF047A-7EDA-4B1E-804B-1D573AEBBA22}" srcOrd="0" destOrd="0" presId="urn:microsoft.com/office/officeart/2009/3/layout/HorizontalOrganizationChart"/>
    <dgm:cxn modelId="{E9D9B5F7-3387-4FB3-AE90-4AF8028E5E26}" type="presOf" srcId="{4561E03F-207C-4C0E-B5C5-2F8343401A91}" destId="{DBECC469-4153-453E-B640-64C1EE5F9299}" srcOrd="1" destOrd="0" presId="urn:microsoft.com/office/officeart/2009/3/layout/HorizontalOrganizationChart"/>
    <dgm:cxn modelId="{5B85049F-EA6C-4CE5-8303-83E22DEA32C6}" type="presOf" srcId="{6A659440-4DC6-44E7-85CB-65B97D18D13C}" destId="{D37A7D99-A8CE-4BE2-84F1-C1F0D0105A5E}" srcOrd="0" destOrd="0" presId="urn:microsoft.com/office/officeart/2009/3/layout/HorizontalOrganizationChart"/>
    <dgm:cxn modelId="{9A1C74E7-A891-4640-975C-54A6F5974F24}" srcId="{4561E03F-207C-4C0E-B5C5-2F8343401A91}" destId="{C24F8E34-CBCB-48B3-BCE7-296D4D1CA120}" srcOrd="1" destOrd="0" parTransId="{6A659440-4DC6-44E7-85CB-65B97D18D13C}" sibTransId="{FAED6041-0069-4C7E-A080-6DDFCAFC4965}"/>
    <dgm:cxn modelId="{2D65CA77-1929-4487-BABF-72BE22172F00}" srcId="{4561E03F-207C-4C0E-B5C5-2F8343401A91}" destId="{D573D78F-5BDC-43D6-BFF1-FD010DAD4D08}" srcOrd="2" destOrd="0" parTransId="{E09D8F51-8154-459A-90B1-78684E41EE53}" sibTransId="{B8936704-6CA8-4670-9E1A-2167822BAABD}"/>
    <dgm:cxn modelId="{A54A7192-5CF5-4A36-AC14-1AF82D530568}" type="presOf" srcId="{C24F8E34-CBCB-48B3-BCE7-296D4D1CA120}" destId="{9C2378AA-C075-42D0-BE60-09CA51E5D95D}" srcOrd="1" destOrd="0" presId="urn:microsoft.com/office/officeart/2009/3/layout/HorizontalOrganizationChart"/>
    <dgm:cxn modelId="{5E08A404-07E2-4A22-866E-478B4A7C6952}" srcId="{4561E03F-207C-4C0E-B5C5-2F8343401A91}" destId="{44E9873F-86D4-4981-A36B-BA75786BD8BA}" srcOrd="0" destOrd="0" parTransId="{A183BD4A-0C20-4CBC-9FDA-F3C9213ECC2E}" sibTransId="{CB748563-B8FA-4602-A63C-E9080FAD451C}"/>
    <dgm:cxn modelId="{10669622-A804-4C58-AE73-404554C615CE}" srcId="{4561E03F-207C-4C0E-B5C5-2F8343401A91}" destId="{EAE1B468-47AC-4B70-98EF-6920BEE0A245}" srcOrd="4" destOrd="0" parTransId="{6E288129-841F-48AF-85DD-D1B1321771C0}" sibTransId="{CAB29D77-B0F6-44CC-A4A8-C1C3779BD4CC}"/>
    <dgm:cxn modelId="{E5E5B6B5-692C-43F7-BA85-08D90D8136F5}" type="presOf" srcId="{6E288129-841F-48AF-85DD-D1B1321771C0}" destId="{33B60286-C7BC-452A-983D-2FF5F6629B0C}" srcOrd="0" destOrd="0" presId="urn:microsoft.com/office/officeart/2009/3/layout/HorizontalOrganizationChart"/>
    <dgm:cxn modelId="{BCEC12D2-0068-4BC1-B486-FA90957D46D1}" type="presOf" srcId="{D573D78F-5BDC-43D6-BFF1-FD010DAD4D08}" destId="{F1D41F9C-9CDC-4AB1-BBC4-889A4034E322}" srcOrd="1" destOrd="0" presId="urn:microsoft.com/office/officeart/2009/3/layout/HorizontalOrganizationChart"/>
    <dgm:cxn modelId="{51574D21-BAFF-4861-A4C3-7CD9B8EFA42D}" type="presOf" srcId="{CBFE8654-5C76-4F5C-9783-87C608CB47BD}" destId="{F95A3073-9A88-4CA8-9E87-ABB6394782DE}" srcOrd="0" destOrd="0" presId="urn:microsoft.com/office/officeart/2009/3/layout/HorizontalOrganizationChart"/>
    <dgm:cxn modelId="{19B5E47A-6A68-47EE-83FF-9810F3F7B1E8}" srcId="{AA45BABF-8B6A-4B3F-9C95-88A0CA151C88}" destId="{4561E03F-207C-4C0E-B5C5-2F8343401A91}" srcOrd="0" destOrd="0" parTransId="{BE1383E3-FFD6-486A-9F35-4807D93C980A}" sibTransId="{CCC6A580-1792-425D-80A1-026CB549B7F5}"/>
    <dgm:cxn modelId="{2D856DFB-3AF5-4D45-8F1B-1F2B70D97CBC}" type="presOf" srcId="{EAE1B468-47AC-4B70-98EF-6920BEE0A245}" destId="{E2711C8F-745A-45EA-9031-17BC0F4697BC}" srcOrd="1" destOrd="0" presId="urn:microsoft.com/office/officeart/2009/3/layout/HorizontalOrganizationChart"/>
    <dgm:cxn modelId="{D2753C67-51BB-412B-B392-BD1BCF4A18E7}" type="presOf" srcId="{EAE1B468-47AC-4B70-98EF-6920BEE0A245}" destId="{0CF0A451-8098-4BB7-B4D7-404591A26377}" srcOrd="0" destOrd="0" presId="urn:microsoft.com/office/officeart/2009/3/layout/HorizontalOrganizationChart"/>
    <dgm:cxn modelId="{E0F5299B-EC04-4FC7-AE08-12C688DCC88B}" type="presOf" srcId="{D573D78F-5BDC-43D6-BFF1-FD010DAD4D08}" destId="{DA079694-1397-43C7-ACF3-18D16C91415F}" srcOrd="0" destOrd="0" presId="urn:microsoft.com/office/officeart/2009/3/layout/HorizontalOrganizationChart"/>
    <dgm:cxn modelId="{E9E65400-3405-4AC7-9789-69AE6C73F0A5}" type="presOf" srcId="{A183BD4A-0C20-4CBC-9FDA-F3C9213ECC2E}" destId="{504550AD-9001-4A36-A8E2-868A942B1F38}" srcOrd="0" destOrd="0" presId="urn:microsoft.com/office/officeart/2009/3/layout/HorizontalOrganizationChart"/>
    <dgm:cxn modelId="{7EDB9C65-A12C-421A-9D4C-1FF6FE7EBAA2}" type="presOf" srcId="{CBFE8654-5C76-4F5C-9783-87C608CB47BD}" destId="{6159FF70-391E-4796-89CA-A64C2F401C54}" srcOrd="1" destOrd="0" presId="urn:microsoft.com/office/officeart/2009/3/layout/HorizontalOrganizationChart"/>
    <dgm:cxn modelId="{BB3279E6-90A8-4C62-8416-BDFC6F664B6B}" type="presOf" srcId="{44E9873F-86D4-4981-A36B-BA75786BD8BA}" destId="{E9B97332-BE44-4BEA-BE98-27A026C95E92}" srcOrd="1" destOrd="0" presId="urn:microsoft.com/office/officeart/2009/3/layout/HorizontalOrganizationChart"/>
    <dgm:cxn modelId="{5658994D-9130-4DC3-AB30-9D5F5795FBC2}" type="presOf" srcId="{C24F8E34-CBCB-48B3-BCE7-296D4D1CA120}" destId="{A9A7BAEF-9390-4BC1-AEE5-FC3DE4F40DE4}" srcOrd="0" destOrd="0" presId="urn:microsoft.com/office/officeart/2009/3/layout/HorizontalOrganizationChart"/>
    <dgm:cxn modelId="{7CF6F35B-6E19-4F24-942E-4CD8583A606A}" type="presOf" srcId="{44E9873F-86D4-4981-A36B-BA75786BD8BA}" destId="{94164631-DE48-4FD4-93B9-905CA9F22D55}" srcOrd="0" destOrd="0" presId="urn:microsoft.com/office/officeart/2009/3/layout/HorizontalOrganizationChart"/>
    <dgm:cxn modelId="{65B8E5D9-FC3C-4B04-A794-AE485DF9FD48}" type="presOf" srcId="{4561E03F-207C-4C0E-B5C5-2F8343401A91}" destId="{279670A7-0E0A-43F3-A6CD-10CB1BB7BD04}" srcOrd="0" destOrd="0" presId="urn:microsoft.com/office/officeart/2009/3/layout/HorizontalOrganizationChart"/>
    <dgm:cxn modelId="{B699F93F-F2BD-42F2-AD7D-AE6DF1C1B834}" type="presOf" srcId="{AA45BABF-8B6A-4B3F-9C95-88A0CA151C88}" destId="{25A27927-0AE1-429B-8E41-D869B54FC449}" srcOrd="0" destOrd="0" presId="urn:microsoft.com/office/officeart/2009/3/layout/HorizontalOrganizationChart"/>
    <dgm:cxn modelId="{065F7F72-9F97-4970-B65A-EB7F197675D7}" srcId="{4561E03F-207C-4C0E-B5C5-2F8343401A91}" destId="{CBFE8654-5C76-4F5C-9783-87C608CB47BD}" srcOrd="3" destOrd="0" parTransId="{42FACD7A-6F87-47D2-BFB4-A7AA76883317}" sibTransId="{C40AE243-B41C-46CF-B539-20B20D35B85E}"/>
    <dgm:cxn modelId="{8B0DC2D8-DFDC-41CE-98F2-502989EB14F2}" type="presParOf" srcId="{25A27927-0AE1-429B-8E41-D869B54FC449}" destId="{FD2AE400-ECAC-4407-B765-2FE1944941E7}" srcOrd="0" destOrd="0" presId="urn:microsoft.com/office/officeart/2009/3/layout/HorizontalOrganizationChart"/>
    <dgm:cxn modelId="{3CD47766-4E0A-4719-8606-B0CA66310D86}" type="presParOf" srcId="{FD2AE400-ECAC-4407-B765-2FE1944941E7}" destId="{D1620429-950C-4FD5-B839-18DAC72FA1F5}" srcOrd="0" destOrd="0" presId="urn:microsoft.com/office/officeart/2009/3/layout/HorizontalOrganizationChart"/>
    <dgm:cxn modelId="{B5AAFC1E-B73E-419D-B3A6-6A2CA0DEEC1D}" type="presParOf" srcId="{D1620429-950C-4FD5-B839-18DAC72FA1F5}" destId="{279670A7-0E0A-43F3-A6CD-10CB1BB7BD04}" srcOrd="0" destOrd="0" presId="urn:microsoft.com/office/officeart/2009/3/layout/HorizontalOrganizationChart"/>
    <dgm:cxn modelId="{25230AB3-5AD8-4DA9-ADA6-2C21FE33368B}" type="presParOf" srcId="{D1620429-950C-4FD5-B839-18DAC72FA1F5}" destId="{DBECC469-4153-453E-B640-64C1EE5F9299}" srcOrd="1" destOrd="0" presId="urn:microsoft.com/office/officeart/2009/3/layout/HorizontalOrganizationChart"/>
    <dgm:cxn modelId="{FF2EA689-4D5B-4740-A962-9FCC929FD59E}" type="presParOf" srcId="{FD2AE400-ECAC-4407-B765-2FE1944941E7}" destId="{BF017A9E-1CA9-416D-80C5-C149EB62EA02}" srcOrd="1" destOrd="0" presId="urn:microsoft.com/office/officeart/2009/3/layout/HorizontalOrganizationChart"/>
    <dgm:cxn modelId="{B9C3C424-4BD1-4FD8-9BF8-79CD05B5A3BC}" type="presParOf" srcId="{BF017A9E-1CA9-416D-80C5-C149EB62EA02}" destId="{504550AD-9001-4A36-A8E2-868A942B1F38}" srcOrd="0" destOrd="0" presId="urn:microsoft.com/office/officeart/2009/3/layout/HorizontalOrganizationChart"/>
    <dgm:cxn modelId="{964F857D-0F87-4EB5-B58A-31B17C358744}" type="presParOf" srcId="{BF017A9E-1CA9-416D-80C5-C149EB62EA02}" destId="{C201F573-6B63-48B5-9751-C90C0795B553}" srcOrd="1" destOrd="0" presId="urn:microsoft.com/office/officeart/2009/3/layout/HorizontalOrganizationChart"/>
    <dgm:cxn modelId="{257E7479-9EF0-409C-8BBF-7094EC21B592}" type="presParOf" srcId="{C201F573-6B63-48B5-9751-C90C0795B553}" destId="{C963336A-ADDA-432C-9631-2C9694AE96A2}" srcOrd="0" destOrd="0" presId="urn:microsoft.com/office/officeart/2009/3/layout/HorizontalOrganizationChart"/>
    <dgm:cxn modelId="{0CC4262A-91A8-45DA-B1C2-92072AA54EB0}" type="presParOf" srcId="{C963336A-ADDA-432C-9631-2C9694AE96A2}" destId="{94164631-DE48-4FD4-93B9-905CA9F22D55}" srcOrd="0" destOrd="0" presId="urn:microsoft.com/office/officeart/2009/3/layout/HorizontalOrganizationChart"/>
    <dgm:cxn modelId="{7CEB1FF3-7F24-45A8-9646-FE900BDF5AAE}" type="presParOf" srcId="{C963336A-ADDA-432C-9631-2C9694AE96A2}" destId="{E9B97332-BE44-4BEA-BE98-27A026C95E92}" srcOrd="1" destOrd="0" presId="urn:microsoft.com/office/officeart/2009/3/layout/HorizontalOrganizationChart"/>
    <dgm:cxn modelId="{22EC7051-6B2B-4A94-8DF9-7AE31AAA0BD2}" type="presParOf" srcId="{C201F573-6B63-48B5-9751-C90C0795B553}" destId="{2A6C645A-14CF-4504-8964-4ADF2711409B}" srcOrd="1" destOrd="0" presId="urn:microsoft.com/office/officeart/2009/3/layout/HorizontalOrganizationChart"/>
    <dgm:cxn modelId="{B8227AB6-9187-413B-9C2D-B081153E8646}" type="presParOf" srcId="{C201F573-6B63-48B5-9751-C90C0795B553}" destId="{E35FA3EE-46E5-4AC5-A108-ED18A9EACBE0}" srcOrd="2" destOrd="0" presId="urn:microsoft.com/office/officeart/2009/3/layout/HorizontalOrganizationChart"/>
    <dgm:cxn modelId="{D2ECEE25-81F3-4189-A887-2F3943503361}" type="presParOf" srcId="{BF017A9E-1CA9-416D-80C5-C149EB62EA02}" destId="{D37A7D99-A8CE-4BE2-84F1-C1F0D0105A5E}" srcOrd="2" destOrd="0" presId="urn:microsoft.com/office/officeart/2009/3/layout/HorizontalOrganizationChart"/>
    <dgm:cxn modelId="{C6F11ECA-F50A-44CA-A76A-8C70DD0C5192}" type="presParOf" srcId="{BF017A9E-1CA9-416D-80C5-C149EB62EA02}" destId="{DD7C2AB5-CFA1-4CA0-B6F6-AC3D7387C63A}" srcOrd="3" destOrd="0" presId="urn:microsoft.com/office/officeart/2009/3/layout/HorizontalOrganizationChart"/>
    <dgm:cxn modelId="{F3DCFD03-E0E8-4B8F-A859-7E456155D0AF}" type="presParOf" srcId="{DD7C2AB5-CFA1-4CA0-B6F6-AC3D7387C63A}" destId="{40AD9617-8E2E-410E-A8F3-AA7EC5D455A5}" srcOrd="0" destOrd="0" presId="urn:microsoft.com/office/officeart/2009/3/layout/HorizontalOrganizationChart"/>
    <dgm:cxn modelId="{A671D6A7-8E3B-4DC6-A531-4170DB612AD2}" type="presParOf" srcId="{40AD9617-8E2E-410E-A8F3-AA7EC5D455A5}" destId="{A9A7BAEF-9390-4BC1-AEE5-FC3DE4F40DE4}" srcOrd="0" destOrd="0" presId="urn:microsoft.com/office/officeart/2009/3/layout/HorizontalOrganizationChart"/>
    <dgm:cxn modelId="{5B23E296-0580-4E97-837E-A997F33DC477}" type="presParOf" srcId="{40AD9617-8E2E-410E-A8F3-AA7EC5D455A5}" destId="{9C2378AA-C075-42D0-BE60-09CA51E5D95D}" srcOrd="1" destOrd="0" presId="urn:microsoft.com/office/officeart/2009/3/layout/HorizontalOrganizationChart"/>
    <dgm:cxn modelId="{A64435FD-84CA-4A70-BBD1-C366C266D78D}" type="presParOf" srcId="{DD7C2AB5-CFA1-4CA0-B6F6-AC3D7387C63A}" destId="{7F7DBD35-EE79-4289-849F-77886ADAF17D}" srcOrd="1" destOrd="0" presId="urn:microsoft.com/office/officeart/2009/3/layout/HorizontalOrganizationChart"/>
    <dgm:cxn modelId="{84F655B0-F184-4801-9118-531046B04E2C}" type="presParOf" srcId="{DD7C2AB5-CFA1-4CA0-B6F6-AC3D7387C63A}" destId="{2558B812-7720-428A-B3E4-3F727B9F8C33}" srcOrd="2" destOrd="0" presId="urn:microsoft.com/office/officeart/2009/3/layout/HorizontalOrganizationChart"/>
    <dgm:cxn modelId="{78BFD4E5-EB0B-4C0F-94B5-F3F16CDB5EAC}" type="presParOf" srcId="{BF017A9E-1CA9-416D-80C5-C149EB62EA02}" destId="{B0DF047A-7EDA-4B1E-804B-1D573AEBBA22}" srcOrd="4" destOrd="0" presId="urn:microsoft.com/office/officeart/2009/3/layout/HorizontalOrganizationChart"/>
    <dgm:cxn modelId="{B956F059-58F0-497D-A8F5-2033F227A1B8}" type="presParOf" srcId="{BF017A9E-1CA9-416D-80C5-C149EB62EA02}" destId="{F7628F1C-A3CE-439B-BBF7-3C6D22DBCC95}" srcOrd="5" destOrd="0" presId="urn:microsoft.com/office/officeart/2009/3/layout/HorizontalOrganizationChart"/>
    <dgm:cxn modelId="{86A14D10-E7DE-4B9C-B28E-29BC76AD3EE4}" type="presParOf" srcId="{F7628F1C-A3CE-439B-BBF7-3C6D22DBCC95}" destId="{F3BC46BE-4847-4B9A-B7CA-9086F8123481}" srcOrd="0" destOrd="0" presId="urn:microsoft.com/office/officeart/2009/3/layout/HorizontalOrganizationChart"/>
    <dgm:cxn modelId="{18D07329-4655-48A3-9867-E88863E98D62}" type="presParOf" srcId="{F3BC46BE-4847-4B9A-B7CA-9086F8123481}" destId="{DA079694-1397-43C7-ACF3-18D16C91415F}" srcOrd="0" destOrd="0" presId="urn:microsoft.com/office/officeart/2009/3/layout/HorizontalOrganizationChart"/>
    <dgm:cxn modelId="{EAA2E018-3646-40FF-9553-4571046C0311}" type="presParOf" srcId="{F3BC46BE-4847-4B9A-B7CA-9086F8123481}" destId="{F1D41F9C-9CDC-4AB1-BBC4-889A4034E322}" srcOrd="1" destOrd="0" presId="urn:microsoft.com/office/officeart/2009/3/layout/HorizontalOrganizationChart"/>
    <dgm:cxn modelId="{A8D79740-2A5D-44F0-A513-1B01D78E5222}" type="presParOf" srcId="{F7628F1C-A3CE-439B-BBF7-3C6D22DBCC95}" destId="{0FDF4CFC-34EB-4DF1-8747-AD6E185673E1}" srcOrd="1" destOrd="0" presId="urn:microsoft.com/office/officeart/2009/3/layout/HorizontalOrganizationChart"/>
    <dgm:cxn modelId="{EC80B62A-2FEB-4E58-8559-332D22359159}" type="presParOf" srcId="{F7628F1C-A3CE-439B-BBF7-3C6D22DBCC95}" destId="{2E0D1755-7111-4265-9765-CACE201A46C8}" srcOrd="2" destOrd="0" presId="urn:microsoft.com/office/officeart/2009/3/layout/HorizontalOrganizationChart"/>
    <dgm:cxn modelId="{BCE6DA94-2953-46B4-B2C8-9669041E9D02}" type="presParOf" srcId="{BF017A9E-1CA9-416D-80C5-C149EB62EA02}" destId="{6C19829C-5930-4CAD-B93E-9346C44382AA}" srcOrd="6" destOrd="0" presId="urn:microsoft.com/office/officeart/2009/3/layout/HorizontalOrganizationChart"/>
    <dgm:cxn modelId="{89341E8D-2629-4A5C-AAC4-20EA91A68643}" type="presParOf" srcId="{BF017A9E-1CA9-416D-80C5-C149EB62EA02}" destId="{7216E4EB-BB99-4381-A97F-1A845CD3309C}" srcOrd="7" destOrd="0" presId="urn:microsoft.com/office/officeart/2009/3/layout/HorizontalOrganizationChart"/>
    <dgm:cxn modelId="{FF72A0E9-DED9-4ADD-8427-A1A5C6163233}" type="presParOf" srcId="{7216E4EB-BB99-4381-A97F-1A845CD3309C}" destId="{C1E68BC9-220E-4AAE-AF78-309F38273705}" srcOrd="0" destOrd="0" presId="urn:microsoft.com/office/officeart/2009/3/layout/HorizontalOrganizationChart"/>
    <dgm:cxn modelId="{F7C27126-2696-42E1-87C8-8349E0DFA67D}" type="presParOf" srcId="{C1E68BC9-220E-4AAE-AF78-309F38273705}" destId="{F95A3073-9A88-4CA8-9E87-ABB6394782DE}" srcOrd="0" destOrd="0" presId="urn:microsoft.com/office/officeart/2009/3/layout/HorizontalOrganizationChart"/>
    <dgm:cxn modelId="{667C9328-9AEA-471B-86F0-0B33093B7481}" type="presParOf" srcId="{C1E68BC9-220E-4AAE-AF78-309F38273705}" destId="{6159FF70-391E-4796-89CA-A64C2F401C54}" srcOrd="1" destOrd="0" presId="urn:microsoft.com/office/officeart/2009/3/layout/HorizontalOrganizationChart"/>
    <dgm:cxn modelId="{087BD1DF-75AE-41BA-8713-6D115091B9B7}" type="presParOf" srcId="{7216E4EB-BB99-4381-A97F-1A845CD3309C}" destId="{DD6A9055-68FD-43BB-8695-BAF9E6792643}" srcOrd="1" destOrd="0" presId="urn:microsoft.com/office/officeart/2009/3/layout/HorizontalOrganizationChart"/>
    <dgm:cxn modelId="{D1296290-9A41-4E40-9161-81370C73E94A}" type="presParOf" srcId="{7216E4EB-BB99-4381-A97F-1A845CD3309C}" destId="{B1163CD4-A479-476F-8483-DA693523D397}" srcOrd="2" destOrd="0" presId="urn:microsoft.com/office/officeart/2009/3/layout/HorizontalOrganizationChart"/>
    <dgm:cxn modelId="{CF8F52D3-E5D4-4705-B11D-8EA2F79AB94A}" type="presParOf" srcId="{BF017A9E-1CA9-416D-80C5-C149EB62EA02}" destId="{33B60286-C7BC-452A-983D-2FF5F6629B0C}" srcOrd="8" destOrd="0" presId="urn:microsoft.com/office/officeart/2009/3/layout/HorizontalOrganizationChart"/>
    <dgm:cxn modelId="{2535F24C-A372-41E8-BAA2-92771A347563}" type="presParOf" srcId="{BF017A9E-1CA9-416D-80C5-C149EB62EA02}" destId="{26EF7069-C2CD-415E-8998-FC271DD98675}" srcOrd="9" destOrd="0" presId="urn:microsoft.com/office/officeart/2009/3/layout/HorizontalOrganizationChart"/>
    <dgm:cxn modelId="{EAF83962-6677-48D7-B645-081970093F2D}" type="presParOf" srcId="{26EF7069-C2CD-415E-8998-FC271DD98675}" destId="{4119650E-C8DD-42E1-B610-A33BF5561EE0}" srcOrd="0" destOrd="0" presId="urn:microsoft.com/office/officeart/2009/3/layout/HorizontalOrganizationChart"/>
    <dgm:cxn modelId="{2A25847C-A345-4B75-8E9D-1204FECE84D7}" type="presParOf" srcId="{4119650E-C8DD-42E1-B610-A33BF5561EE0}" destId="{0CF0A451-8098-4BB7-B4D7-404591A26377}" srcOrd="0" destOrd="0" presId="urn:microsoft.com/office/officeart/2009/3/layout/HorizontalOrganizationChart"/>
    <dgm:cxn modelId="{56169916-12A6-4EC1-B145-8A0DC5CD7FBE}" type="presParOf" srcId="{4119650E-C8DD-42E1-B610-A33BF5561EE0}" destId="{E2711C8F-745A-45EA-9031-17BC0F4697BC}" srcOrd="1" destOrd="0" presId="urn:microsoft.com/office/officeart/2009/3/layout/HorizontalOrganizationChart"/>
    <dgm:cxn modelId="{1AB8835A-E00F-476A-A7F8-F3B85E0EF251}" type="presParOf" srcId="{26EF7069-C2CD-415E-8998-FC271DD98675}" destId="{D6B5B896-6C87-4A17-8F9D-EF35C4410A33}" srcOrd="1" destOrd="0" presId="urn:microsoft.com/office/officeart/2009/3/layout/HorizontalOrganizationChart"/>
    <dgm:cxn modelId="{37F4B8AE-C5EF-4B3F-8AF7-84A005FC73D5}" type="presParOf" srcId="{26EF7069-C2CD-415E-8998-FC271DD98675}" destId="{80FD286A-2151-4CA9-AE0C-411FB5125EB9}" srcOrd="2" destOrd="0" presId="urn:microsoft.com/office/officeart/2009/3/layout/HorizontalOrganizationChart"/>
    <dgm:cxn modelId="{859DED2B-F88B-4411-8171-0B552A5A5B05}" type="presParOf" srcId="{FD2AE400-ECAC-4407-B765-2FE1944941E7}" destId="{04FB6BF1-F5ED-4BCF-B3F6-11904D29808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ED3104-F7EE-437C-B784-F607D0F2476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32A3451-B311-4460-9C62-5535C375CF88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 реалізації норм права</a:t>
          </a:r>
          <a:endParaRPr lang="uk-UA" sz="3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1DAA2-FA20-4610-B578-8D416C2B0CA1}" type="parTrans" cxnId="{85843FEF-D781-490E-B1DB-FD1F96F505D0}">
      <dgm:prSet/>
      <dgm:spPr/>
      <dgm:t>
        <a:bodyPr/>
        <a:lstStyle/>
        <a:p>
          <a:endParaRPr lang="uk-UA"/>
        </a:p>
      </dgm:t>
    </dgm:pt>
    <dgm:pt modelId="{3BBF4BA5-C151-482D-B28F-28C8CACB6801}" type="sibTrans" cxnId="{85843FEF-D781-490E-B1DB-FD1F96F505D0}">
      <dgm:prSet/>
      <dgm:spPr/>
      <dgm:t>
        <a:bodyPr/>
        <a:lstStyle/>
        <a:p>
          <a:endParaRPr lang="uk-UA"/>
        </a:p>
      </dgm:t>
    </dgm:pt>
    <dgm:pt modelId="{5672021E-18C3-4BE6-87DB-CCE09EDDAF5B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юридичне явище, яке має особливе значення для врегулювання суспільних відносин і забезпечення правопорядку, містить різні види прояву в залежності від критеріїв класифікації (за суб’єктом, у залежності від зовнішнього прояву, у відповідності до поділу норм права), що сприяє усвідомленню суб’єктами права його цінності та винятковості соціально-нормативного призначення</a:t>
          </a:r>
          <a:endParaRPr lang="uk-UA" sz="3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91F30-7710-44DB-9A7E-FCADF4F858A5}" type="parTrans" cxnId="{EA783B69-06FC-460B-8573-532AD570E1DA}">
      <dgm:prSet/>
      <dgm:spPr/>
      <dgm:t>
        <a:bodyPr/>
        <a:lstStyle/>
        <a:p>
          <a:endParaRPr lang="uk-UA"/>
        </a:p>
      </dgm:t>
    </dgm:pt>
    <dgm:pt modelId="{9BA17493-1FA0-42BF-9055-B96213A36B91}" type="sibTrans" cxnId="{EA783B69-06FC-460B-8573-532AD570E1DA}">
      <dgm:prSet/>
      <dgm:spPr/>
      <dgm:t>
        <a:bodyPr/>
        <a:lstStyle/>
        <a:p>
          <a:endParaRPr lang="uk-UA"/>
        </a:p>
      </dgm:t>
    </dgm:pt>
    <dgm:pt modelId="{9C37798B-26DE-4A72-893A-B79AF553A124}" type="pres">
      <dgm:prSet presAssocID="{82ED3104-F7EE-437C-B784-F607D0F2476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A5A057-56C9-40F5-B4E9-93183B2CE54A}" type="pres">
      <dgm:prSet presAssocID="{632A3451-B311-4460-9C62-5535C375CF88}" presName="thickLine" presStyleLbl="alignNode1" presStyleIdx="0" presStyleCnt="1"/>
      <dgm:spPr/>
    </dgm:pt>
    <dgm:pt modelId="{58988279-5449-403D-9E09-EA25A75F99A8}" type="pres">
      <dgm:prSet presAssocID="{632A3451-B311-4460-9C62-5535C375CF88}" presName="horz1" presStyleCnt="0"/>
      <dgm:spPr/>
    </dgm:pt>
    <dgm:pt modelId="{3B67973A-E4A7-438E-A4CF-3F9410F631E6}" type="pres">
      <dgm:prSet presAssocID="{632A3451-B311-4460-9C62-5535C375CF88}" presName="tx1" presStyleLbl="revTx" presStyleIdx="0" presStyleCnt="2"/>
      <dgm:spPr/>
      <dgm:t>
        <a:bodyPr/>
        <a:lstStyle/>
        <a:p>
          <a:endParaRPr lang="uk-UA"/>
        </a:p>
      </dgm:t>
    </dgm:pt>
    <dgm:pt modelId="{FBAD06C2-5B0D-45AA-A7D4-132A66376EF1}" type="pres">
      <dgm:prSet presAssocID="{632A3451-B311-4460-9C62-5535C375CF88}" presName="vert1" presStyleCnt="0"/>
      <dgm:spPr/>
    </dgm:pt>
    <dgm:pt modelId="{70623D1E-7214-4204-86AE-957A7229BBB7}" type="pres">
      <dgm:prSet presAssocID="{5672021E-18C3-4BE6-87DB-CCE09EDDAF5B}" presName="vertSpace2a" presStyleCnt="0"/>
      <dgm:spPr/>
    </dgm:pt>
    <dgm:pt modelId="{FF647CF1-4A08-4FF3-A8D7-A907B47A08E6}" type="pres">
      <dgm:prSet presAssocID="{5672021E-18C3-4BE6-87DB-CCE09EDDAF5B}" presName="horz2" presStyleCnt="0"/>
      <dgm:spPr/>
    </dgm:pt>
    <dgm:pt modelId="{83C7B2BC-A6ED-416B-8FE4-9820AC784502}" type="pres">
      <dgm:prSet presAssocID="{5672021E-18C3-4BE6-87DB-CCE09EDDAF5B}" presName="horzSpace2" presStyleCnt="0"/>
      <dgm:spPr/>
    </dgm:pt>
    <dgm:pt modelId="{FF24110B-C776-4A9E-8446-ACE9DBB2A78F}" type="pres">
      <dgm:prSet presAssocID="{5672021E-18C3-4BE6-87DB-CCE09EDDAF5B}" presName="tx2" presStyleLbl="revTx" presStyleIdx="1" presStyleCnt="2"/>
      <dgm:spPr/>
      <dgm:t>
        <a:bodyPr/>
        <a:lstStyle/>
        <a:p>
          <a:endParaRPr lang="ru-RU"/>
        </a:p>
      </dgm:t>
    </dgm:pt>
    <dgm:pt modelId="{EE830FBF-94B1-45F0-8FD6-B2BD45A934C5}" type="pres">
      <dgm:prSet presAssocID="{5672021E-18C3-4BE6-87DB-CCE09EDDAF5B}" presName="vert2" presStyleCnt="0"/>
      <dgm:spPr/>
    </dgm:pt>
    <dgm:pt modelId="{265888BA-E1DA-4136-827F-E942455227CE}" type="pres">
      <dgm:prSet presAssocID="{5672021E-18C3-4BE6-87DB-CCE09EDDAF5B}" presName="thinLine2b" presStyleLbl="callout" presStyleIdx="0" presStyleCnt="1"/>
      <dgm:spPr/>
    </dgm:pt>
    <dgm:pt modelId="{DD8EF13C-91A2-4627-B7DB-252959D297F1}" type="pres">
      <dgm:prSet presAssocID="{5672021E-18C3-4BE6-87DB-CCE09EDDAF5B}" presName="vertSpace2b" presStyleCnt="0"/>
      <dgm:spPr/>
    </dgm:pt>
  </dgm:ptLst>
  <dgm:cxnLst>
    <dgm:cxn modelId="{EA783B69-06FC-460B-8573-532AD570E1DA}" srcId="{632A3451-B311-4460-9C62-5535C375CF88}" destId="{5672021E-18C3-4BE6-87DB-CCE09EDDAF5B}" srcOrd="0" destOrd="0" parTransId="{D8391F30-7710-44DB-9A7E-FCADF4F858A5}" sibTransId="{9BA17493-1FA0-42BF-9055-B96213A36B91}"/>
    <dgm:cxn modelId="{C837BBB6-AC41-492D-8E62-0920BCDF1E57}" type="presOf" srcId="{82ED3104-F7EE-437C-B784-F607D0F2476E}" destId="{9C37798B-26DE-4A72-893A-B79AF553A124}" srcOrd="0" destOrd="0" presId="urn:microsoft.com/office/officeart/2008/layout/LinedList"/>
    <dgm:cxn modelId="{7ECBD5A4-A85A-458D-910D-63C1981709E8}" type="presOf" srcId="{632A3451-B311-4460-9C62-5535C375CF88}" destId="{3B67973A-E4A7-438E-A4CF-3F9410F631E6}" srcOrd="0" destOrd="0" presId="urn:microsoft.com/office/officeart/2008/layout/LinedList"/>
    <dgm:cxn modelId="{671AF5C0-70F0-49A0-99DD-E5B27FFCEDFB}" type="presOf" srcId="{5672021E-18C3-4BE6-87DB-CCE09EDDAF5B}" destId="{FF24110B-C776-4A9E-8446-ACE9DBB2A78F}" srcOrd="0" destOrd="0" presId="urn:microsoft.com/office/officeart/2008/layout/LinedList"/>
    <dgm:cxn modelId="{85843FEF-D781-490E-B1DB-FD1F96F505D0}" srcId="{82ED3104-F7EE-437C-B784-F607D0F2476E}" destId="{632A3451-B311-4460-9C62-5535C375CF88}" srcOrd="0" destOrd="0" parTransId="{71F1DAA2-FA20-4610-B578-8D416C2B0CA1}" sibTransId="{3BBF4BA5-C151-482D-B28F-28C8CACB6801}"/>
    <dgm:cxn modelId="{5D42076C-2F68-4B6D-9C2F-92BB5D830F85}" type="presParOf" srcId="{9C37798B-26DE-4A72-893A-B79AF553A124}" destId="{CDA5A057-56C9-40F5-B4E9-93183B2CE54A}" srcOrd="0" destOrd="0" presId="urn:microsoft.com/office/officeart/2008/layout/LinedList"/>
    <dgm:cxn modelId="{A78E9C0B-EBCE-44F5-89BA-BC63EF25D971}" type="presParOf" srcId="{9C37798B-26DE-4A72-893A-B79AF553A124}" destId="{58988279-5449-403D-9E09-EA25A75F99A8}" srcOrd="1" destOrd="0" presId="urn:microsoft.com/office/officeart/2008/layout/LinedList"/>
    <dgm:cxn modelId="{F00E5EF1-9212-443C-A10B-416B5AD7B653}" type="presParOf" srcId="{58988279-5449-403D-9E09-EA25A75F99A8}" destId="{3B67973A-E4A7-438E-A4CF-3F9410F631E6}" srcOrd="0" destOrd="0" presId="urn:microsoft.com/office/officeart/2008/layout/LinedList"/>
    <dgm:cxn modelId="{C3C46467-53FD-45E2-AC51-FA2CBE7615A3}" type="presParOf" srcId="{58988279-5449-403D-9E09-EA25A75F99A8}" destId="{FBAD06C2-5B0D-45AA-A7D4-132A66376EF1}" srcOrd="1" destOrd="0" presId="urn:microsoft.com/office/officeart/2008/layout/LinedList"/>
    <dgm:cxn modelId="{4EFA763C-E2A0-4B31-8F23-F64FB339EC76}" type="presParOf" srcId="{FBAD06C2-5B0D-45AA-A7D4-132A66376EF1}" destId="{70623D1E-7214-4204-86AE-957A7229BBB7}" srcOrd="0" destOrd="0" presId="urn:microsoft.com/office/officeart/2008/layout/LinedList"/>
    <dgm:cxn modelId="{5B165428-9D73-4D18-8D92-6EA3DFFFBDFB}" type="presParOf" srcId="{FBAD06C2-5B0D-45AA-A7D4-132A66376EF1}" destId="{FF647CF1-4A08-4FF3-A8D7-A907B47A08E6}" srcOrd="1" destOrd="0" presId="urn:microsoft.com/office/officeart/2008/layout/LinedList"/>
    <dgm:cxn modelId="{3C2C6BF5-9BF9-4F61-A192-F175FB86F033}" type="presParOf" srcId="{FF647CF1-4A08-4FF3-A8D7-A907B47A08E6}" destId="{83C7B2BC-A6ED-416B-8FE4-9820AC784502}" srcOrd="0" destOrd="0" presId="urn:microsoft.com/office/officeart/2008/layout/LinedList"/>
    <dgm:cxn modelId="{80F1ED06-218A-498F-BE7A-38CD2E0F9130}" type="presParOf" srcId="{FF647CF1-4A08-4FF3-A8D7-A907B47A08E6}" destId="{FF24110B-C776-4A9E-8446-ACE9DBB2A78F}" srcOrd="1" destOrd="0" presId="urn:microsoft.com/office/officeart/2008/layout/LinedList"/>
    <dgm:cxn modelId="{B30DA68A-D8E6-4B6D-971E-03D6078C5F42}" type="presParOf" srcId="{FF647CF1-4A08-4FF3-A8D7-A907B47A08E6}" destId="{EE830FBF-94B1-45F0-8FD6-B2BD45A934C5}" srcOrd="2" destOrd="0" presId="urn:microsoft.com/office/officeart/2008/layout/LinedList"/>
    <dgm:cxn modelId="{523EB94B-E69E-4A38-8B10-7EE171B0FFE3}" type="presParOf" srcId="{FBAD06C2-5B0D-45AA-A7D4-132A66376EF1}" destId="{265888BA-E1DA-4136-827F-E942455227CE}" srcOrd="2" destOrd="0" presId="urn:microsoft.com/office/officeart/2008/layout/LinedList"/>
    <dgm:cxn modelId="{223E965A-2614-4E31-AB48-F3728B07324B}" type="presParOf" srcId="{FBAD06C2-5B0D-45AA-A7D4-132A66376EF1}" destId="{DD8EF13C-91A2-4627-B7DB-252959D297F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F17586-1899-4ECD-AC6C-BF95B269D91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778D60-A6D6-485C-B5A0-228FCE292ABC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суб’єктами, які реалізують право: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39F8E-9A57-405E-A7BA-02BAE4A6EA28}" type="parTrans" cxnId="{E3F42FAC-CDBE-47C7-A6CF-82F82611C08B}">
      <dgm:prSet/>
      <dgm:spPr/>
      <dgm:t>
        <a:bodyPr/>
        <a:lstStyle/>
        <a:p>
          <a:endParaRPr lang="uk-UA"/>
        </a:p>
      </dgm:t>
    </dgm:pt>
    <dgm:pt modelId="{1699C3E7-F25E-46E1-9563-3EDE424510B0}" type="sibTrans" cxnId="{E3F42FAC-CDBE-47C7-A6CF-82F82611C08B}">
      <dgm:prSet/>
      <dgm:spPr/>
      <dgm:t>
        <a:bodyPr/>
        <a:lstStyle/>
        <a:p>
          <a:endParaRPr lang="uk-UA"/>
        </a:p>
      </dgm:t>
    </dgm:pt>
    <dgm:pt modelId="{650A3DD1-D34C-445B-95B7-B3C1E72FFA97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1F67A-56C6-4618-9391-A1180B9CD511}" type="parTrans" cxnId="{CDD9B199-FFB7-4175-B668-E3B108920FB4}">
      <dgm:prSet/>
      <dgm:spPr/>
      <dgm:t>
        <a:bodyPr/>
        <a:lstStyle/>
        <a:p>
          <a:endParaRPr lang="uk-UA"/>
        </a:p>
      </dgm:t>
    </dgm:pt>
    <dgm:pt modelId="{18893E9C-020B-4A40-B810-0A77CF650C98}" type="sibTrans" cxnId="{CDD9B199-FFB7-4175-B668-E3B108920FB4}">
      <dgm:prSet/>
      <dgm:spPr/>
      <dgm:t>
        <a:bodyPr/>
        <a:lstStyle/>
        <a:p>
          <a:endParaRPr lang="uk-UA"/>
        </a:p>
      </dgm:t>
    </dgm:pt>
    <dgm:pt modelId="{5656A175-61E5-43CD-B59B-1DD14CE5CC27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4DECE-3213-48F1-BBA0-635B60915BD6}" type="parTrans" cxnId="{43ED0050-C1F2-4BE2-92A4-B7BED70355C6}">
      <dgm:prSet/>
      <dgm:spPr/>
      <dgm:t>
        <a:bodyPr/>
        <a:lstStyle/>
        <a:p>
          <a:endParaRPr lang="uk-UA"/>
        </a:p>
      </dgm:t>
    </dgm:pt>
    <dgm:pt modelId="{C738EA36-721F-4222-8923-C0FEDC22D438}" type="sibTrans" cxnId="{43ED0050-C1F2-4BE2-92A4-B7BED70355C6}">
      <dgm:prSet/>
      <dgm:spPr/>
      <dgm:t>
        <a:bodyPr/>
        <a:lstStyle/>
        <a:p>
          <a:endParaRPr lang="uk-UA"/>
        </a:p>
      </dgm:t>
    </dgm:pt>
    <dgm:pt modelId="{51809328-E45D-4444-AA84-46C416B13FD1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залежно від зовнішнього прояву: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A340A-5AF3-482C-9695-D2EB7226718C}" type="parTrans" cxnId="{80D28C80-A1A3-4931-A0CF-5DEF9377005D}">
      <dgm:prSet/>
      <dgm:spPr/>
      <dgm:t>
        <a:bodyPr/>
        <a:lstStyle/>
        <a:p>
          <a:endParaRPr lang="uk-UA"/>
        </a:p>
      </dgm:t>
    </dgm:pt>
    <dgm:pt modelId="{D609CA9B-B223-440D-9DC9-5A6D530AB7A0}" type="sibTrans" cxnId="{80D28C80-A1A3-4931-A0CF-5DEF9377005D}">
      <dgm:prSet/>
      <dgm:spPr/>
      <dgm:t>
        <a:bodyPr/>
        <a:lstStyle/>
        <a:p>
          <a:endParaRPr lang="uk-UA"/>
        </a:p>
      </dgm:t>
    </dgm:pt>
    <dgm:pt modelId="{32E877F8-145E-49F1-8892-52658D5F7698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0F2EC-E64F-4204-B151-10DB15600D55}" type="parTrans" cxnId="{E93E4D87-D9D9-4092-8BBA-48457189E294}">
      <dgm:prSet/>
      <dgm:spPr/>
      <dgm:t>
        <a:bodyPr/>
        <a:lstStyle/>
        <a:p>
          <a:endParaRPr lang="uk-UA"/>
        </a:p>
      </dgm:t>
    </dgm:pt>
    <dgm:pt modelId="{9216D167-FC97-4E77-8482-669B9697FAEB}" type="sibTrans" cxnId="{E93E4D87-D9D9-4092-8BBA-48457189E294}">
      <dgm:prSet/>
      <dgm:spPr/>
      <dgm:t>
        <a:bodyPr/>
        <a:lstStyle/>
        <a:p>
          <a:endParaRPr lang="uk-UA"/>
        </a:p>
      </dgm:t>
    </dgm:pt>
    <dgm:pt modelId="{D3759129-D5B6-4BD3-A9F9-112B4B5087BC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B1DA8-BBAA-4A4D-83AE-62A5428B6D04}" type="parTrans" cxnId="{A196C7F0-880C-4EF0-8B8B-B3CA4BD71D7C}">
      <dgm:prSet/>
      <dgm:spPr/>
      <dgm:t>
        <a:bodyPr/>
        <a:lstStyle/>
        <a:p>
          <a:endParaRPr lang="uk-UA"/>
        </a:p>
      </dgm:t>
    </dgm:pt>
    <dgm:pt modelId="{0D7D12DC-C623-48AB-BD23-D8FB604F37CC}" type="sibTrans" cxnId="{A196C7F0-880C-4EF0-8B8B-B3CA4BD71D7C}">
      <dgm:prSet/>
      <dgm:spPr/>
      <dgm:t>
        <a:bodyPr/>
        <a:lstStyle/>
        <a:p>
          <a:endParaRPr lang="uk-UA"/>
        </a:p>
      </dgm:t>
    </dgm:pt>
    <dgm:pt modelId="{0FEED80C-2A18-4DF1-B70D-85C91A1CE95E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залежно від характеру диспозиції норм права: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ED10F-EF45-401E-85FD-32AB4DC5B67F}" type="parTrans" cxnId="{8A95920E-B8B8-4523-8B37-230671538271}">
      <dgm:prSet/>
      <dgm:spPr/>
      <dgm:t>
        <a:bodyPr/>
        <a:lstStyle/>
        <a:p>
          <a:endParaRPr lang="uk-UA"/>
        </a:p>
      </dgm:t>
    </dgm:pt>
    <dgm:pt modelId="{12B0518C-91DE-4F35-8F21-5FE7BBE2C7D8}" type="sibTrans" cxnId="{8A95920E-B8B8-4523-8B37-230671538271}">
      <dgm:prSet/>
      <dgm:spPr/>
      <dgm:t>
        <a:bodyPr/>
        <a:lstStyle/>
        <a:p>
          <a:endParaRPr lang="uk-UA"/>
        </a:p>
      </dgm:t>
    </dgm:pt>
    <dgm:pt modelId="{DF64D114-7440-4169-ADD1-393BE7C55D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FE780-6247-4578-95BE-6075CDCC10E7}" type="parTrans" cxnId="{FADA3F0F-7DA6-44F6-89DC-884FAF75A5AA}">
      <dgm:prSet/>
      <dgm:spPr/>
      <dgm:t>
        <a:bodyPr/>
        <a:lstStyle/>
        <a:p>
          <a:endParaRPr lang="uk-UA"/>
        </a:p>
      </dgm:t>
    </dgm:pt>
    <dgm:pt modelId="{F08F2395-E6FA-458B-A220-D21252397CF5}" type="sibTrans" cxnId="{FADA3F0F-7DA6-44F6-89DC-884FAF75A5AA}">
      <dgm:prSet/>
      <dgm:spPr/>
      <dgm:t>
        <a:bodyPr/>
        <a:lstStyle/>
        <a:p>
          <a:endParaRPr lang="uk-UA"/>
        </a:p>
      </dgm:t>
    </dgm:pt>
    <dgm:pt modelId="{A66A0142-1AD1-46FF-8E83-6BF94CD3971C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9D3A1-553B-4B89-908F-5592E2CF8939}" type="parTrans" cxnId="{74C8CE8B-9DB9-42E0-A5E4-D38EC7DBA2A8}">
      <dgm:prSet/>
      <dgm:spPr/>
      <dgm:t>
        <a:bodyPr/>
        <a:lstStyle/>
        <a:p>
          <a:endParaRPr lang="uk-UA"/>
        </a:p>
      </dgm:t>
    </dgm:pt>
    <dgm:pt modelId="{2509C6BB-82AB-4B8F-99B0-4B6310A42E48}" type="sibTrans" cxnId="{74C8CE8B-9DB9-42E0-A5E4-D38EC7DBA2A8}">
      <dgm:prSet/>
      <dgm:spPr/>
      <dgm:t>
        <a:bodyPr/>
        <a:lstStyle/>
        <a:p>
          <a:endParaRPr lang="uk-UA"/>
        </a:p>
      </dgm:t>
    </dgm:pt>
    <dgm:pt modelId="{0AC3CBBC-2A16-444A-9EE4-0F7233EC4909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43997-D124-4702-AD9A-68333D9D7834}" type="parTrans" cxnId="{67FB4710-3B60-4C08-8D50-0B08F21A2EB9}">
      <dgm:prSet/>
      <dgm:spPr/>
      <dgm:t>
        <a:bodyPr/>
        <a:lstStyle/>
        <a:p>
          <a:endParaRPr lang="uk-UA"/>
        </a:p>
      </dgm:t>
    </dgm:pt>
    <dgm:pt modelId="{C5F63C48-EBC1-461B-88F2-3AD88721A46D}" type="sibTrans" cxnId="{67FB4710-3B60-4C08-8D50-0B08F21A2EB9}">
      <dgm:prSet/>
      <dgm:spPr/>
      <dgm:t>
        <a:bodyPr/>
        <a:lstStyle/>
        <a:p>
          <a:endParaRPr lang="uk-UA"/>
        </a:p>
      </dgm:t>
    </dgm:pt>
    <dgm:pt modelId="{59AE759C-08B9-4C70-8801-E36A4C139E07}">
      <dgm:prSet/>
      <dgm:spPr/>
      <dgm:t>
        <a:bodyPr/>
        <a:lstStyle/>
        <a:p>
          <a:r>
            <a:rPr lang="uk-UA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 форм реалізації норм права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934996-36E3-4435-A179-8FEE1786A205}" type="parTrans" cxnId="{BA06FFB0-D31F-4B8C-A8C4-62C0DD4E1F2D}">
      <dgm:prSet/>
      <dgm:spPr/>
      <dgm:t>
        <a:bodyPr/>
        <a:lstStyle/>
        <a:p>
          <a:endParaRPr lang="uk-UA"/>
        </a:p>
      </dgm:t>
    </dgm:pt>
    <dgm:pt modelId="{DADB6D08-D71C-474F-8746-C0AC628F8200}" type="sibTrans" cxnId="{BA06FFB0-D31F-4B8C-A8C4-62C0DD4E1F2D}">
      <dgm:prSet/>
      <dgm:spPr/>
      <dgm:t>
        <a:bodyPr/>
        <a:lstStyle/>
        <a:p>
          <a:endParaRPr lang="uk-UA"/>
        </a:p>
      </dgm:t>
    </dgm:pt>
    <dgm:pt modelId="{6A609520-3363-46E5-88CA-3B4BFB06D889}" type="pres">
      <dgm:prSet presAssocID="{4AF17586-1899-4ECD-AC6C-BF95B269D9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7235A60-523A-45B7-A9C3-990FE99501C2}" type="pres">
      <dgm:prSet presAssocID="{59AE759C-08B9-4C70-8801-E36A4C139E07}" presName="thickLine" presStyleLbl="alignNode1" presStyleIdx="0" presStyleCnt="1"/>
      <dgm:spPr/>
    </dgm:pt>
    <dgm:pt modelId="{A4AD4654-F1B6-42BE-92A8-1C8EEF70CB4D}" type="pres">
      <dgm:prSet presAssocID="{59AE759C-08B9-4C70-8801-E36A4C139E07}" presName="horz1" presStyleCnt="0"/>
      <dgm:spPr/>
    </dgm:pt>
    <dgm:pt modelId="{8F1B35BD-6944-4F0F-832E-E044D38FCD62}" type="pres">
      <dgm:prSet presAssocID="{59AE759C-08B9-4C70-8801-E36A4C139E07}" presName="tx1" presStyleLbl="revTx" presStyleIdx="0" presStyleCnt="11"/>
      <dgm:spPr/>
      <dgm:t>
        <a:bodyPr/>
        <a:lstStyle/>
        <a:p>
          <a:endParaRPr lang="ru-RU"/>
        </a:p>
      </dgm:t>
    </dgm:pt>
    <dgm:pt modelId="{032B5AFC-6B0D-4E85-BA64-D87F276156B5}" type="pres">
      <dgm:prSet presAssocID="{59AE759C-08B9-4C70-8801-E36A4C139E07}" presName="vert1" presStyleCnt="0"/>
      <dgm:spPr/>
    </dgm:pt>
    <dgm:pt modelId="{538EDD60-942C-4CF0-920B-7AF696C813C8}" type="pres">
      <dgm:prSet presAssocID="{7A778D60-A6D6-485C-B5A0-228FCE292ABC}" presName="vertSpace2a" presStyleCnt="0"/>
      <dgm:spPr/>
    </dgm:pt>
    <dgm:pt modelId="{6920FF7C-590B-47AB-885F-299E1EE1E466}" type="pres">
      <dgm:prSet presAssocID="{7A778D60-A6D6-485C-B5A0-228FCE292ABC}" presName="horz2" presStyleCnt="0"/>
      <dgm:spPr/>
    </dgm:pt>
    <dgm:pt modelId="{5D2D0447-49D0-4F56-BD3D-90A4DA4ADA05}" type="pres">
      <dgm:prSet presAssocID="{7A778D60-A6D6-485C-B5A0-228FCE292ABC}" presName="horzSpace2" presStyleCnt="0"/>
      <dgm:spPr/>
    </dgm:pt>
    <dgm:pt modelId="{E87BE1EA-BC7E-44BB-BD97-FBD986284C5A}" type="pres">
      <dgm:prSet presAssocID="{7A778D60-A6D6-485C-B5A0-228FCE292ABC}" presName="tx2" presStyleLbl="revTx" presStyleIdx="1" presStyleCnt="11"/>
      <dgm:spPr/>
      <dgm:t>
        <a:bodyPr/>
        <a:lstStyle/>
        <a:p>
          <a:endParaRPr lang="ru-RU"/>
        </a:p>
      </dgm:t>
    </dgm:pt>
    <dgm:pt modelId="{6C2125C9-EEFC-4460-809A-E4BD3B06B1B1}" type="pres">
      <dgm:prSet presAssocID="{7A778D60-A6D6-485C-B5A0-228FCE292ABC}" presName="vert2" presStyleCnt="0"/>
      <dgm:spPr/>
    </dgm:pt>
    <dgm:pt modelId="{7D3EE650-3020-45F8-B5F0-51ADF37C4B89}" type="pres">
      <dgm:prSet presAssocID="{650A3DD1-D34C-445B-95B7-B3C1E72FFA97}" presName="horz3" presStyleCnt="0"/>
      <dgm:spPr/>
    </dgm:pt>
    <dgm:pt modelId="{E4EDD410-5C94-4DCD-AA73-B62049611E93}" type="pres">
      <dgm:prSet presAssocID="{650A3DD1-D34C-445B-95B7-B3C1E72FFA97}" presName="horzSpace3" presStyleCnt="0"/>
      <dgm:spPr/>
    </dgm:pt>
    <dgm:pt modelId="{ADE30365-DD2B-48E1-BDA1-ED46E0092AA9}" type="pres">
      <dgm:prSet presAssocID="{650A3DD1-D34C-445B-95B7-B3C1E72FFA97}" presName="tx3" presStyleLbl="revTx" presStyleIdx="2" presStyleCnt="11"/>
      <dgm:spPr/>
      <dgm:t>
        <a:bodyPr/>
        <a:lstStyle/>
        <a:p>
          <a:endParaRPr lang="ru-RU"/>
        </a:p>
      </dgm:t>
    </dgm:pt>
    <dgm:pt modelId="{8C0C6BCC-073F-43E0-B629-452BA50864E3}" type="pres">
      <dgm:prSet presAssocID="{650A3DD1-D34C-445B-95B7-B3C1E72FFA97}" presName="vert3" presStyleCnt="0"/>
      <dgm:spPr/>
    </dgm:pt>
    <dgm:pt modelId="{CA81C9CE-EB2B-4FF6-9969-485188C93B1A}" type="pres">
      <dgm:prSet presAssocID="{18893E9C-020B-4A40-B810-0A77CF650C98}" presName="thinLine3" presStyleLbl="callout" presStyleIdx="0" presStyleCnt="7"/>
      <dgm:spPr/>
    </dgm:pt>
    <dgm:pt modelId="{43589B56-2805-4DE7-B2D0-C8B4A7C1B4C3}" type="pres">
      <dgm:prSet presAssocID="{5656A175-61E5-43CD-B59B-1DD14CE5CC27}" presName="horz3" presStyleCnt="0"/>
      <dgm:spPr/>
    </dgm:pt>
    <dgm:pt modelId="{6BCD0A07-420D-42D7-9141-B662AEC17A3A}" type="pres">
      <dgm:prSet presAssocID="{5656A175-61E5-43CD-B59B-1DD14CE5CC27}" presName="horzSpace3" presStyleCnt="0"/>
      <dgm:spPr/>
    </dgm:pt>
    <dgm:pt modelId="{18BFCAF3-9600-4284-ABCC-321C26ED36CA}" type="pres">
      <dgm:prSet presAssocID="{5656A175-61E5-43CD-B59B-1DD14CE5CC27}" presName="tx3" presStyleLbl="revTx" presStyleIdx="3" presStyleCnt="11"/>
      <dgm:spPr/>
      <dgm:t>
        <a:bodyPr/>
        <a:lstStyle/>
        <a:p>
          <a:endParaRPr lang="ru-RU"/>
        </a:p>
      </dgm:t>
    </dgm:pt>
    <dgm:pt modelId="{28A5AD8A-D696-4F53-B033-4A7C68DF2B61}" type="pres">
      <dgm:prSet presAssocID="{5656A175-61E5-43CD-B59B-1DD14CE5CC27}" presName="vert3" presStyleCnt="0"/>
      <dgm:spPr/>
    </dgm:pt>
    <dgm:pt modelId="{A48F357C-5991-4B8E-A0C3-494FD837C9FA}" type="pres">
      <dgm:prSet presAssocID="{7A778D60-A6D6-485C-B5A0-228FCE292ABC}" presName="thinLine2b" presStyleLbl="callout" presStyleIdx="1" presStyleCnt="7"/>
      <dgm:spPr/>
    </dgm:pt>
    <dgm:pt modelId="{EA5BD532-8B5D-4229-A781-3CBBBF70342B}" type="pres">
      <dgm:prSet presAssocID="{7A778D60-A6D6-485C-B5A0-228FCE292ABC}" presName="vertSpace2b" presStyleCnt="0"/>
      <dgm:spPr/>
    </dgm:pt>
    <dgm:pt modelId="{C5CF91B8-09AE-4F30-9C4E-127F45A72F5E}" type="pres">
      <dgm:prSet presAssocID="{51809328-E45D-4444-AA84-46C416B13FD1}" presName="horz2" presStyleCnt="0"/>
      <dgm:spPr/>
    </dgm:pt>
    <dgm:pt modelId="{13CD3EBE-2E43-4644-9ECB-59651F27989A}" type="pres">
      <dgm:prSet presAssocID="{51809328-E45D-4444-AA84-46C416B13FD1}" presName="horzSpace2" presStyleCnt="0"/>
      <dgm:spPr/>
    </dgm:pt>
    <dgm:pt modelId="{1B1992CD-0213-4FF2-AD43-7830ADA7ED57}" type="pres">
      <dgm:prSet presAssocID="{51809328-E45D-4444-AA84-46C416B13FD1}" presName="tx2" presStyleLbl="revTx" presStyleIdx="4" presStyleCnt="11"/>
      <dgm:spPr/>
      <dgm:t>
        <a:bodyPr/>
        <a:lstStyle/>
        <a:p>
          <a:endParaRPr lang="ru-RU"/>
        </a:p>
      </dgm:t>
    </dgm:pt>
    <dgm:pt modelId="{27EE5494-9ACE-476B-B5D8-722A4449DA29}" type="pres">
      <dgm:prSet presAssocID="{51809328-E45D-4444-AA84-46C416B13FD1}" presName="vert2" presStyleCnt="0"/>
      <dgm:spPr/>
    </dgm:pt>
    <dgm:pt modelId="{E22B7D8C-CC9D-4A10-B840-4C540E96C2A6}" type="pres">
      <dgm:prSet presAssocID="{32E877F8-145E-49F1-8892-52658D5F7698}" presName="horz3" presStyleCnt="0"/>
      <dgm:spPr/>
    </dgm:pt>
    <dgm:pt modelId="{CE216024-2856-4013-BFE5-01FC23802E3F}" type="pres">
      <dgm:prSet presAssocID="{32E877F8-145E-49F1-8892-52658D5F7698}" presName="horzSpace3" presStyleCnt="0"/>
      <dgm:spPr/>
    </dgm:pt>
    <dgm:pt modelId="{A3778DBB-8901-4FCB-ABF8-B51F8C2BC74F}" type="pres">
      <dgm:prSet presAssocID="{32E877F8-145E-49F1-8892-52658D5F7698}" presName="tx3" presStyleLbl="revTx" presStyleIdx="5" presStyleCnt="11"/>
      <dgm:spPr/>
      <dgm:t>
        <a:bodyPr/>
        <a:lstStyle/>
        <a:p>
          <a:endParaRPr lang="ru-RU"/>
        </a:p>
      </dgm:t>
    </dgm:pt>
    <dgm:pt modelId="{1BAE77EE-865A-4297-A6FA-2F9747B07D9E}" type="pres">
      <dgm:prSet presAssocID="{32E877F8-145E-49F1-8892-52658D5F7698}" presName="vert3" presStyleCnt="0"/>
      <dgm:spPr/>
    </dgm:pt>
    <dgm:pt modelId="{07495D5B-80BE-4499-BAA4-8C5FE2DD8AC2}" type="pres">
      <dgm:prSet presAssocID="{9216D167-FC97-4E77-8482-669B9697FAEB}" presName="thinLine3" presStyleLbl="callout" presStyleIdx="2" presStyleCnt="7"/>
      <dgm:spPr/>
    </dgm:pt>
    <dgm:pt modelId="{030166AB-8489-4FB6-B762-E39F6E850674}" type="pres">
      <dgm:prSet presAssocID="{D3759129-D5B6-4BD3-A9F9-112B4B5087BC}" presName="horz3" presStyleCnt="0"/>
      <dgm:spPr/>
    </dgm:pt>
    <dgm:pt modelId="{DFFDA51E-B586-44B9-B60A-D52F8E745FCB}" type="pres">
      <dgm:prSet presAssocID="{D3759129-D5B6-4BD3-A9F9-112B4B5087BC}" presName="horzSpace3" presStyleCnt="0"/>
      <dgm:spPr/>
    </dgm:pt>
    <dgm:pt modelId="{5221CBD7-6025-4CC5-A8EE-05FB25D507FB}" type="pres">
      <dgm:prSet presAssocID="{D3759129-D5B6-4BD3-A9F9-112B4B5087BC}" presName="tx3" presStyleLbl="revTx" presStyleIdx="6" presStyleCnt="11"/>
      <dgm:spPr/>
      <dgm:t>
        <a:bodyPr/>
        <a:lstStyle/>
        <a:p>
          <a:endParaRPr lang="ru-RU"/>
        </a:p>
      </dgm:t>
    </dgm:pt>
    <dgm:pt modelId="{77704F61-1902-4546-A315-95CA62C7D83D}" type="pres">
      <dgm:prSet presAssocID="{D3759129-D5B6-4BD3-A9F9-112B4B5087BC}" presName="vert3" presStyleCnt="0"/>
      <dgm:spPr/>
    </dgm:pt>
    <dgm:pt modelId="{77EFF47A-DE1A-4DA0-A9D6-95685AE39BD6}" type="pres">
      <dgm:prSet presAssocID="{51809328-E45D-4444-AA84-46C416B13FD1}" presName="thinLine2b" presStyleLbl="callout" presStyleIdx="3" presStyleCnt="7"/>
      <dgm:spPr/>
    </dgm:pt>
    <dgm:pt modelId="{0B1C3B5B-97AF-4A5C-876E-4DDEF33818D8}" type="pres">
      <dgm:prSet presAssocID="{51809328-E45D-4444-AA84-46C416B13FD1}" presName="vertSpace2b" presStyleCnt="0"/>
      <dgm:spPr/>
    </dgm:pt>
    <dgm:pt modelId="{A40CCD2A-A5BE-431C-80A5-9A68DC75228C}" type="pres">
      <dgm:prSet presAssocID="{0FEED80C-2A18-4DF1-B70D-85C91A1CE95E}" presName="horz2" presStyleCnt="0"/>
      <dgm:spPr/>
    </dgm:pt>
    <dgm:pt modelId="{3F0FBC16-C200-4247-AD1E-4F4D80869551}" type="pres">
      <dgm:prSet presAssocID="{0FEED80C-2A18-4DF1-B70D-85C91A1CE95E}" presName="horzSpace2" presStyleCnt="0"/>
      <dgm:spPr/>
    </dgm:pt>
    <dgm:pt modelId="{2C476A64-497B-4CE3-B29C-95C083F2C71D}" type="pres">
      <dgm:prSet presAssocID="{0FEED80C-2A18-4DF1-B70D-85C91A1CE95E}" presName="tx2" presStyleLbl="revTx" presStyleIdx="7" presStyleCnt="11"/>
      <dgm:spPr/>
      <dgm:t>
        <a:bodyPr/>
        <a:lstStyle/>
        <a:p>
          <a:endParaRPr lang="ru-RU"/>
        </a:p>
      </dgm:t>
    </dgm:pt>
    <dgm:pt modelId="{80B71ACB-0472-400F-A6E9-1167ADED4DB7}" type="pres">
      <dgm:prSet presAssocID="{0FEED80C-2A18-4DF1-B70D-85C91A1CE95E}" presName="vert2" presStyleCnt="0"/>
      <dgm:spPr/>
    </dgm:pt>
    <dgm:pt modelId="{2A1984DF-C42B-48C1-8B94-C6E34449DE68}" type="pres">
      <dgm:prSet presAssocID="{DF64D114-7440-4169-ADD1-393BE7C55D3A}" presName="horz3" presStyleCnt="0"/>
      <dgm:spPr/>
    </dgm:pt>
    <dgm:pt modelId="{44973C49-D20A-4DAC-863F-4A730872A555}" type="pres">
      <dgm:prSet presAssocID="{DF64D114-7440-4169-ADD1-393BE7C55D3A}" presName="horzSpace3" presStyleCnt="0"/>
      <dgm:spPr/>
    </dgm:pt>
    <dgm:pt modelId="{B4F1C32B-C0AC-4436-A3BB-BA5E8B4974A2}" type="pres">
      <dgm:prSet presAssocID="{DF64D114-7440-4169-ADD1-393BE7C55D3A}" presName="tx3" presStyleLbl="revTx" presStyleIdx="8" presStyleCnt="11"/>
      <dgm:spPr/>
      <dgm:t>
        <a:bodyPr/>
        <a:lstStyle/>
        <a:p>
          <a:endParaRPr lang="ru-RU"/>
        </a:p>
      </dgm:t>
    </dgm:pt>
    <dgm:pt modelId="{A8CF6F60-D528-4AAC-AFC7-C6A6F8D45D37}" type="pres">
      <dgm:prSet presAssocID="{DF64D114-7440-4169-ADD1-393BE7C55D3A}" presName="vert3" presStyleCnt="0"/>
      <dgm:spPr/>
    </dgm:pt>
    <dgm:pt modelId="{383F8BCD-94BC-4292-A66F-B4801060A093}" type="pres">
      <dgm:prSet presAssocID="{F08F2395-E6FA-458B-A220-D21252397CF5}" presName="thinLine3" presStyleLbl="callout" presStyleIdx="4" presStyleCnt="7"/>
      <dgm:spPr/>
    </dgm:pt>
    <dgm:pt modelId="{6C3A989C-0728-4F1C-8872-E8ACD0FD78C6}" type="pres">
      <dgm:prSet presAssocID="{A66A0142-1AD1-46FF-8E83-6BF94CD3971C}" presName="horz3" presStyleCnt="0"/>
      <dgm:spPr/>
    </dgm:pt>
    <dgm:pt modelId="{7FC2A874-8EAD-41AD-A063-89DE0E7E2376}" type="pres">
      <dgm:prSet presAssocID="{A66A0142-1AD1-46FF-8E83-6BF94CD3971C}" presName="horzSpace3" presStyleCnt="0"/>
      <dgm:spPr/>
    </dgm:pt>
    <dgm:pt modelId="{AE2EA0F8-F07E-483C-8B2F-1ACAE01EABD0}" type="pres">
      <dgm:prSet presAssocID="{A66A0142-1AD1-46FF-8E83-6BF94CD3971C}" presName="tx3" presStyleLbl="revTx" presStyleIdx="9" presStyleCnt="11"/>
      <dgm:spPr/>
      <dgm:t>
        <a:bodyPr/>
        <a:lstStyle/>
        <a:p>
          <a:endParaRPr lang="ru-RU"/>
        </a:p>
      </dgm:t>
    </dgm:pt>
    <dgm:pt modelId="{74C267A3-3FFE-42AB-98B1-CB401731E569}" type="pres">
      <dgm:prSet presAssocID="{A66A0142-1AD1-46FF-8E83-6BF94CD3971C}" presName="vert3" presStyleCnt="0"/>
      <dgm:spPr/>
    </dgm:pt>
    <dgm:pt modelId="{082667AA-C97D-4E1A-A4AC-48B0AFE4E5E3}" type="pres">
      <dgm:prSet presAssocID="{2509C6BB-82AB-4B8F-99B0-4B6310A42E48}" presName="thinLine3" presStyleLbl="callout" presStyleIdx="5" presStyleCnt="7"/>
      <dgm:spPr/>
    </dgm:pt>
    <dgm:pt modelId="{F6260DA2-4DAE-4355-8179-D7B4BD53C9F6}" type="pres">
      <dgm:prSet presAssocID="{0AC3CBBC-2A16-444A-9EE4-0F7233EC4909}" presName="horz3" presStyleCnt="0"/>
      <dgm:spPr/>
    </dgm:pt>
    <dgm:pt modelId="{EC1FB0BD-0C0A-47CE-B24F-F01F665CCE00}" type="pres">
      <dgm:prSet presAssocID="{0AC3CBBC-2A16-444A-9EE4-0F7233EC4909}" presName="horzSpace3" presStyleCnt="0"/>
      <dgm:spPr/>
    </dgm:pt>
    <dgm:pt modelId="{22149CFB-63A1-4B07-AFA1-7388CEAB3A1E}" type="pres">
      <dgm:prSet presAssocID="{0AC3CBBC-2A16-444A-9EE4-0F7233EC4909}" presName="tx3" presStyleLbl="revTx" presStyleIdx="10" presStyleCnt="11"/>
      <dgm:spPr/>
      <dgm:t>
        <a:bodyPr/>
        <a:lstStyle/>
        <a:p>
          <a:endParaRPr lang="ru-RU"/>
        </a:p>
      </dgm:t>
    </dgm:pt>
    <dgm:pt modelId="{A87A3421-3890-4BA2-8034-677D42BCE92A}" type="pres">
      <dgm:prSet presAssocID="{0AC3CBBC-2A16-444A-9EE4-0F7233EC4909}" presName="vert3" presStyleCnt="0"/>
      <dgm:spPr/>
    </dgm:pt>
    <dgm:pt modelId="{3A946EDB-B0B7-47F8-829B-BD8541E85561}" type="pres">
      <dgm:prSet presAssocID="{0FEED80C-2A18-4DF1-B70D-85C91A1CE95E}" presName="thinLine2b" presStyleLbl="callout" presStyleIdx="6" presStyleCnt="7"/>
      <dgm:spPr/>
    </dgm:pt>
    <dgm:pt modelId="{32973F59-526E-4B92-BFAC-17C7109EB01F}" type="pres">
      <dgm:prSet presAssocID="{0FEED80C-2A18-4DF1-B70D-85C91A1CE95E}" presName="vertSpace2b" presStyleCnt="0"/>
      <dgm:spPr/>
    </dgm:pt>
  </dgm:ptLst>
  <dgm:cxnLst>
    <dgm:cxn modelId="{92A55960-430E-4088-BE25-49CCFBF2A028}" type="presOf" srcId="{A66A0142-1AD1-46FF-8E83-6BF94CD3971C}" destId="{AE2EA0F8-F07E-483C-8B2F-1ACAE01EABD0}" srcOrd="0" destOrd="0" presId="urn:microsoft.com/office/officeart/2008/layout/LinedList"/>
    <dgm:cxn modelId="{74C8CE8B-9DB9-42E0-A5E4-D38EC7DBA2A8}" srcId="{0FEED80C-2A18-4DF1-B70D-85C91A1CE95E}" destId="{A66A0142-1AD1-46FF-8E83-6BF94CD3971C}" srcOrd="1" destOrd="0" parTransId="{C679D3A1-553B-4B89-908F-5592E2CF8939}" sibTransId="{2509C6BB-82AB-4B8F-99B0-4B6310A42E48}"/>
    <dgm:cxn modelId="{B5693052-99A5-4185-8731-42E05148F7F2}" type="presOf" srcId="{4AF17586-1899-4ECD-AC6C-BF95B269D91A}" destId="{6A609520-3363-46E5-88CA-3B4BFB06D889}" srcOrd="0" destOrd="0" presId="urn:microsoft.com/office/officeart/2008/layout/LinedList"/>
    <dgm:cxn modelId="{BA06FFB0-D31F-4B8C-A8C4-62C0DD4E1F2D}" srcId="{4AF17586-1899-4ECD-AC6C-BF95B269D91A}" destId="{59AE759C-08B9-4C70-8801-E36A4C139E07}" srcOrd="0" destOrd="0" parTransId="{4C934996-36E3-4435-A179-8FEE1786A205}" sibTransId="{DADB6D08-D71C-474F-8746-C0AC628F8200}"/>
    <dgm:cxn modelId="{61350ED7-90CF-4C05-85F4-FDDB5EE6DD38}" type="presOf" srcId="{7A778D60-A6D6-485C-B5A0-228FCE292ABC}" destId="{E87BE1EA-BC7E-44BB-BD97-FBD986284C5A}" srcOrd="0" destOrd="0" presId="urn:microsoft.com/office/officeart/2008/layout/LinedList"/>
    <dgm:cxn modelId="{6F42A39D-64AD-4FE5-A59F-E63310ED68FF}" type="presOf" srcId="{5656A175-61E5-43CD-B59B-1DD14CE5CC27}" destId="{18BFCAF3-9600-4284-ABCC-321C26ED36CA}" srcOrd="0" destOrd="0" presId="urn:microsoft.com/office/officeart/2008/layout/LinedList"/>
    <dgm:cxn modelId="{B8C8ACCF-52E1-45E9-A8FA-57D1E442B965}" type="presOf" srcId="{0FEED80C-2A18-4DF1-B70D-85C91A1CE95E}" destId="{2C476A64-497B-4CE3-B29C-95C083F2C71D}" srcOrd="0" destOrd="0" presId="urn:microsoft.com/office/officeart/2008/layout/LinedList"/>
    <dgm:cxn modelId="{67FB4710-3B60-4C08-8D50-0B08F21A2EB9}" srcId="{0FEED80C-2A18-4DF1-B70D-85C91A1CE95E}" destId="{0AC3CBBC-2A16-444A-9EE4-0F7233EC4909}" srcOrd="2" destOrd="0" parTransId="{61943997-D124-4702-AD9A-68333D9D7834}" sibTransId="{C5F63C48-EBC1-461B-88F2-3AD88721A46D}"/>
    <dgm:cxn modelId="{E93E4D87-D9D9-4092-8BBA-48457189E294}" srcId="{51809328-E45D-4444-AA84-46C416B13FD1}" destId="{32E877F8-145E-49F1-8892-52658D5F7698}" srcOrd="0" destOrd="0" parTransId="{BD10F2EC-E64F-4204-B151-10DB15600D55}" sibTransId="{9216D167-FC97-4E77-8482-669B9697FAEB}"/>
    <dgm:cxn modelId="{A196C7F0-880C-4EF0-8B8B-B3CA4BD71D7C}" srcId="{51809328-E45D-4444-AA84-46C416B13FD1}" destId="{D3759129-D5B6-4BD3-A9F9-112B4B5087BC}" srcOrd="1" destOrd="0" parTransId="{3E8B1DA8-BBAA-4A4D-83AE-62A5428B6D04}" sibTransId="{0D7D12DC-C623-48AB-BD23-D8FB604F37CC}"/>
    <dgm:cxn modelId="{43ED0050-C1F2-4BE2-92A4-B7BED70355C6}" srcId="{7A778D60-A6D6-485C-B5A0-228FCE292ABC}" destId="{5656A175-61E5-43CD-B59B-1DD14CE5CC27}" srcOrd="1" destOrd="0" parTransId="{FE34DECE-3213-48F1-BBA0-635B60915BD6}" sibTransId="{C738EA36-721F-4222-8923-C0FEDC22D438}"/>
    <dgm:cxn modelId="{EF3AFFCE-D5ED-4126-AF8E-0C1A9BF0A974}" type="presOf" srcId="{D3759129-D5B6-4BD3-A9F9-112B4B5087BC}" destId="{5221CBD7-6025-4CC5-A8EE-05FB25D507FB}" srcOrd="0" destOrd="0" presId="urn:microsoft.com/office/officeart/2008/layout/LinedList"/>
    <dgm:cxn modelId="{8A95920E-B8B8-4523-8B37-230671538271}" srcId="{59AE759C-08B9-4C70-8801-E36A4C139E07}" destId="{0FEED80C-2A18-4DF1-B70D-85C91A1CE95E}" srcOrd="2" destOrd="0" parTransId="{E71ED10F-EF45-401E-85FD-32AB4DC5B67F}" sibTransId="{12B0518C-91DE-4F35-8F21-5FE7BBE2C7D8}"/>
    <dgm:cxn modelId="{FADA3F0F-7DA6-44F6-89DC-884FAF75A5AA}" srcId="{0FEED80C-2A18-4DF1-B70D-85C91A1CE95E}" destId="{DF64D114-7440-4169-ADD1-393BE7C55D3A}" srcOrd="0" destOrd="0" parTransId="{1A8FE780-6247-4578-95BE-6075CDCC10E7}" sibTransId="{F08F2395-E6FA-458B-A220-D21252397CF5}"/>
    <dgm:cxn modelId="{63836115-AB35-4D31-98C1-C5CD7E549C5F}" type="presOf" srcId="{0AC3CBBC-2A16-444A-9EE4-0F7233EC4909}" destId="{22149CFB-63A1-4B07-AFA1-7388CEAB3A1E}" srcOrd="0" destOrd="0" presId="urn:microsoft.com/office/officeart/2008/layout/LinedList"/>
    <dgm:cxn modelId="{DA473979-0316-4956-85DB-7F1270C4CC04}" type="presOf" srcId="{DF64D114-7440-4169-ADD1-393BE7C55D3A}" destId="{B4F1C32B-C0AC-4436-A3BB-BA5E8B4974A2}" srcOrd="0" destOrd="0" presId="urn:microsoft.com/office/officeart/2008/layout/LinedList"/>
    <dgm:cxn modelId="{CDD9B199-FFB7-4175-B668-E3B108920FB4}" srcId="{7A778D60-A6D6-485C-B5A0-228FCE292ABC}" destId="{650A3DD1-D34C-445B-95B7-B3C1E72FFA97}" srcOrd="0" destOrd="0" parTransId="{C361F67A-56C6-4618-9391-A1180B9CD511}" sibTransId="{18893E9C-020B-4A40-B810-0A77CF650C98}"/>
    <dgm:cxn modelId="{FB3B28E9-CE50-4849-9EBF-3A740AE44F8C}" type="presOf" srcId="{59AE759C-08B9-4C70-8801-E36A4C139E07}" destId="{8F1B35BD-6944-4F0F-832E-E044D38FCD62}" srcOrd="0" destOrd="0" presId="urn:microsoft.com/office/officeart/2008/layout/LinedList"/>
    <dgm:cxn modelId="{91F663BB-E4A6-4760-8023-6ADA1254D28B}" type="presOf" srcId="{32E877F8-145E-49F1-8892-52658D5F7698}" destId="{A3778DBB-8901-4FCB-ABF8-B51F8C2BC74F}" srcOrd="0" destOrd="0" presId="urn:microsoft.com/office/officeart/2008/layout/LinedList"/>
    <dgm:cxn modelId="{80D28C80-A1A3-4931-A0CF-5DEF9377005D}" srcId="{59AE759C-08B9-4C70-8801-E36A4C139E07}" destId="{51809328-E45D-4444-AA84-46C416B13FD1}" srcOrd="1" destOrd="0" parTransId="{96FA340A-5AF3-482C-9695-D2EB7226718C}" sibTransId="{D609CA9B-B223-440D-9DC9-5A6D530AB7A0}"/>
    <dgm:cxn modelId="{0063D4AD-A65A-417C-8E02-8B2F6764E466}" type="presOf" srcId="{650A3DD1-D34C-445B-95B7-B3C1E72FFA97}" destId="{ADE30365-DD2B-48E1-BDA1-ED46E0092AA9}" srcOrd="0" destOrd="0" presId="urn:microsoft.com/office/officeart/2008/layout/LinedList"/>
    <dgm:cxn modelId="{24CD3766-6580-4CA2-BCD2-FF8B15DB6823}" type="presOf" srcId="{51809328-E45D-4444-AA84-46C416B13FD1}" destId="{1B1992CD-0213-4FF2-AD43-7830ADA7ED57}" srcOrd="0" destOrd="0" presId="urn:microsoft.com/office/officeart/2008/layout/LinedList"/>
    <dgm:cxn modelId="{E3F42FAC-CDBE-47C7-A6CF-82F82611C08B}" srcId="{59AE759C-08B9-4C70-8801-E36A4C139E07}" destId="{7A778D60-A6D6-485C-B5A0-228FCE292ABC}" srcOrd="0" destOrd="0" parTransId="{C7F39F8E-9A57-405E-A7BA-02BAE4A6EA28}" sibTransId="{1699C3E7-F25E-46E1-9563-3EDE424510B0}"/>
    <dgm:cxn modelId="{A53DF610-44DD-4D9C-9641-436F2D9284A3}" type="presParOf" srcId="{6A609520-3363-46E5-88CA-3B4BFB06D889}" destId="{17235A60-523A-45B7-A9C3-990FE99501C2}" srcOrd="0" destOrd="0" presId="urn:microsoft.com/office/officeart/2008/layout/LinedList"/>
    <dgm:cxn modelId="{43EDFAB5-1149-40C7-AB54-49FC18EE98E3}" type="presParOf" srcId="{6A609520-3363-46E5-88CA-3B4BFB06D889}" destId="{A4AD4654-F1B6-42BE-92A8-1C8EEF70CB4D}" srcOrd="1" destOrd="0" presId="urn:microsoft.com/office/officeart/2008/layout/LinedList"/>
    <dgm:cxn modelId="{2AFFE7A6-376B-485A-8A0C-C4DFA399B7EE}" type="presParOf" srcId="{A4AD4654-F1B6-42BE-92A8-1C8EEF70CB4D}" destId="{8F1B35BD-6944-4F0F-832E-E044D38FCD62}" srcOrd="0" destOrd="0" presId="urn:microsoft.com/office/officeart/2008/layout/LinedList"/>
    <dgm:cxn modelId="{3A961FCA-EB63-407D-AD45-2CE39B0D0884}" type="presParOf" srcId="{A4AD4654-F1B6-42BE-92A8-1C8EEF70CB4D}" destId="{032B5AFC-6B0D-4E85-BA64-D87F276156B5}" srcOrd="1" destOrd="0" presId="urn:microsoft.com/office/officeart/2008/layout/LinedList"/>
    <dgm:cxn modelId="{2678F60B-AACD-4D67-A788-EC255D155389}" type="presParOf" srcId="{032B5AFC-6B0D-4E85-BA64-D87F276156B5}" destId="{538EDD60-942C-4CF0-920B-7AF696C813C8}" srcOrd="0" destOrd="0" presId="urn:microsoft.com/office/officeart/2008/layout/LinedList"/>
    <dgm:cxn modelId="{0CD88A0D-E14C-47D1-95AE-52E203A2C25E}" type="presParOf" srcId="{032B5AFC-6B0D-4E85-BA64-D87F276156B5}" destId="{6920FF7C-590B-47AB-885F-299E1EE1E466}" srcOrd="1" destOrd="0" presId="urn:microsoft.com/office/officeart/2008/layout/LinedList"/>
    <dgm:cxn modelId="{D32087E7-BABC-4F39-9A8E-F83FFC25B680}" type="presParOf" srcId="{6920FF7C-590B-47AB-885F-299E1EE1E466}" destId="{5D2D0447-49D0-4F56-BD3D-90A4DA4ADA05}" srcOrd="0" destOrd="0" presId="urn:microsoft.com/office/officeart/2008/layout/LinedList"/>
    <dgm:cxn modelId="{B33EF457-F5E2-452B-8EAC-9CBA24F08D85}" type="presParOf" srcId="{6920FF7C-590B-47AB-885F-299E1EE1E466}" destId="{E87BE1EA-BC7E-44BB-BD97-FBD986284C5A}" srcOrd="1" destOrd="0" presId="urn:microsoft.com/office/officeart/2008/layout/LinedList"/>
    <dgm:cxn modelId="{D638D5E1-47D6-46BF-A666-D4E42C618F69}" type="presParOf" srcId="{6920FF7C-590B-47AB-885F-299E1EE1E466}" destId="{6C2125C9-EEFC-4460-809A-E4BD3B06B1B1}" srcOrd="2" destOrd="0" presId="urn:microsoft.com/office/officeart/2008/layout/LinedList"/>
    <dgm:cxn modelId="{9B32EE45-E201-4702-BDBF-D795FE791643}" type="presParOf" srcId="{6C2125C9-EEFC-4460-809A-E4BD3B06B1B1}" destId="{7D3EE650-3020-45F8-B5F0-51ADF37C4B89}" srcOrd="0" destOrd="0" presId="urn:microsoft.com/office/officeart/2008/layout/LinedList"/>
    <dgm:cxn modelId="{65C9BFED-4954-4590-89D8-72AE3C98EEB6}" type="presParOf" srcId="{7D3EE650-3020-45F8-B5F0-51ADF37C4B89}" destId="{E4EDD410-5C94-4DCD-AA73-B62049611E93}" srcOrd="0" destOrd="0" presId="urn:microsoft.com/office/officeart/2008/layout/LinedList"/>
    <dgm:cxn modelId="{EDC8F0A5-0C3C-428D-96D1-A063D9B84F41}" type="presParOf" srcId="{7D3EE650-3020-45F8-B5F0-51ADF37C4B89}" destId="{ADE30365-DD2B-48E1-BDA1-ED46E0092AA9}" srcOrd="1" destOrd="0" presId="urn:microsoft.com/office/officeart/2008/layout/LinedList"/>
    <dgm:cxn modelId="{872069E6-2BBE-455B-AB68-498E746A997B}" type="presParOf" srcId="{7D3EE650-3020-45F8-B5F0-51ADF37C4B89}" destId="{8C0C6BCC-073F-43E0-B629-452BA50864E3}" srcOrd="2" destOrd="0" presId="urn:microsoft.com/office/officeart/2008/layout/LinedList"/>
    <dgm:cxn modelId="{3D528B12-5491-44F7-9CE4-E7236AAE5CC9}" type="presParOf" srcId="{6C2125C9-EEFC-4460-809A-E4BD3B06B1B1}" destId="{CA81C9CE-EB2B-4FF6-9969-485188C93B1A}" srcOrd="1" destOrd="0" presId="urn:microsoft.com/office/officeart/2008/layout/LinedList"/>
    <dgm:cxn modelId="{0ECDE827-8FAD-433B-8415-A7EA10FBFFD8}" type="presParOf" srcId="{6C2125C9-EEFC-4460-809A-E4BD3B06B1B1}" destId="{43589B56-2805-4DE7-B2D0-C8B4A7C1B4C3}" srcOrd="2" destOrd="0" presId="urn:microsoft.com/office/officeart/2008/layout/LinedList"/>
    <dgm:cxn modelId="{C8E5B788-A805-43C1-9F01-2C7EFDC50CC8}" type="presParOf" srcId="{43589B56-2805-4DE7-B2D0-C8B4A7C1B4C3}" destId="{6BCD0A07-420D-42D7-9141-B662AEC17A3A}" srcOrd="0" destOrd="0" presId="urn:microsoft.com/office/officeart/2008/layout/LinedList"/>
    <dgm:cxn modelId="{8414100A-0481-466D-8555-15A6C342CC7E}" type="presParOf" srcId="{43589B56-2805-4DE7-B2D0-C8B4A7C1B4C3}" destId="{18BFCAF3-9600-4284-ABCC-321C26ED36CA}" srcOrd="1" destOrd="0" presId="urn:microsoft.com/office/officeart/2008/layout/LinedList"/>
    <dgm:cxn modelId="{D5E38DE0-259E-4C76-BAFD-56A46264FC3E}" type="presParOf" srcId="{43589B56-2805-4DE7-B2D0-C8B4A7C1B4C3}" destId="{28A5AD8A-D696-4F53-B033-4A7C68DF2B61}" srcOrd="2" destOrd="0" presId="urn:microsoft.com/office/officeart/2008/layout/LinedList"/>
    <dgm:cxn modelId="{97C55C11-9744-4CA4-BE65-36AA4A0B136A}" type="presParOf" srcId="{032B5AFC-6B0D-4E85-BA64-D87F276156B5}" destId="{A48F357C-5991-4B8E-A0C3-494FD837C9FA}" srcOrd="2" destOrd="0" presId="urn:microsoft.com/office/officeart/2008/layout/LinedList"/>
    <dgm:cxn modelId="{69608169-63D8-4743-A6B7-732747086D27}" type="presParOf" srcId="{032B5AFC-6B0D-4E85-BA64-D87F276156B5}" destId="{EA5BD532-8B5D-4229-A781-3CBBBF70342B}" srcOrd="3" destOrd="0" presId="urn:microsoft.com/office/officeart/2008/layout/LinedList"/>
    <dgm:cxn modelId="{047150D9-D0E7-49C2-9A80-E68E5EEEF731}" type="presParOf" srcId="{032B5AFC-6B0D-4E85-BA64-D87F276156B5}" destId="{C5CF91B8-09AE-4F30-9C4E-127F45A72F5E}" srcOrd="4" destOrd="0" presId="urn:microsoft.com/office/officeart/2008/layout/LinedList"/>
    <dgm:cxn modelId="{53A9097A-D52A-40E0-8C32-3AA8CC4CCB0A}" type="presParOf" srcId="{C5CF91B8-09AE-4F30-9C4E-127F45A72F5E}" destId="{13CD3EBE-2E43-4644-9ECB-59651F27989A}" srcOrd="0" destOrd="0" presId="urn:microsoft.com/office/officeart/2008/layout/LinedList"/>
    <dgm:cxn modelId="{A9FB559F-676D-4FF6-A1DB-0225B34F7D66}" type="presParOf" srcId="{C5CF91B8-09AE-4F30-9C4E-127F45A72F5E}" destId="{1B1992CD-0213-4FF2-AD43-7830ADA7ED57}" srcOrd="1" destOrd="0" presId="urn:microsoft.com/office/officeart/2008/layout/LinedList"/>
    <dgm:cxn modelId="{121067D6-0744-42BF-BCD9-3C9635F3F5F1}" type="presParOf" srcId="{C5CF91B8-09AE-4F30-9C4E-127F45A72F5E}" destId="{27EE5494-9ACE-476B-B5D8-722A4449DA29}" srcOrd="2" destOrd="0" presId="urn:microsoft.com/office/officeart/2008/layout/LinedList"/>
    <dgm:cxn modelId="{0E602B4B-8BEE-4EC4-A236-DB007AFEE9CE}" type="presParOf" srcId="{27EE5494-9ACE-476B-B5D8-722A4449DA29}" destId="{E22B7D8C-CC9D-4A10-B840-4C540E96C2A6}" srcOrd="0" destOrd="0" presId="urn:microsoft.com/office/officeart/2008/layout/LinedList"/>
    <dgm:cxn modelId="{4BD17F43-6D87-46FA-9705-B62F639F19E6}" type="presParOf" srcId="{E22B7D8C-CC9D-4A10-B840-4C540E96C2A6}" destId="{CE216024-2856-4013-BFE5-01FC23802E3F}" srcOrd="0" destOrd="0" presId="urn:microsoft.com/office/officeart/2008/layout/LinedList"/>
    <dgm:cxn modelId="{BCF08580-6921-44FD-8558-A6CCE6A0C99B}" type="presParOf" srcId="{E22B7D8C-CC9D-4A10-B840-4C540E96C2A6}" destId="{A3778DBB-8901-4FCB-ABF8-B51F8C2BC74F}" srcOrd="1" destOrd="0" presId="urn:microsoft.com/office/officeart/2008/layout/LinedList"/>
    <dgm:cxn modelId="{7E8A9A65-CF35-4E66-8B6D-FD63150D116A}" type="presParOf" srcId="{E22B7D8C-CC9D-4A10-B840-4C540E96C2A6}" destId="{1BAE77EE-865A-4297-A6FA-2F9747B07D9E}" srcOrd="2" destOrd="0" presId="urn:microsoft.com/office/officeart/2008/layout/LinedList"/>
    <dgm:cxn modelId="{2543141E-7800-4F3A-B781-BE3BCB78D710}" type="presParOf" srcId="{27EE5494-9ACE-476B-B5D8-722A4449DA29}" destId="{07495D5B-80BE-4499-BAA4-8C5FE2DD8AC2}" srcOrd="1" destOrd="0" presId="urn:microsoft.com/office/officeart/2008/layout/LinedList"/>
    <dgm:cxn modelId="{F46DF689-EC9B-4183-9F9A-60A6BC9B905B}" type="presParOf" srcId="{27EE5494-9ACE-476B-B5D8-722A4449DA29}" destId="{030166AB-8489-4FB6-B762-E39F6E850674}" srcOrd="2" destOrd="0" presId="urn:microsoft.com/office/officeart/2008/layout/LinedList"/>
    <dgm:cxn modelId="{CC233E9C-A4FC-436E-B94A-13971B45155B}" type="presParOf" srcId="{030166AB-8489-4FB6-B762-E39F6E850674}" destId="{DFFDA51E-B586-44B9-B60A-D52F8E745FCB}" srcOrd="0" destOrd="0" presId="urn:microsoft.com/office/officeart/2008/layout/LinedList"/>
    <dgm:cxn modelId="{BBF89F27-A3EE-48FF-91BE-99B4F997341C}" type="presParOf" srcId="{030166AB-8489-4FB6-B762-E39F6E850674}" destId="{5221CBD7-6025-4CC5-A8EE-05FB25D507FB}" srcOrd="1" destOrd="0" presId="urn:microsoft.com/office/officeart/2008/layout/LinedList"/>
    <dgm:cxn modelId="{0D42F19F-D071-43E1-A363-0790F5B92E0F}" type="presParOf" srcId="{030166AB-8489-4FB6-B762-E39F6E850674}" destId="{77704F61-1902-4546-A315-95CA62C7D83D}" srcOrd="2" destOrd="0" presId="urn:microsoft.com/office/officeart/2008/layout/LinedList"/>
    <dgm:cxn modelId="{59BF4D15-DD0A-4D57-9171-F511C923EDF0}" type="presParOf" srcId="{032B5AFC-6B0D-4E85-BA64-D87F276156B5}" destId="{77EFF47A-DE1A-4DA0-A9D6-95685AE39BD6}" srcOrd="5" destOrd="0" presId="urn:microsoft.com/office/officeart/2008/layout/LinedList"/>
    <dgm:cxn modelId="{74CD7C65-F02D-4151-89CF-F7E129A32895}" type="presParOf" srcId="{032B5AFC-6B0D-4E85-BA64-D87F276156B5}" destId="{0B1C3B5B-97AF-4A5C-876E-4DDEF33818D8}" srcOrd="6" destOrd="0" presId="urn:microsoft.com/office/officeart/2008/layout/LinedList"/>
    <dgm:cxn modelId="{748028A2-2311-4BBE-A772-0EFB62BBA6F4}" type="presParOf" srcId="{032B5AFC-6B0D-4E85-BA64-D87F276156B5}" destId="{A40CCD2A-A5BE-431C-80A5-9A68DC75228C}" srcOrd="7" destOrd="0" presId="urn:microsoft.com/office/officeart/2008/layout/LinedList"/>
    <dgm:cxn modelId="{8D5D5A4B-AEB2-4F2B-9408-D7FE70E08FBC}" type="presParOf" srcId="{A40CCD2A-A5BE-431C-80A5-9A68DC75228C}" destId="{3F0FBC16-C200-4247-AD1E-4F4D80869551}" srcOrd="0" destOrd="0" presId="urn:microsoft.com/office/officeart/2008/layout/LinedList"/>
    <dgm:cxn modelId="{49E9BB41-F58C-485D-99FF-6EF12C90916A}" type="presParOf" srcId="{A40CCD2A-A5BE-431C-80A5-9A68DC75228C}" destId="{2C476A64-497B-4CE3-B29C-95C083F2C71D}" srcOrd="1" destOrd="0" presId="urn:microsoft.com/office/officeart/2008/layout/LinedList"/>
    <dgm:cxn modelId="{6ACC4322-D612-45D2-ABA8-99D8A91AF88D}" type="presParOf" srcId="{A40CCD2A-A5BE-431C-80A5-9A68DC75228C}" destId="{80B71ACB-0472-400F-A6E9-1167ADED4DB7}" srcOrd="2" destOrd="0" presId="urn:microsoft.com/office/officeart/2008/layout/LinedList"/>
    <dgm:cxn modelId="{15F94624-2579-4B39-B534-14AF37EF395B}" type="presParOf" srcId="{80B71ACB-0472-400F-A6E9-1167ADED4DB7}" destId="{2A1984DF-C42B-48C1-8B94-C6E34449DE68}" srcOrd="0" destOrd="0" presId="urn:microsoft.com/office/officeart/2008/layout/LinedList"/>
    <dgm:cxn modelId="{4E714EE9-39EF-4CDD-91D8-DC1614D795B0}" type="presParOf" srcId="{2A1984DF-C42B-48C1-8B94-C6E34449DE68}" destId="{44973C49-D20A-4DAC-863F-4A730872A555}" srcOrd="0" destOrd="0" presId="urn:microsoft.com/office/officeart/2008/layout/LinedList"/>
    <dgm:cxn modelId="{FF17A64D-F95D-4F94-8BA0-B1F445C2DA05}" type="presParOf" srcId="{2A1984DF-C42B-48C1-8B94-C6E34449DE68}" destId="{B4F1C32B-C0AC-4436-A3BB-BA5E8B4974A2}" srcOrd="1" destOrd="0" presId="urn:microsoft.com/office/officeart/2008/layout/LinedList"/>
    <dgm:cxn modelId="{6C2D7967-08ED-43CF-A513-BBC90BAF13A8}" type="presParOf" srcId="{2A1984DF-C42B-48C1-8B94-C6E34449DE68}" destId="{A8CF6F60-D528-4AAC-AFC7-C6A6F8D45D37}" srcOrd="2" destOrd="0" presId="urn:microsoft.com/office/officeart/2008/layout/LinedList"/>
    <dgm:cxn modelId="{3C2DF522-9CF7-4DE8-8A6F-4E425ADDDADD}" type="presParOf" srcId="{80B71ACB-0472-400F-A6E9-1167ADED4DB7}" destId="{383F8BCD-94BC-4292-A66F-B4801060A093}" srcOrd="1" destOrd="0" presId="urn:microsoft.com/office/officeart/2008/layout/LinedList"/>
    <dgm:cxn modelId="{C9D294A2-9546-47A2-9454-60E5AB68BF4F}" type="presParOf" srcId="{80B71ACB-0472-400F-A6E9-1167ADED4DB7}" destId="{6C3A989C-0728-4F1C-8872-E8ACD0FD78C6}" srcOrd="2" destOrd="0" presId="urn:microsoft.com/office/officeart/2008/layout/LinedList"/>
    <dgm:cxn modelId="{1B5C2240-0270-42B6-BC3B-016E44D3B3BE}" type="presParOf" srcId="{6C3A989C-0728-4F1C-8872-E8ACD0FD78C6}" destId="{7FC2A874-8EAD-41AD-A063-89DE0E7E2376}" srcOrd="0" destOrd="0" presId="urn:microsoft.com/office/officeart/2008/layout/LinedList"/>
    <dgm:cxn modelId="{B5EFB19A-2900-4398-A3E7-000706490750}" type="presParOf" srcId="{6C3A989C-0728-4F1C-8872-E8ACD0FD78C6}" destId="{AE2EA0F8-F07E-483C-8B2F-1ACAE01EABD0}" srcOrd="1" destOrd="0" presId="urn:microsoft.com/office/officeart/2008/layout/LinedList"/>
    <dgm:cxn modelId="{C1035719-0E8B-4659-B971-081C4C53A7E5}" type="presParOf" srcId="{6C3A989C-0728-4F1C-8872-E8ACD0FD78C6}" destId="{74C267A3-3FFE-42AB-98B1-CB401731E569}" srcOrd="2" destOrd="0" presId="urn:microsoft.com/office/officeart/2008/layout/LinedList"/>
    <dgm:cxn modelId="{B37D6700-8835-49EE-932D-E428B0D7BBBE}" type="presParOf" srcId="{80B71ACB-0472-400F-A6E9-1167ADED4DB7}" destId="{082667AA-C97D-4E1A-A4AC-48B0AFE4E5E3}" srcOrd="3" destOrd="0" presId="urn:microsoft.com/office/officeart/2008/layout/LinedList"/>
    <dgm:cxn modelId="{37095A1E-B18A-413A-BDD1-97BEF3291AA7}" type="presParOf" srcId="{80B71ACB-0472-400F-A6E9-1167ADED4DB7}" destId="{F6260DA2-4DAE-4355-8179-D7B4BD53C9F6}" srcOrd="4" destOrd="0" presId="urn:microsoft.com/office/officeart/2008/layout/LinedList"/>
    <dgm:cxn modelId="{B2DC1C7C-9B21-4701-8CE3-A1E5BE9C4DC7}" type="presParOf" srcId="{F6260DA2-4DAE-4355-8179-D7B4BD53C9F6}" destId="{EC1FB0BD-0C0A-47CE-B24F-F01F665CCE00}" srcOrd="0" destOrd="0" presId="urn:microsoft.com/office/officeart/2008/layout/LinedList"/>
    <dgm:cxn modelId="{C60635B0-06E3-4AE4-8AA0-260AD13440A1}" type="presParOf" srcId="{F6260DA2-4DAE-4355-8179-D7B4BD53C9F6}" destId="{22149CFB-63A1-4B07-AFA1-7388CEAB3A1E}" srcOrd="1" destOrd="0" presId="urn:microsoft.com/office/officeart/2008/layout/LinedList"/>
    <dgm:cxn modelId="{BBAB71A1-32B2-4ECF-B361-39D011DAA0C0}" type="presParOf" srcId="{F6260DA2-4DAE-4355-8179-D7B4BD53C9F6}" destId="{A87A3421-3890-4BA2-8034-677D42BCE92A}" srcOrd="2" destOrd="0" presId="urn:microsoft.com/office/officeart/2008/layout/LinedList"/>
    <dgm:cxn modelId="{5FBFF17C-7379-4106-999D-FC9347C7D238}" type="presParOf" srcId="{032B5AFC-6B0D-4E85-BA64-D87F276156B5}" destId="{3A946EDB-B0B7-47F8-829B-BD8541E85561}" srcOrd="8" destOrd="0" presId="urn:microsoft.com/office/officeart/2008/layout/LinedList"/>
    <dgm:cxn modelId="{5C429863-DF74-4EC8-BB01-06B617D9D82C}" type="presParOf" srcId="{032B5AFC-6B0D-4E85-BA64-D87F276156B5}" destId="{32973F59-526E-4B92-BFAC-17C7109EB01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6FB995-0CB0-46C8-82CA-5C43AE335362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02E7FAC-889B-493E-AFF3-29DD7F1CA5CB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Безпосередні форми</a:t>
          </a:r>
          <a:b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реалізації норм права</a:t>
          </a:r>
          <a:endParaRPr lang="uk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DE5EE-10CA-468A-865F-E66494415212}" type="parTrans" cxnId="{3F16B1D0-49D8-4AAD-9080-A100A7C131D5}">
      <dgm:prSet/>
      <dgm:spPr/>
      <dgm:t>
        <a:bodyPr/>
        <a:lstStyle/>
        <a:p>
          <a:endParaRPr lang="uk-UA"/>
        </a:p>
      </dgm:t>
    </dgm:pt>
    <dgm:pt modelId="{BC6C9482-BFF7-4A46-935F-B2FB0A50FD1E}" type="sibTrans" cxnId="{3F16B1D0-49D8-4AAD-9080-A100A7C131D5}">
      <dgm:prSet/>
      <dgm:spPr/>
      <dgm:t>
        <a:bodyPr/>
        <a:lstStyle/>
        <a:p>
          <a:endParaRPr lang="uk-UA"/>
        </a:p>
      </dgm:t>
    </dgm:pt>
    <dgm:pt modelId="{A78C5A7A-C74D-4C9F-8A28-FE9BB1F28ABA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78F29-9570-4E74-85FF-74DB56F09E7A}" type="parTrans" cxnId="{2AED0946-4103-4B49-81AB-CDB718B9A0A5}">
      <dgm:prSet/>
      <dgm:spPr/>
      <dgm:t>
        <a:bodyPr/>
        <a:lstStyle/>
        <a:p>
          <a:endParaRPr lang="uk-UA"/>
        </a:p>
      </dgm:t>
    </dgm:pt>
    <dgm:pt modelId="{1B7E258F-A1E1-4E64-8D34-B186B739F8AB}" type="sibTrans" cxnId="{2AED0946-4103-4B49-81AB-CDB718B9A0A5}">
      <dgm:prSet/>
      <dgm:spPr/>
      <dgm:t>
        <a:bodyPr/>
        <a:lstStyle/>
        <a:p>
          <a:endParaRPr lang="uk-UA"/>
        </a:p>
      </dgm:t>
    </dgm:pt>
    <dgm:pt modelId="{EFE1E87B-C770-401C-960D-4745E2AAC33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50B11-1DD7-4B6C-9146-26EA02C3AF1B}" type="parTrans" cxnId="{F14517B4-04DC-463D-BA4C-67671593AEEB}">
      <dgm:prSet/>
      <dgm:spPr/>
      <dgm:t>
        <a:bodyPr/>
        <a:lstStyle/>
        <a:p>
          <a:endParaRPr lang="uk-UA"/>
        </a:p>
      </dgm:t>
    </dgm:pt>
    <dgm:pt modelId="{3028CE6F-E04C-4406-8808-BFB3178F3982}" type="sibTrans" cxnId="{F14517B4-04DC-463D-BA4C-67671593AEEB}">
      <dgm:prSet/>
      <dgm:spPr/>
      <dgm:t>
        <a:bodyPr/>
        <a:lstStyle/>
        <a:p>
          <a:endParaRPr lang="uk-UA"/>
        </a:p>
      </dgm:t>
    </dgm:pt>
    <dgm:pt modelId="{8512CDB1-6234-4CD7-AA9A-D62FA88FF411}">
      <dgm:prSet custT="1"/>
      <dgm:spPr/>
      <dgm:t>
        <a:bodyPr/>
        <a:lstStyle/>
        <a:p>
          <a:r>
            <a:rPr lang="uk-UA" sz="2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46D1E-BF64-4DBF-9927-8827BEA596C9}" type="parTrans" cxnId="{0A131E9A-7F25-48AC-8386-B6C22EB2B77F}">
      <dgm:prSet/>
      <dgm:spPr/>
      <dgm:t>
        <a:bodyPr/>
        <a:lstStyle/>
        <a:p>
          <a:endParaRPr lang="uk-UA"/>
        </a:p>
      </dgm:t>
    </dgm:pt>
    <dgm:pt modelId="{2A3A824C-A669-4540-A93F-C22A5C67224B}" type="sibTrans" cxnId="{0A131E9A-7F25-48AC-8386-B6C22EB2B77F}">
      <dgm:prSet/>
      <dgm:spPr/>
      <dgm:t>
        <a:bodyPr/>
        <a:lstStyle/>
        <a:p>
          <a:endParaRPr lang="uk-UA"/>
        </a:p>
      </dgm:t>
    </dgm:pt>
    <dgm:pt modelId="{13E2F240-2873-4966-A7A8-9E641690FA9F}">
      <dgm:prSet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Особлива (опосередкована) форма реалізації норм права</a:t>
          </a:r>
          <a:endParaRPr lang="uk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F87C2-82FC-463C-999D-9FC06F9384AD}" type="parTrans" cxnId="{40CE5D1C-8661-493A-9131-EA0389A358C6}">
      <dgm:prSet/>
      <dgm:spPr/>
      <dgm:t>
        <a:bodyPr/>
        <a:lstStyle/>
        <a:p>
          <a:endParaRPr lang="uk-UA"/>
        </a:p>
      </dgm:t>
    </dgm:pt>
    <dgm:pt modelId="{DF90EB1A-F0C4-417E-B7C7-45BAD1B4F10D}" type="sibTrans" cxnId="{40CE5D1C-8661-493A-9131-EA0389A358C6}">
      <dgm:prSet/>
      <dgm:spPr/>
      <dgm:t>
        <a:bodyPr/>
        <a:lstStyle/>
        <a:p>
          <a:endParaRPr lang="uk-UA"/>
        </a:p>
      </dgm:t>
    </dgm:pt>
    <dgm:pt modelId="{8E418574-84DC-4CF5-BDC7-4B008032FB4A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A392B-1F3E-4383-81E3-DF3B48FFA0CC}" type="parTrans" cxnId="{4CBD6CB1-73AB-42D1-9DB8-76D27C62E117}">
      <dgm:prSet/>
      <dgm:spPr/>
      <dgm:t>
        <a:bodyPr/>
        <a:lstStyle/>
        <a:p>
          <a:endParaRPr lang="uk-UA"/>
        </a:p>
      </dgm:t>
    </dgm:pt>
    <dgm:pt modelId="{9C5DC2BA-DA58-416F-9C3A-132FDB368DAD}" type="sibTrans" cxnId="{4CBD6CB1-73AB-42D1-9DB8-76D27C62E117}">
      <dgm:prSet/>
      <dgm:spPr/>
      <dgm:t>
        <a:bodyPr/>
        <a:lstStyle/>
        <a:p>
          <a:endParaRPr lang="uk-UA"/>
        </a:p>
      </dgm:t>
    </dgm:pt>
    <dgm:pt modelId="{172DF1C9-0459-4341-B2BA-E6BBD82E93FD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 реалізації норм права</a:t>
          </a:r>
          <a:endParaRPr lang="uk-UA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48D95-39E0-4E38-927C-3C043288B043}" type="parTrans" cxnId="{8334B11A-FE1F-4752-93A4-422431A96E40}">
      <dgm:prSet/>
      <dgm:spPr/>
      <dgm:t>
        <a:bodyPr/>
        <a:lstStyle/>
        <a:p>
          <a:endParaRPr lang="uk-UA"/>
        </a:p>
      </dgm:t>
    </dgm:pt>
    <dgm:pt modelId="{5693719A-4D62-4AB6-B6C5-5E1C03522E4F}" type="sibTrans" cxnId="{8334B11A-FE1F-4752-93A4-422431A96E40}">
      <dgm:prSet/>
      <dgm:spPr/>
      <dgm:t>
        <a:bodyPr/>
        <a:lstStyle/>
        <a:p>
          <a:endParaRPr lang="uk-UA"/>
        </a:p>
      </dgm:t>
    </dgm:pt>
    <dgm:pt modelId="{BE59B122-F7DC-43D4-A997-1A880458A038}" type="pres">
      <dgm:prSet presAssocID="{B26FB995-0CB0-46C8-82CA-5C43AE3353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EAE055-122C-41D7-B11E-4FD565EAC023}" type="pres">
      <dgm:prSet presAssocID="{172DF1C9-0459-4341-B2BA-E6BBD82E93FD}" presName="vertOne" presStyleCnt="0"/>
      <dgm:spPr/>
    </dgm:pt>
    <dgm:pt modelId="{B83EB011-DE0E-4663-8DF3-4FBA61207716}" type="pres">
      <dgm:prSet presAssocID="{172DF1C9-0459-4341-B2BA-E6BBD82E9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16CE4-058C-4EBB-A398-071A0F1398AD}" type="pres">
      <dgm:prSet presAssocID="{172DF1C9-0459-4341-B2BA-E6BBD82E93FD}" presName="parTransOne" presStyleCnt="0"/>
      <dgm:spPr/>
    </dgm:pt>
    <dgm:pt modelId="{61FE1709-1478-4364-906D-B81E0DF43D6C}" type="pres">
      <dgm:prSet presAssocID="{172DF1C9-0459-4341-B2BA-E6BBD82E93FD}" presName="horzOne" presStyleCnt="0"/>
      <dgm:spPr/>
    </dgm:pt>
    <dgm:pt modelId="{3CB41CF9-3259-4C68-B8FA-8D53CF78CE7F}" type="pres">
      <dgm:prSet presAssocID="{A02E7FAC-889B-493E-AFF3-29DD7F1CA5CB}" presName="vertTwo" presStyleCnt="0"/>
      <dgm:spPr/>
    </dgm:pt>
    <dgm:pt modelId="{C9A32BAE-EBCB-4975-B41E-A3D6A1AEDB70}" type="pres">
      <dgm:prSet presAssocID="{A02E7FAC-889B-493E-AFF3-29DD7F1CA5C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32E5B57-430A-4DEA-AF8C-C0E7A12AE8B8}" type="pres">
      <dgm:prSet presAssocID="{A02E7FAC-889B-493E-AFF3-29DD7F1CA5CB}" presName="parTransTwo" presStyleCnt="0"/>
      <dgm:spPr/>
    </dgm:pt>
    <dgm:pt modelId="{C66ADF08-B45D-4EE2-AD07-0FC29CF5F1F6}" type="pres">
      <dgm:prSet presAssocID="{A02E7FAC-889B-493E-AFF3-29DD7F1CA5CB}" presName="horzTwo" presStyleCnt="0"/>
      <dgm:spPr/>
    </dgm:pt>
    <dgm:pt modelId="{7061A2B9-8F54-41A4-9479-27E3E5801583}" type="pres">
      <dgm:prSet presAssocID="{A78C5A7A-C74D-4C9F-8A28-FE9BB1F28ABA}" presName="vertThree" presStyleCnt="0"/>
      <dgm:spPr/>
    </dgm:pt>
    <dgm:pt modelId="{B324FB2E-A6B3-4513-B3EB-0D3B7041F1BF}" type="pres">
      <dgm:prSet presAssocID="{A78C5A7A-C74D-4C9F-8A28-FE9BB1F28AB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672CD-4E1B-4AD9-87AD-CA1E619106D0}" type="pres">
      <dgm:prSet presAssocID="{A78C5A7A-C74D-4C9F-8A28-FE9BB1F28ABA}" presName="horzThree" presStyleCnt="0"/>
      <dgm:spPr/>
    </dgm:pt>
    <dgm:pt modelId="{139C1341-70DD-403D-BB42-C5DA3C62C156}" type="pres">
      <dgm:prSet presAssocID="{1B7E258F-A1E1-4E64-8D34-B186B739F8AB}" presName="sibSpaceThree" presStyleCnt="0"/>
      <dgm:spPr/>
    </dgm:pt>
    <dgm:pt modelId="{88672DFD-9290-42AC-B5BF-600297290EE2}" type="pres">
      <dgm:prSet presAssocID="{EFE1E87B-C770-401C-960D-4745E2AAC336}" presName="vertThree" presStyleCnt="0"/>
      <dgm:spPr/>
    </dgm:pt>
    <dgm:pt modelId="{AF34820E-0F26-4B9C-B8EB-B344B8DF18AC}" type="pres">
      <dgm:prSet presAssocID="{EFE1E87B-C770-401C-960D-4745E2AAC33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C7ED68-F13A-4EE4-BD40-E5633B2D663E}" type="pres">
      <dgm:prSet presAssocID="{EFE1E87B-C770-401C-960D-4745E2AAC336}" presName="horzThree" presStyleCnt="0"/>
      <dgm:spPr/>
    </dgm:pt>
    <dgm:pt modelId="{67EBE463-2364-4BAA-87F2-E5ED76051526}" type="pres">
      <dgm:prSet presAssocID="{3028CE6F-E04C-4406-8808-BFB3178F3982}" presName="sibSpaceThree" presStyleCnt="0"/>
      <dgm:spPr/>
    </dgm:pt>
    <dgm:pt modelId="{56660C14-C8FE-455E-84B8-FABFFF7D2F3A}" type="pres">
      <dgm:prSet presAssocID="{8512CDB1-6234-4CD7-AA9A-D62FA88FF411}" presName="vertThree" presStyleCnt="0"/>
      <dgm:spPr/>
    </dgm:pt>
    <dgm:pt modelId="{4F924258-1A4F-4653-86C9-86257E811378}" type="pres">
      <dgm:prSet presAssocID="{8512CDB1-6234-4CD7-AA9A-D62FA88FF411}" presName="txThree" presStyleLbl="node3" presStyleIdx="2" presStyleCnt="4" custScaleX="116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35DDB-5C2C-4DC5-9AC7-AA7EBD182112}" type="pres">
      <dgm:prSet presAssocID="{8512CDB1-6234-4CD7-AA9A-D62FA88FF411}" presName="horzThree" presStyleCnt="0"/>
      <dgm:spPr/>
    </dgm:pt>
    <dgm:pt modelId="{61EB70DF-EE9B-4CCD-9793-195288BB0DD9}" type="pres">
      <dgm:prSet presAssocID="{BC6C9482-BFF7-4A46-935F-B2FB0A50FD1E}" presName="sibSpaceTwo" presStyleCnt="0"/>
      <dgm:spPr/>
    </dgm:pt>
    <dgm:pt modelId="{C3FD653A-9768-4046-94B5-15E286D3A471}" type="pres">
      <dgm:prSet presAssocID="{13E2F240-2873-4966-A7A8-9E641690FA9F}" presName="vertTwo" presStyleCnt="0"/>
      <dgm:spPr/>
    </dgm:pt>
    <dgm:pt modelId="{EB7DBB49-ACAD-4009-9B23-672653BD3C80}" type="pres">
      <dgm:prSet presAssocID="{13E2F240-2873-4966-A7A8-9E641690FA9F}" presName="txTwo" presStyleLbl="node2" presStyleIdx="1" presStyleCnt="2" custScaleX="12537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35303AA-060C-4B6C-9037-A74B1412555C}" type="pres">
      <dgm:prSet presAssocID="{13E2F240-2873-4966-A7A8-9E641690FA9F}" presName="parTransTwo" presStyleCnt="0"/>
      <dgm:spPr/>
    </dgm:pt>
    <dgm:pt modelId="{F1EDC36A-1D73-446D-8988-6F57F6D484E1}" type="pres">
      <dgm:prSet presAssocID="{13E2F240-2873-4966-A7A8-9E641690FA9F}" presName="horzTwo" presStyleCnt="0"/>
      <dgm:spPr/>
    </dgm:pt>
    <dgm:pt modelId="{472E65DD-5323-4BE2-AFA5-18252A3BFBA0}" type="pres">
      <dgm:prSet presAssocID="{8E418574-84DC-4CF5-BDC7-4B008032FB4A}" presName="vertThree" presStyleCnt="0"/>
      <dgm:spPr/>
    </dgm:pt>
    <dgm:pt modelId="{700092E8-0103-47A5-977D-C76CB212A72E}" type="pres">
      <dgm:prSet presAssocID="{8E418574-84DC-4CF5-BDC7-4B008032FB4A}" presName="txThree" presStyleLbl="node3" presStyleIdx="3" presStyleCnt="4" custScaleX="125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49982E-771D-4D9E-A32B-3E1D428C9957}" type="pres">
      <dgm:prSet presAssocID="{8E418574-84DC-4CF5-BDC7-4B008032FB4A}" presName="horzThree" presStyleCnt="0"/>
      <dgm:spPr/>
    </dgm:pt>
  </dgm:ptLst>
  <dgm:cxnLst>
    <dgm:cxn modelId="{7ADCC3E8-540A-4561-A71F-88F07BC802CF}" type="presOf" srcId="{8512CDB1-6234-4CD7-AA9A-D62FA88FF411}" destId="{4F924258-1A4F-4653-86C9-86257E811378}" srcOrd="0" destOrd="0" presId="urn:microsoft.com/office/officeart/2005/8/layout/hierarchy4"/>
    <dgm:cxn modelId="{0A131E9A-7F25-48AC-8386-B6C22EB2B77F}" srcId="{A02E7FAC-889B-493E-AFF3-29DD7F1CA5CB}" destId="{8512CDB1-6234-4CD7-AA9A-D62FA88FF411}" srcOrd="2" destOrd="0" parTransId="{B2F46D1E-BF64-4DBF-9927-8827BEA596C9}" sibTransId="{2A3A824C-A669-4540-A93F-C22A5C67224B}"/>
    <dgm:cxn modelId="{1E345E60-5B6D-4DF5-A993-81BC56143F96}" type="presOf" srcId="{B26FB995-0CB0-46C8-82CA-5C43AE335362}" destId="{BE59B122-F7DC-43D4-A997-1A880458A038}" srcOrd="0" destOrd="0" presId="urn:microsoft.com/office/officeart/2005/8/layout/hierarchy4"/>
    <dgm:cxn modelId="{F90313DB-2DD0-4E73-8CE2-DE860132F8BB}" type="presOf" srcId="{8E418574-84DC-4CF5-BDC7-4B008032FB4A}" destId="{700092E8-0103-47A5-977D-C76CB212A72E}" srcOrd="0" destOrd="0" presId="urn:microsoft.com/office/officeart/2005/8/layout/hierarchy4"/>
    <dgm:cxn modelId="{51C2DDC6-0A19-437D-AADF-E47C00BF4010}" type="presOf" srcId="{A78C5A7A-C74D-4C9F-8A28-FE9BB1F28ABA}" destId="{B324FB2E-A6B3-4513-B3EB-0D3B7041F1BF}" srcOrd="0" destOrd="0" presId="urn:microsoft.com/office/officeart/2005/8/layout/hierarchy4"/>
    <dgm:cxn modelId="{833A5561-F8EE-42A6-8179-2146A9F658FC}" type="presOf" srcId="{A02E7FAC-889B-493E-AFF3-29DD7F1CA5CB}" destId="{C9A32BAE-EBCB-4975-B41E-A3D6A1AEDB70}" srcOrd="0" destOrd="0" presId="urn:microsoft.com/office/officeart/2005/8/layout/hierarchy4"/>
    <dgm:cxn modelId="{2AED0946-4103-4B49-81AB-CDB718B9A0A5}" srcId="{A02E7FAC-889B-493E-AFF3-29DD7F1CA5CB}" destId="{A78C5A7A-C74D-4C9F-8A28-FE9BB1F28ABA}" srcOrd="0" destOrd="0" parTransId="{B7078F29-9570-4E74-85FF-74DB56F09E7A}" sibTransId="{1B7E258F-A1E1-4E64-8D34-B186B739F8AB}"/>
    <dgm:cxn modelId="{1D048141-FA85-4F42-A7D1-2043D73F3939}" type="presOf" srcId="{172DF1C9-0459-4341-B2BA-E6BBD82E93FD}" destId="{B83EB011-DE0E-4663-8DF3-4FBA61207716}" srcOrd="0" destOrd="0" presId="urn:microsoft.com/office/officeart/2005/8/layout/hierarchy4"/>
    <dgm:cxn modelId="{4CBD6CB1-73AB-42D1-9DB8-76D27C62E117}" srcId="{13E2F240-2873-4966-A7A8-9E641690FA9F}" destId="{8E418574-84DC-4CF5-BDC7-4B008032FB4A}" srcOrd="0" destOrd="0" parTransId="{CF0A392B-1F3E-4383-81E3-DF3B48FFA0CC}" sibTransId="{9C5DC2BA-DA58-416F-9C3A-132FDB368DAD}"/>
    <dgm:cxn modelId="{40CE5D1C-8661-493A-9131-EA0389A358C6}" srcId="{172DF1C9-0459-4341-B2BA-E6BBD82E93FD}" destId="{13E2F240-2873-4966-A7A8-9E641690FA9F}" srcOrd="1" destOrd="0" parTransId="{F2DF87C2-82FC-463C-999D-9FC06F9384AD}" sibTransId="{DF90EB1A-F0C4-417E-B7C7-45BAD1B4F10D}"/>
    <dgm:cxn modelId="{D3901AF6-12D3-477A-A264-5A3193C2CD72}" type="presOf" srcId="{EFE1E87B-C770-401C-960D-4745E2AAC336}" destId="{AF34820E-0F26-4B9C-B8EB-B344B8DF18AC}" srcOrd="0" destOrd="0" presId="urn:microsoft.com/office/officeart/2005/8/layout/hierarchy4"/>
    <dgm:cxn modelId="{C0255F3B-799D-41B8-8126-0A65ED4DC887}" type="presOf" srcId="{13E2F240-2873-4966-A7A8-9E641690FA9F}" destId="{EB7DBB49-ACAD-4009-9B23-672653BD3C80}" srcOrd="0" destOrd="0" presId="urn:microsoft.com/office/officeart/2005/8/layout/hierarchy4"/>
    <dgm:cxn modelId="{F14517B4-04DC-463D-BA4C-67671593AEEB}" srcId="{A02E7FAC-889B-493E-AFF3-29DD7F1CA5CB}" destId="{EFE1E87B-C770-401C-960D-4745E2AAC336}" srcOrd="1" destOrd="0" parTransId="{2FB50B11-1DD7-4B6C-9146-26EA02C3AF1B}" sibTransId="{3028CE6F-E04C-4406-8808-BFB3178F3982}"/>
    <dgm:cxn modelId="{8334B11A-FE1F-4752-93A4-422431A96E40}" srcId="{B26FB995-0CB0-46C8-82CA-5C43AE335362}" destId="{172DF1C9-0459-4341-B2BA-E6BBD82E93FD}" srcOrd="0" destOrd="0" parTransId="{A9848D95-39E0-4E38-927C-3C043288B043}" sibTransId="{5693719A-4D62-4AB6-B6C5-5E1C03522E4F}"/>
    <dgm:cxn modelId="{3F16B1D0-49D8-4AAD-9080-A100A7C131D5}" srcId="{172DF1C9-0459-4341-B2BA-E6BBD82E93FD}" destId="{A02E7FAC-889B-493E-AFF3-29DD7F1CA5CB}" srcOrd="0" destOrd="0" parTransId="{9B7DE5EE-10CA-468A-865F-E66494415212}" sibTransId="{BC6C9482-BFF7-4A46-935F-B2FB0A50FD1E}"/>
    <dgm:cxn modelId="{CEDCC052-1EE8-4E8C-8230-B4F68BA1EAE8}" type="presParOf" srcId="{BE59B122-F7DC-43D4-A997-1A880458A038}" destId="{50EAE055-122C-41D7-B11E-4FD565EAC023}" srcOrd="0" destOrd="0" presId="urn:microsoft.com/office/officeart/2005/8/layout/hierarchy4"/>
    <dgm:cxn modelId="{D0744E29-E209-4DB0-9545-9A83CFB3D4AC}" type="presParOf" srcId="{50EAE055-122C-41D7-B11E-4FD565EAC023}" destId="{B83EB011-DE0E-4663-8DF3-4FBA61207716}" srcOrd="0" destOrd="0" presId="urn:microsoft.com/office/officeart/2005/8/layout/hierarchy4"/>
    <dgm:cxn modelId="{DE0440DB-8B4B-49E3-BF29-B2905550E096}" type="presParOf" srcId="{50EAE055-122C-41D7-B11E-4FD565EAC023}" destId="{4E416CE4-058C-4EBB-A398-071A0F1398AD}" srcOrd="1" destOrd="0" presId="urn:microsoft.com/office/officeart/2005/8/layout/hierarchy4"/>
    <dgm:cxn modelId="{8C0A0167-CBD6-4372-A1D8-D8A123396135}" type="presParOf" srcId="{50EAE055-122C-41D7-B11E-4FD565EAC023}" destId="{61FE1709-1478-4364-906D-B81E0DF43D6C}" srcOrd="2" destOrd="0" presId="urn:microsoft.com/office/officeart/2005/8/layout/hierarchy4"/>
    <dgm:cxn modelId="{C295BF49-2454-49E1-9793-B59DBC354F62}" type="presParOf" srcId="{61FE1709-1478-4364-906D-B81E0DF43D6C}" destId="{3CB41CF9-3259-4C68-B8FA-8D53CF78CE7F}" srcOrd="0" destOrd="0" presId="urn:microsoft.com/office/officeart/2005/8/layout/hierarchy4"/>
    <dgm:cxn modelId="{499482EE-604D-4BD4-80F8-C45C6ED1A77C}" type="presParOf" srcId="{3CB41CF9-3259-4C68-B8FA-8D53CF78CE7F}" destId="{C9A32BAE-EBCB-4975-B41E-A3D6A1AEDB70}" srcOrd="0" destOrd="0" presId="urn:microsoft.com/office/officeart/2005/8/layout/hierarchy4"/>
    <dgm:cxn modelId="{E9E13DDD-CC12-4A10-95A2-B5C377661927}" type="presParOf" srcId="{3CB41CF9-3259-4C68-B8FA-8D53CF78CE7F}" destId="{032E5B57-430A-4DEA-AF8C-C0E7A12AE8B8}" srcOrd="1" destOrd="0" presId="urn:microsoft.com/office/officeart/2005/8/layout/hierarchy4"/>
    <dgm:cxn modelId="{F9AFF226-0C30-46F5-8FF2-CA3E94081F5C}" type="presParOf" srcId="{3CB41CF9-3259-4C68-B8FA-8D53CF78CE7F}" destId="{C66ADF08-B45D-4EE2-AD07-0FC29CF5F1F6}" srcOrd="2" destOrd="0" presId="urn:microsoft.com/office/officeart/2005/8/layout/hierarchy4"/>
    <dgm:cxn modelId="{56D8021A-CC4E-4742-8662-E22327BBA5C8}" type="presParOf" srcId="{C66ADF08-B45D-4EE2-AD07-0FC29CF5F1F6}" destId="{7061A2B9-8F54-41A4-9479-27E3E5801583}" srcOrd="0" destOrd="0" presId="urn:microsoft.com/office/officeart/2005/8/layout/hierarchy4"/>
    <dgm:cxn modelId="{BC55ABEF-8C10-4A62-AC9C-A48DDF98FB0A}" type="presParOf" srcId="{7061A2B9-8F54-41A4-9479-27E3E5801583}" destId="{B324FB2E-A6B3-4513-B3EB-0D3B7041F1BF}" srcOrd="0" destOrd="0" presId="urn:microsoft.com/office/officeart/2005/8/layout/hierarchy4"/>
    <dgm:cxn modelId="{8D5C66DE-89B4-43C7-8A03-E17289BC608B}" type="presParOf" srcId="{7061A2B9-8F54-41A4-9479-27E3E5801583}" destId="{B4E672CD-4E1B-4AD9-87AD-CA1E619106D0}" srcOrd="1" destOrd="0" presId="urn:microsoft.com/office/officeart/2005/8/layout/hierarchy4"/>
    <dgm:cxn modelId="{5FB72AD2-A081-42DB-8AD6-1E2EC1EC3C29}" type="presParOf" srcId="{C66ADF08-B45D-4EE2-AD07-0FC29CF5F1F6}" destId="{139C1341-70DD-403D-BB42-C5DA3C62C156}" srcOrd="1" destOrd="0" presId="urn:microsoft.com/office/officeart/2005/8/layout/hierarchy4"/>
    <dgm:cxn modelId="{F58C6178-A9C9-43C9-934C-0476437967D7}" type="presParOf" srcId="{C66ADF08-B45D-4EE2-AD07-0FC29CF5F1F6}" destId="{88672DFD-9290-42AC-B5BF-600297290EE2}" srcOrd="2" destOrd="0" presId="urn:microsoft.com/office/officeart/2005/8/layout/hierarchy4"/>
    <dgm:cxn modelId="{75B2DDF9-A211-4664-93DF-C02CEC1C1908}" type="presParOf" srcId="{88672DFD-9290-42AC-B5BF-600297290EE2}" destId="{AF34820E-0F26-4B9C-B8EB-B344B8DF18AC}" srcOrd="0" destOrd="0" presId="urn:microsoft.com/office/officeart/2005/8/layout/hierarchy4"/>
    <dgm:cxn modelId="{201FBD56-4A9A-4210-9052-78B9ED74E4AE}" type="presParOf" srcId="{88672DFD-9290-42AC-B5BF-600297290EE2}" destId="{07C7ED68-F13A-4EE4-BD40-E5633B2D663E}" srcOrd="1" destOrd="0" presId="urn:microsoft.com/office/officeart/2005/8/layout/hierarchy4"/>
    <dgm:cxn modelId="{8A7F31CB-A750-4D67-8C1E-529E3411E6CB}" type="presParOf" srcId="{C66ADF08-B45D-4EE2-AD07-0FC29CF5F1F6}" destId="{67EBE463-2364-4BAA-87F2-E5ED76051526}" srcOrd="3" destOrd="0" presId="urn:microsoft.com/office/officeart/2005/8/layout/hierarchy4"/>
    <dgm:cxn modelId="{A9964BE5-D612-432E-9D28-83E27A519592}" type="presParOf" srcId="{C66ADF08-B45D-4EE2-AD07-0FC29CF5F1F6}" destId="{56660C14-C8FE-455E-84B8-FABFFF7D2F3A}" srcOrd="4" destOrd="0" presId="urn:microsoft.com/office/officeart/2005/8/layout/hierarchy4"/>
    <dgm:cxn modelId="{F8A03B3D-89C1-4581-AB06-CD740FDCCEA1}" type="presParOf" srcId="{56660C14-C8FE-455E-84B8-FABFFF7D2F3A}" destId="{4F924258-1A4F-4653-86C9-86257E811378}" srcOrd="0" destOrd="0" presId="urn:microsoft.com/office/officeart/2005/8/layout/hierarchy4"/>
    <dgm:cxn modelId="{F768BC39-F20E-4F6A-B19A-F1256ED0D7AE}" type="presParOf" srcId="{56660C14-C8FE-455E-84B8-FABFFF7D2F3A}" destId="{2F035DDB-5C2C-4DC5-9AC7-AA7EBD182112}" srcOrd="1" destOrd="0" presId="urn:microsoft.com/office/officeart/2005/8/layout/hierarchy4"/>
    <dgm:cxn modelId="{8013D6F5-B34A-476B-AD90-C8B80BAC9C56}" type="presParOf" srcId="{61FE1709-1478-4364-906D-B81E0DF43D6C}" destId="{61EB70DF-EE9B-4CCD-9793-195288BB0DD9}" srcOrd="1" destOrd="0" presId="urn:microsoft.com/office/officeart/2005/8/layout/hierarchy4"/>
    <dgm:cxn modelId="{FF33DFC0-204E-4138-883C-2F7E1A82DED6}" type="presParOf" srcId="{61FE1709-1478-4364-906D-B81E0DF43D6C}" destId="{C3FD653A-9768-4046-94B5-15E286D3A471}" srcOrd="2" destOrd="0" presId="urn:microsoft.com/office/officeart/2005/8/layout/hierarchy4"/>
    <dgm:cxn modelId="{56C5EB4B-7FFA-409F-98A0-EA0509479F9E}" type="presParOf" srcId="{C3FD653A-9768-4046-94B5-15E286D3A471}" destId="{EB7DBB49-ACAD-4009-9B23-672653BD3C80}" srcOrd="0" destOrd="0" presId="urn:microsoft.com/office/officeart/2005/8/layout/hierarchy4"/>
    <dgm:cxn modelId="{CEE00FDE-8B4D-4C95-B60A-A42A4D38867C}" type="presParOf" srcId="{C3FD653A-9768-4046-94B5-15E286D3A471}" destId="{235303AA-060C-4B6C-9037-A74B1412555C}" srcOrd="1" destOrd="0" presId="urn:microsoft.com/office/officeart/2005/8/layout/hierarchy4"/>
    <dgm:cxn modelId="{908BE1C2-5124-4093-B285-28D36DB559F1}" type="presParOf" srcId="{C3FD653A-9768-4046-94B5-15E286D3A471}" destId="{F1EDC36A-1D73-446D-8988-6F57F6D484E1}" srcOrd="2" destOrd="0" presId="urn:microsoft.com/office/officeart/2005/8/layout/hierarchy4"/>
    <dgm:cxn modelId="{35DF784A-6F4D-4915-831E-A7D263C9F7F2}" type="presParOf" srcId="{F1EDC36A-1D73-446D-8988-6F57F6D484E1}" destId="{472E65DD-5323-4BE2-AFA5-18252A3BFBA0}" srcOrd="0" destOrd="0" presId="urn:microsoft.com/office/officeart/2005/8/layout/hierarchy4"/>
    <dgm:cxn modelId="{C38BEAA1-6232-42D9-8CE3-7A1C5CBF72BD}" type="presParOf" srcId="{472E65DD-5323-4BE2-AFA5-18252A3BFBA0}" destId="{700092E8-0103-47A5-977D-C76CB212A72E}" srcOrd="0" destOrd="0" presId="urn:microsoft.com/office/officeart/2005/8/layout/hierarchy4"/>
    <dgm:cxn modelId="{9E07B7F3-F3E8-4138-9356-BF45E0A931EF}" type="presParOf" srcId="{472E65DD-5323-4BE2-AFA5-18252A3BFBA0}" destId="{7149982E-771D-4D9E-A32B-3E1D428C99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2F6DE61-C6D6-4057-B036-B27196D9AB73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 норма права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це управлінська діяльність органів державної влади, зокрема їх посадових осіб, а також уповноважених державою суб’єктів з винесення конкретно-індивідуальних приписів, якими на одних учасників правовідносин покладаються обов’язки, а іншим – надаються права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98970-7AD7-4A3B-8C1F-C48467FA8B40}" type="parTrans" cxnId="{ECFB0308-BA86-4399-B7D3-653A915B9EBD}">
      <dgm:prSet/>
      <dgm:spPr/>
      <dgm:t>
        <a:bodyPr/>
        <a:lstStyle/>
        <a:p>
          <a:endParaRPr lang="uk-UA"/>
        </a:p>
      </dgm:t>
    </dgm:pt>
    <dgm:pt modelId="{6C66D652-2907-4093-A52F-1773F3EF4C05}" type="sibTrans" cxnId="{ECFB0308-BA86-4399-B7D3-653A915B9EBD}">
      <dgm:prSet/>
      <dgm:spPr/>
      <dgm:t>
        <a:bodyPr/>
        <a:lstStyle/>
        <a:p>
          <a:endParaRPr lang="uk-UA"/>
        </a:p>
      </dgm:t>
    </dgm:pt>
    <dgm:pt modelId="{03D77EB8-319A-40F8-BF0F-2C86DA83F49D}" type="pres">
      <dgm:prSet presAssocID="{D2E96815-7ACD-42C2-B7A2-189F343ECA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6456BB0-D30F-46FB-BAD7-B6B0BF1D7739}" type="pres">
      <dgm:prSet presAssocID="{82F6DE61-C6D6-4057-B036-B27196D9AB73}" presName="vertOne" presStyleCnt="0"/>
      <dgm:spPr/>
      <dgm:t>
        <a:bodyPr/>
        <a:lstStyle/>
        <a:p>
          <a:endParaRPr lang="uk-UA"/>
        </a:p>
      </dgm:t>
    </dgm:pt>
    <dgm:pt modelId="{33535B99-6959-4A39-860A-9DCA1EE33442}" type="pres">
      <dgm:prSet presAssocID="{82F6DE61-C6D6-4057-B036-B27196D9AB73}" presName="txOne" presStyleLbl="node0" presStyleIdx="0" presStyleCnt="1" custLinFactNeighborX="1008" custLinFactNeighborY="388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3668028-1DD0-461F-8851-12D80009EAF3}" type="pres">
      <dgm:prSet presAssocID="{82F6DE61-C6D6-4057-B036-B27196D9AB73}" presName="horzOne" presStyleCnt="0"/>
      <dgm:spPr/>
      <dgm:t>
        <a:bodyPr/>
        <a:lstStyle/>
        <a:p>
          <a:endParaRPr lang="uk-UA"/>
        </a:p>
      </dgm:t>
    </dgm:pt>
  </dgm:ptLst>
  <dgm:cxnLst>
    <dgm:cxn modelId="{06F39049-CCE1-4B14-A5C3-C54DC72ABF73}" type="presOf" srcId="{D2E96815-7ACD-42C2-B7A2-189F343ECA41}" destId="{03D77EB8-319A-40F8-BF0F-2C86DA83F49D}" srcOrd="0" destOrd="0" presId="urn:microsoft.com/office/officeart/2005/8/layout/hierarchy4"/>
    <dgm:cxn modelId="{CB40E01C-8A61-4AAA-BF82-58EC2EA77AF4}" type="presOf" srcId="{82F6DE61-C6D6-4057-B036-B27196D9AB73}" destId="{33535B99-6959-4A39-860A-9DCA1EE33442}" srcOrd="0" destOrd="0" presId="urn:microsoft.com/office/officeart/2005/8/layout/hierarchy4"/>
    <dgm:cxn modelId="{ECFB0308-BA86-4399-B7D3-653A915B9EBD}" srcId="{D2E96815-7ACD-42C2-B7A2-189F343ECA41}" destId="{82F6DE61-C6D6-4057-B036-B27196D9AB73}" srcOrd="0" destOrd="0" parTransId="{ECA98970-7AD7-4A3B-8C1F-C48467FA8B40}" sibTransId="{6C66D652-2907-4093-A52F-1773F3EF4C05}"/>
    <dgm:cxn modelId="{C7EF53EE-4B32-4A82-9752-61929BDCAFA5}" type="presParOf" srcId="{03D77EB8-319A-40F8-BF0F-2C86DA83F49D}" destId="{76456BB0-D30F-46FB-BAD7-B6B0BF1D7739}" srcOrd="0" destOrd="0" presId="urn:microsoft.com/office/officeart/2005/8/layout/hierarchy4"/>
    <dgm:cxn modelId="{2D00A026-DDA7-4DAC-8221-611577D84165}" type="presParOf" srcId="{76456BB0-D30F-46FB-BAD7-B6B0BF1D7739}" destId="{33535B99-6959-4A39-860A-9DCA1EE33442}" srcOrd="0" destOrd="0" presId="urn:microsoft.com/office/officeart/2005/8/layout/hierarchy4"/>
    <dgm:cxn modelId="{564E096E-E326-4C4B-9517-0388CF6C9ECC}" type="presParOf" srcId="{76456BB0-D30F-46FB-BAD7-B6B0BF1D7739}" destId="{C3668028-1DD0-461F-8851-12D80009EAF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7A8DB-F207-43C6-A724-18BC7310BF45}">
      <dsp:nvSpPr>
        <dsp:cNvPr id="0" name=""/>
        <dsp:cNvSpPr/>
      </dsp:nvSpPr>
      <dsp:spPr>
        <a:xfrm>
          <a:off x="0" y="2342"/>
          <a:ext cx="10776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305EE-BAD9-4F5C-87FF-EF0D3F06DA6E}">
      <dsp:nvSpPr>
        <dsp:cNvPr id="0" name=""/>
        <dsp:cNvSpPr/>
      </dsp:nvSpPr>
      <dsp:spPr>
        <a:xfrm>
          <a:off x="0" y="2342"/>
          <a:ext cx="10776045" cy="159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Бочаров Д. О.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Правозастосовча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діяльність: поняття, функції та форми : проблемні лекції. Дніпропетровськ : АМСУ, 2006. 73 с.</a:t>
          </a:r>
          <a:endParaRPr lang="uk-UA" sz="33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42"/>
        <a:ext cx="10776045" cy="1597253"/>
      </dsp:txXfrm>
    </dsp:sp>
    <dsp:sp modelId="{71EEEE69-0811-4ACE-BC69-92B342349EC0}">
      <dsp:nvSpPr>
        <dsp:cNvPr id="0" name=""/>
        <dsp:cNvSpPr/>
      </dsp:nvSpPr>
      <dsp:spPr>
        <a:xfrm>
          <a:off x="0" y="1599595"/>
          <a:ext cx="10776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80317-8664-488B-81F5-A0DE70A7CFC9}">
      <dsp:nvSpPr>
        <dsp:cNvPr id="0" name=""/>
        <dsp:cNvSpPr/>
      </dsp:nvSpPr>
      <dsp:spPr>
        <a:xfrm>
          <a:off x="0" y="1599595"/>
          <a:ext cx="10776045" cy="159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Малишев Б. В.,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Москалюк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О. В. Застосування норм права (теорія і практика) :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посіб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/ За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ред. Б. В. Малишева. Київ : Реферат, 2010. 260 с.</a:t>
          </a:r>
          <a:endParaRPr lang="uk-UA" sz="33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99595"/>
        <a:ext cx="10776045" cy="1597253"/>
      </dsp:txXfrm>
    </dsp:sp>
    <dsp:sp modelId="{D0E6FCF7-D6FF-496D-AAC3-BAD7EEE21B51}">
      <dsp:nvSpPr>
        <dsp:cNvPr id="0" name=""/>
        <dsp:cNvSpPr/>
      </dsp:nvSpPr>
      <dsp:spPr>
        <a:xfrm>
          <a:off x="0" y="3196848"/>
          <a:ext cx="10776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E6153-11A5-40BC-AAD2-1139F994DAC1}">
      <dsp:nvSpPr>
        <dsp:cNvPr id="0" name=""/>
        <dsp:cNvSpPr/>
      </dsp:nvSpPr>
      <dsp:spPr>
        <a:xfrm>
          <a:off x="0" y="3196848"/>
          <a:ext cx="10776045" cy="159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Перепелюк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А. М. Механізм застосування права: структура та критерії ефективності (загальнотеоретичний аспект) :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…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канд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33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</a:t>
          </a:r>
          <a:r>
            <a:rPr lang="uk-UA" sz="33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: 12.00.01. Київ, 2016. 224 с.</a:t>
          </a:r>
          <a:endParaRPr lang="uk-UA" sz="33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6848"/>
        <a:ext cx="10776045" cy="1597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2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9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4">
                <a:alpha val="81000"/>
                <a:lumMod val="89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65" y="357709"/>
            <a:ext cx="10289540" cy="10581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 внутрішніх </a:t>
            </a: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</a:t>
            </a:r>
            <a:b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4720"/>
            <a:ext cx="9144000" cy="4257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482062"/>
            <a:ext cx="7908711" cy="500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gerb_14-01-2013_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1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4413" y="4838030"/>
            <a:ext cx="2277667" cy="1169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>
              <a:spcBef>
                <a:spcPts val="600"/>
              </a:spcBef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Назаренко О.А.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164" y="1566406"/>
            <a:ext cx="99983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182" y="163773"/>
            <a:ext cx="10830636" cy="165137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Поняття, ознаки та функції застосування норм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408268"/>
              </p:ext>
            </p:extLst>
          </p:nvPr>
        </p:nvGraphicFramePr>
        <p:xfrm>
          <a:off x="744182" y="2074460"/>
          <a:ext cx="10830636" cy="408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8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873457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 ознаки застосування норм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216024"/>
              </p:ext>
            </p:extLst>
          </p:nvPr>
        </p:nvGraphicFramePr>
        <p:xfrm>
          <a:off x="838200" y="1037230"/>
          <a:ext cx="10515600" cy="550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7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28246"/>
              </p:ext>
            </p:extLst>
          </p:nvPr>
        </p:nvGraphicFramePr>
        <p:xfrm>
          <a:off x="838200" y="436728"/>
          <a:ext cx="10515600" cy="620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29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240415"/>
              </p:ext>
            </p:extLst>
          </p:nvPr>
        </p:nvGraphicFramePr>
        <p:xfrm>
          <a:off x="838200" y="928048"/>
          <a:ext cx="10515600" cy="524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1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05851"/>
              </p:ext>
            </p:extLst>
          </p:nvPr>
        </p:nvGraphicFramePr>
        <p:xfrm>
          <a:off x="838200" y="832513"/>
          <a:ext cx="10515600" cy="534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Сутність та особливості механізму застосування норм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uk-UA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722269"/>
              </p:ext>
            </p:extLst>
          </p:nvPr>
        </p:nvGraphicFramePr>
        <p:xfrm>
          <a:off x="838200" y="2183642"/>
          <a:ext cx="10515600" cy="378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3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елементи механізму застосування норм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813935"/>
              </p:ext>
            </p:extLst>
          </p:nvPr>
        </p:nvGraphicFramePr>
        <p:xfrm>
          <a:off x="838200" y="1405720"/>
          <a:ext cx="10515600" cy="498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75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747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механізму застосування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50113"/>
              </p:ext>
            </p:extLst>
          </p:nvPr>
        </p:nvGraphicFramePr>
        <p:xfrm>
          <a:off x="838200" y="1460310"/>
          <a:ext cx="10515600" cy="50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18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Підстави та форми застосування норм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899218"/>
              </p:ext>
            </p:extLst>
          </p:nvPr>
        </p:nvGraphicFramePr>
        <p:xfrm>
          <a:off x="635000" y="1690688"/>
          <a:ext cx="10515600" cy="468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2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520431"/>
              </p:ext>
            </p:extLst>
          </p:nvPr>
        </p:nvGraphicFramePr>
        <p:xfrm>
          <a:off x="838199" y="395288"/>
          <a:ext cx="10748749" cy="622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48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0377"/>
            <a:ext cx="10515600" cy="1541254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ПРАВОЗАСТОСУВАННЯ</a:t>
            </a:r>
            <a:b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ФОРМА РЕАЛІЗАЦІЇ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93714"/>
              </p:ext>
            </p:extLst>
          </p:nvPr>
        </p:nvGraphicFramePr>
        <p:xfrm>
          <a:off x="838200" y="1760561"/>
          <a:ext cx="10515600" cy="469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0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00848"/>
              </p:ext>
            </p:extLst>
          </p:nvPr>
        </p:nvGraphicFramePr>
        <p:xfrm>
          <a:off x="838200" y="504967"/>
          <a:ext cx="10515600" cy="567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187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961683"/>
              </p:ext>
            </p:extLst>
          </p:nvPr>
        </p:nvGraphicFramePr>
        <p:xfrm>
          <a:off x="838199" y="1595120"/>
          <a:ext cx="10776046" cy="47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Навчальні питання теми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62830"/>
              </p:ext>
            </p:extLst>
          </p:nvPr>
        </p:nvGraphicFramePr>
        <p:xfrm>
          <a:off x="838200" y="1825625"/>
          <a:ext cx="10515600" cy="461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5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4557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терміни теми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4263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4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951979"/>
            <a:ext cx="105156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Поняття, ознаки та види форм реалізації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392182"/>
              </p:ext>
            </p:extLst>
          </p:nvPr>
        </p:nvGraphicFramePr>
        <p:xfrm>
          <a:off x="838200" y="2947916"/>
          <a:ext cx="10515600" cy="259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0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545000"/>
              </p:ext>
            </p:extLst>
          </p:nvPr>
        </p:nvGraphicFramePr>
        <p:xfrm>
          <a:off x="838200" y="423863"/>
          <a:ext cx="10515600" cy="575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883848"/>
              </p:ext>
            </p:extLst>
          </p:nvPr>
        </p:nvGraphicFramePr>
        <p:xfrm>
          <a:off x="838200" y="996287"/>
          <a:ext cx="10515600" cy="518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2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742439"/>
              </p:ext>
            </p:extLst>
          </p:nvPr>
        </p:nvGraphicFramePr>
        <p:xfrm>
          <a:off x="838200" y="532263"/>
          <a:ext cx="10515600" cy="564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6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632007"/>
              </p:ext>
            </p:extLst>
          </p:nvPr>
        </p:nvGraphicFramePr>
        <p:xfrm>
          <a:off x="838200" y="941696"/>
          <a:ext cx="10515600" cy="523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6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694</Words>
  <Application>Microsoft Office PowerPoint</Application>
  <PresentationFormat>Широкоэкранный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Національна академія внутрішніх справ Кафедра теорії держави та права</vt:lpstr>
      <vt:lpstr>ТЕМА 1. ПРАВОЗАСТОСУВАННЯ ЯК ОСОБЛИВА ФОРМА РЕАЛІЗАЦІЇ ПРАВА</vt:lpstr>
      <vt:lpstr>Навчальні питання теми</vt:lpstr>
      <vt:lpstr>Основні терміни теми</vt:lpstr>
      <vt:lpstr>1.1 Поняття, ознаки та види форм реалізації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1.2 Поняття, ознаки та функції застосування норм права</vt:lpstr>
      <vt:lpstr>Суттєві ознаки застосування норм права</vt:lpstr>
      <vt:lpstr>Презентация PowerPoint</vt:lpstr>
      <vt:lpstr>Презентация PowerPoint</vt:lpstr>
      <vt:lpstr>Презентация PowerPoint</vt:lpstr>
      <vt:lpstr>1.3 Сутність та особливості механізму застосування норм права</vt:lpstr>
      <vt:lpstr>Структурні елементи механізму застосування норм права</vt:lpstr>
      <vt:lpstr>Особливості механізму застосування права</vt:lpstr>
      <vt:lpstr>1.4 Підстави та форми застосування норм права</vt:lpstr>
      <vt:lpstr>Презентация PowerPoint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Кафедра теорії держави та права</dc:title>
  <dc:creator>Юрій Кривицький</dc:creator>
  <cp:lastModifiedBy>Adm</cp:lastModifiedBy>
  <cp:revision>60</cp:revision>
  <dcterms:created xsi:type="dcterms:W3CDTF">2017-05-03T11:47:46Z</dcterms:created>
  <dcterms:modified xsi:type="dcterms:W3CDTF">2019-10-10T14:26:36Z</dcterms:modified>
</cp:coreProperties>
</file>