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6639-B43A-490B-9B26-F4EB462EB651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3852-737F-4428-9E77-D31DDD068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43AE-B3DE-4111-9946-77274E71D018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F60E-D9C6-4BE3-A73F-92F5658D9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EE7B-947C-437C-AB7E-B5A4BE39A9D5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7DDF-5C3C-4F0D-9838-A68F0FA4F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EA54-4346-420B-AA4F-2CD020F8564D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CAFD-1B93-437E-B818-FC039256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7B7F-689A-4B0A-BD33-C6CFF80589B5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EF15-4C92-4F80-8E3C-D9800BD9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55FC8-265C-4A82-9C57-23E1E3012F45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CF02-E89D-47F9-BE8C-83E3E411B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2227-6AA6-486F-B2BE-44398E96C96E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5126-88E3-4C78-8D3F-61F72F53D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8106B-BE3F-466A-BCD1-D7513467728C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AB7C-2C69-4650-9042-3E3EF5901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1FED-1A58-4944-85BB-04B639402838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CE04-CD9D-43C3-9B88-CCF1F6B44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398A-380B-4DB0-8135-13450727DD91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8BC8-5336-4234-9B2B-D0114C9F8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7A9C-08B4-4D65-9D61-736DAFB6BBC9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6650-7546-4DE8-AFD5-5412EF150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50E111-CFA3-459A-8AAD-8D2E074E02D8}" type="datetimeFigureOut">
              <a:rPr lang="ru-RU"/>
              <a:pPr>
                <a:defRPr/>
              </a:pPr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AC4C0B-531E-44C1-90C1-A97FB265C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76250"/>
            <a:ext cx="7991475" cy="57610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400" b="1" i="1" u="sng" dirty="0" smtClean="0">
                <a:solidFill>
                  <a:schemeClr val="tx1"/>
                </a:solidFill>
              </a:rPr>
              <a:t>Der Terrorismus </a:t>
            </a:r>
            <a:r>
              <a:rPr lang="de-DE" sz="4400" b="1" dirty="0" smtClean="0">
                <a:solidFill>
                  <a:schemeClr val="tx1"/>
                </a:solidFill>
              </a:rPr>
              <a:t>– ist eine Form politischer Gewaltanwendung durch revolutionäre oder extremistische Gruppen und Einzelpersonen.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933825"/>
            <a:ext cx="43195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68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sz="4400" b="1" u="sng" smtClean="0"/>
              <a:t>Terrorismus</a:t>
            </a:r>
            <a:r>
              <a:rPr lang="ru-RU" sz="4000" smtClean="0"/>
              <a:t> – </a:t>
            </a:r>
            <a:r>
              <a:rPr lang="de-DE" sz="4000" smtClean="0"/>
              <a:t>ist eine Form der Gewalt und der Bedrohung der Gewalt</a:t>
            </a:r>
            <a:r>
              <a:rPr lang="ru-RU" sz="4000" smtClean="0"/>
              <a:t>,</a:t>
            </a:r>
            <a:r>
              <a:rPr lang="de-DE" sz="4000" smtClean="0"/>
              <a:t> mit dem Ziel der Einschüchterung der Gegner und die konkrete Ergebnisse zu erreichen.</a:t>
            </a:r>
            <a:endParaRPr lang="ru-RU" sz="4000" smtClean="0"/>
          </a:p>
        </p:txBody>
      </p:sp>
      <p:pic>
        <p:nvPicPr>
          <p:cNvPr id="14338" name="i-tmb-0x" descr="i?id=56106015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622675"/>
            <a:ext cx="338296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5" descr="террориз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636963"/>
            <a:ext cx="42481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1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de-DE" sz="4800" b="1" i="1" smtClean="0"/>
              <a:t>Arten des Terrorismus</a:t>
            </a:r>
            <a:endParaRPr lang="ru-RU" sz="4800" b="1" i="1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113337"/>
          </a:xfrm>
        </p:spPr>
        <p:txBody>
          <a:bodyPr/>
          <a:lstStyle/>
          <a:p>
            <a:r>
              <a:rPr lang="de-DE" smtClean="0"/>
              <a:t>nationaler Terrorismus</a:t>
            </a:r>
            <a:endParaRPr lang="ru-RU" smtClean="0"/>
          </a:p>
          <a:p>
            <a:r>
              <a:rPr lang="de-DE" smtClean="0"/>
              <a:t>internationaler Terrorismus</a:t>
            </a:r>
          </a:p>
          <a:p>
            <a:r>
              <a:rPr lang="de-DE" smtClean="0"/>
              <a:t>Religiöser Terrorismus</a:t>
            </a:r>
            <a:endParaRPr lang="ru-RU" smtClean="0"/>
          </a:p>
          <a:p>
            <a:r>
              <a:rPr lang="de-DE" smtClean="0"/>
              <a:t>Kernterrorismus</a:t>
            </a:r>
            <a:endParaRPr lang="ru-RU" smtClean="0"/>
          </a:p>
          <a:p>
            <a:r>
              <a:rPr lang="de-DE" smtClean="0"/>
              <a:t>Cyberterrorismus</a:t>
            </a:r>
            <a:endParaRPr lang="ru-RU" smtClean="0"/>
          </a:p>
          <a:p>
            <a:r>
              <a:rPr lang="de-DE" smtClean="0"/>
              <a:t>Staatsterrorismus</a:t>
            </a:r>
            <a:endParaRPr lang="ru-RU" smtClean="0"/>
          </a:p>
          <a:p>
            <a:r>
              <a:rPr lang="de-DE" smtClean="0"/>
              <a:t>Bioterrorismus</a:t>
            </a:r>
            <a:endParaRPr lang="ru-RU" smtClean="0"/>
          </a:p>
        </p:txBody>
      </p:sp>
      <p:pic>
        <p:nvPicPr>
          <p:cNvPr id="15363" name="Picture 5" descr="террор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557338"/>
            <a:ext cx="29352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maski(880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500438"/>
            <a:ext cx="29638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280400" cy="5688012"/>
          </a:xfrm>
        </p:spPr>
        <p:txBody>
          <a:bodyPr/>
          <a:lstStyle/>
          <a:p>
            <a:pPr algn="just"/>
            <a:r>
              <a:rPr lang="de-DE" sz="3600" b="1" i="1" smtClean="0"/>
              <a:t>Internationaler Terrorismus </a:t>
            </a:r>
            <a:r>
              <a:rPr lang="de-DE" sz="3200" b="1" i="1" smtClean="0"/>
              <a:t>– </a:t>
            </a:r>
            <a:r>
              <a:rPr lang="de-DE" sz="3200" b="1" smtClean="0"/>
              <a:t>hat staatsinterne Ziele, der Aktionsradius geht jedoch über die Grenzen des Landes hinaus und unbeteiligte Dritte werden zu Opfern gemacht.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z="3600" b="1" i="1" smtClean="0"/>
              <a:t>Nationaler Terrorismus </a:t>
            </a:r>
            <a:r>
              <a:rPr lang="de-DE" sz="3200" b="1" i="1" smtClean="0"/>
              <a:t>– </a:t>
            </a:r>
            <a:r>
              <a:rPr lang="de-DE" sz="3200" b="1" smtClean="0"/>
              <a:t>beschränkt sich in Zielsetzung und Aktionsradius auf das Territorium eines Staates.</a:t>
            </a:r>
            <a:r>
              <a:rPr lang="de-DE" sz="3200" b="1" i="1" smtClean="0"/>
              <a:t/>
            </a:r>
            <a:br>
              <a:rPr lang="de-DE" sz="3200" b="1" i="1" smtClean="0"/>
            </a:br>
            <a:endParaRPr lang="ru-RU" sz="2700" smtClean="0"/>
          </a:p>
        </p:txBody>
      </p:sp>
    </p:spTree>
  </p:cSld>
  <p:clrMapOvr>
    <a:masterClrMapping/>
  </p:clrMapOvr>
  <p:transition advTm="1210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15113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de-DE" sz="5400" b="1" i="1" dirty="0" smtClean="0"/>
              <a:t/>
            </a:r>
            <a:br>
              <a:rPr lang="de-DE" sz="5400" b="1" i="1" dirty="0" smtClean="0"/>
            </a:br>
            <a:r>
              <a:rPr lang="de-DE" sz="5400" b="1" i="1" dirty="0" smtClean="0"/>
              <a:t/>
            </a:r>
            <a:br>
              <a:rPr lang="de-DE" sz="5400" b="1" i="1" dirty="0" smtClean="0"/>
            </a:br>
            <a:r>
              <a:rPr lang="de-DE" sz="5400" b="1" i="1" dirty="0" smtClean="0"/>
              <a:t/>
            </a:r>
            <a:br>
              <a:rPr lang="de-DE" sz="5400" b="1" i="1" dirty="0" smtClean="0"/>
            </a:br>
            <a:r>
              <a:rPr lang="de-DE" sz="5400" b="1" i="1" dirty="0" smtClean="0"/>
              <a:t/>
            </a:r>
            <a:br>
              <a:rPr lang="de-DE" sz="5400" b="1" i="1" dirty="0" smtClean="0"/>
            </a:br>
            <a:r>
              <a:rPr lang="de-DE" sz="4000" b="1" dirty="0" smtClean="0"/>
              <a:t>ist eine neue Form des Terrorismus</a:t>
            </a:r>
            <a:r>
              <a:rPr lang="ru-RU" sz="4000" b="1" dirty="0" smtClean="0"/>
              <a:t>,</a:t>
            </a:r>
            <a:r>
              <a:rPr lang="de-DE" sz="4000" b="1" dirty="0" smtClean="0"/>
              <a:t> die die Computer und elektronische Netzwerke, moderne Informationstechnologie für das Erreichen der terroristischen Ziele benutzt. 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188913"/>
            <a:ext cx="6400800" cy="107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800" b="1" i="1" dirty="0" smtClean="0">
                <a:solidFill>
                  <a:schemeClr val="tx1"/>
                </a:solidFill>
              </a:rPr>
              <a:t>Cyberterrorismus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221163"/>
            <a:ext cx="38893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548680"/>
            <a:ext cx="8229600" cy="5649913"/>
          </a:xfrm>
        </p:spPr>
        <p:txBody>
          <a:bodyPr rtlCol="0">
            <a:normAutofit/>
          </a:bodyPr>
          <a:lstStyle/>
          <a:p>
            <a:pPr lvl="7" algn="ctr">
              <a:defRPr/>
            </a:pPr>
            <a:endParaRPr lang="de-DE" sz="4800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6000" b="1" dirty="0" smtClean="0"/>
              <a:t>Der internationale Terrorismus</a:t>
            </a:r>
            <a:r>
              <a:rPr lang="ru-RU" sz="6000" b="1" dirty="0" smtClean="0"/>
              <a:t> – </a:t>
            </a:r>
            <a:r>
              <a:rPr lang="de-DE" sz="6000" b="1" dirty="0" smtClean="0"/>
              <a:t>ist eine Gefahr der nationalen</a:t>
            </a:r>
            <a:r>
              <a:rPr lang="ru-RU" sz="6000" b="1" dirty="0" smtClean="0"/>
              <a:t> </a:t>
            </a:r>
            <a:r>
              <a:rPr lang="de-DE" sz="6000" b="1" dirty="0" smtClean="0"/>
              <a:t>Sicherheit des Staates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681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1052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3375"/>
            <a:ext cx="41767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57563"/>
            <a:ext cx="41052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3"/>
            <a:ext cx="424973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2565400"/>
            <a:ext cx="3013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950"/>
          </a:xfrm>
        </p:spPr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endParaRPr lang="ru-RU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291512" cy="367347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000" b="1" i="1" dirty="0" smtClean="0"/>
              <a:t>Die terroristische Bekämpfung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b="1" dirty="0" smtClean="0"/>
              <a:t>    hat zum Ziel, terroristische Anschläge im Vorfeld zu erkennen, zu verhindern und terroristische Gruppen oder Einzeltäter zu bekämpfen.</a:t>
            </a: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500438"/>
            <a:ext cx="5111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42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</TotalTime>
  <Words>129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Calibri</vt:lpstr>
      <vt:lpstr>Wingdings</vt:lpstr>
      <vt:lpstr>Тема Office</vt:lpstr>
      <vt:lpstr> </vt:lpstr>
      <vt:lpstr>Слайд 2</vt:lpstr>
      <vt:lpstr>Arten des Terrorismus</vt:lpstr>
      <vt:lpstr>Internationaler Terrorismus – hat staatsinterne Ziele, der Aktionsradius geht jedoch über die Grenzen des Landes hinaus und unbeteiligte Dritte werden zu Opfern gemacht.  Nationaler Terrorismus – beschränkt sich in Zielsetzung und Aktionsradius auf das Territorium eines Staates. </vt:lpstr>
      <vt:lpstr>    ist eine neue Form des Terrorismus, die die Computer und elektronische Netzwerke, moderne Informationstechnologie für das Erreichen der terroristischen Ziele benutzt.  </vt:lpstr>
      <vt:lpstr>Слайд 6</vt:lpstr>
      <vt:lpstr>Слайд 7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user</cp:lastModifiedBy>
  <cp:revision>20</cp:revision>
  <dcterms:modified xsi:type="dcterms:W3CDTF">2011-11-29T08:31:54Z</dcterms:modified>
</cp:coreProperties>
</file>