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5" r:id="rId2"/>
    <p:sldId id="258" r:id="rId3"/>
    <p:sldId id="259" r:id="rId4"/>
    <p:sldId id="260" r:id="rId5"/>
    <p:sldId id="261" r:id="rId6"/>
    <p:sldId id="262" r:id="rId7"/>
    <p:sldId id="263" r:id="rId8"/>
    <p:sldId id="264" r:id="rId9"/>
    <p:sldId id="265" r:id="rId10"/>
    <p:sldId id="266" r:id="rId11"/>
    <p:sldId id="270" r:id="rId12"/>
    <p:sldId id="272" r:id="rId13"/>
    <p:sldId id="273" r:id="rId14"/>
    <p:sldId id="274" r:id="rId15"/>
    <p:sldId id="284" r:id="rId16"/>
    <p:sldId id="285" r:id="rId17"/>
    <p:sldId id="288" r:id="rId18"/>
    <p:sldId id="290" r:id="rId19"/>
    <p:sldId id="291" r:id="rId20"/>
    <p:sldId id="292" r:id="rId21"/>
    <p:sldId id="293" r:id="rId2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BB5B4-4581-4394-A319-2AD82B2ECF08}"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ru-RU"/>
        </a:p>
      </dgm:t>
    </dgm:pt>
    <dgm:pt modelId="{0E823B67-B06D-4DE6-93D7-B12BD1D73F50}">
      <dgm:prSet phldrT="[Текст]"/>
      <dgm:spPr/>
      <dgm:t>
        <a:bodyPr/>
        <a:lstStyle/>
        <a:p>
          <a:r>
            <a:rPr lang="uk-UA" b="1" i="1" dirty="0" smtClean="0"/>
            <a:t>служба в органах державної влади </a:t>
          </a:r>
          <a:endParaRPr lang="ru-RU" dirty="0"/>
        </a:p>
      </dgm:t>
    </dgm:pt>
    <dgm:pt modelId="{E624C8A5-D5C2-4255-81DC-AE9C7D20BEB7}" type="parTrans" cxnId="{671D457E-BA3B-4C89-BDC8-DD5A4DBA73B7}">
      <dgm:prSet/>
      <dgm:spPr/>
      <dgm:t>
        <a:bodyPr/>
        <a:lstStyle/>
        <a:p>
          <a:endParaRPr lang="ru-RU"/>
        </a:p>
      </dgm:t>
    </dgm:pt>
    <dgm:pt modelId="{2892BF9F-1707-4642-9E03-CBA8821615D8}" type="sibTrans" cxnId="{671D457E-BA3B-4C89-BDC8-DD5A4DBA73B7}">
      <dgm:prSet/>
      <dgm:spPr/>
      <dgm:t>
        <a:bodyPr/>
        <a:lstStyle/>
        <a:p>
          <a:endParaRPr lang="ru-RU"/>
        </a:p>
      </dgm:t>
    </dgm:pt>
    <dgm:pt modelId="{0C55FA66-3042-42AA-81CD-21D6CFBC87B9}">
      <dgm:prSet phldrT="[Текст]"/>
      <dgm:spPr/>
      <dgm:t>
        <a:bodyPr/>
        <a:lstStyle/>
        <a:p>
          <a:r>
            <a:rPr lang="uk-UA" b="1" i="1" dirty="0" smtClean="0"/>
            <a:t>(державна служба)</a:t>
          </a:r>
          <a:endParaRPr lang="ru-RU" dirty="0"/>
        </a:p>
      </dgm:t>
    </dgm:pt>
    <dgm:pt modelId="{23528DC8-1293-407E-B8D1-9075259CC9A7}" type="parTrans" cxnId="{4D97B542-9766-40E7-A7D6-64D33237A2D2}">
      <dgm:prSet/>
      <dgm:spPr/>
      <dgm:t>
        <a:bodyPr/>
        <a:lstStyle/>
        <a:p>
          <a:endParaRPr lang="ru-RU"/>
        </a:p>
      </dgm:t>
    </dgm:pt>
    <dgm:pt modelId="{C3A81E80-0A60-4ED5-9596-A24BE266AE09}" type="sibTrans" cxnId="{4D97B542-9766-40E7-A7D6-64D33237A2D2}">
      <dgm:prSet/>
      <dgm:spPr/>
      <dgm:t>
        <a:bodyPr/>
        <a:lstStyle/>
        <a:p>
          <a:endParaRPr lang="ru-RU"/>
        </a:p>
      </dgm:t>
    </dgm:pt>
    <dgm:pt modelId="{43BF9FA9-7B82-4221-AC7B-DB27D4460C6C}">
      <dgm:prSet phldrT="[Текст]"/>
      <dgm:spPr/>
      <dgm:t>
        <a:bodyPr/>
        <a:lstStyle/>
        <a:p>
          <a:r>
            <a:rPr lang="uk-UA" b="1" i="1" dirty="0" smtClean="0"/>
            <a:t>служба в органах місцевого самоврядування </a:t>
          </a:r>
          <a:endParaRPr lang="ru-RU" dirty="0"/>
        </a:p>
      </dgm:t>
    </dgm:pt>
    <dgm:pt modelId="{9233E94A-210D-4994-BEEF-40078802EEB7}" type="parTrans" cxnId="{AA28C167-2303-4490-A223-F980CFC6350E}">
      <dgm:prSet/>
      <dgm:spPr/>
      <dgm:t>
        <a:bodyPr/>
        <a:lstStyle/>
        <a:p>
          <a:endParaRPr lang="ru-RU"/>
        </a:p>
      </dgm:t>
    </dgm:pt>
    <dgm:pt modelId="{252EBBB3-0F56-4A22-96E9-EDF7D9A8024D}" type="sibTrans" cxnId="{AA28C167-2303-4490-A223-F980CFC6350E}">
      <dgm:prSet/>
      <dgm:spPr/>
      <dgm:t>
        <a:bodyPr/>
        <a:lstStyle/>
        <a:p>
          <a:endParaRPr lang="ru-RU"/>
        </a:p>
      </dgm:t>
    </dgm:pt>
    <dgm:pt modelId="{0C690B10-68F0-4F09-B6A8-C68A3325BB20}">
      <dgm:prSet phldrT="[Текст]"/>
      <dgm:spPr/>
      <dgm:t>
        <a:bodyPr/>
        <a:lstStyle/>
        <a:p>
          <a:r>
            <a:rPr lang="uk-UA" b="1" i="1" dirty="0" smtClean="0"/>
            <a:t>(муніципальна служба)</a:t>
          </a:r>
          <a:endParaRPr lang="ru-RU" dirty="0"/>
        </a:p>
      </dgm:t>
    </dgm:pt>
    <dgm:pt modelId="{B6C1D02C-2FD7-403F-BB24-315A5FF69720}" type="parTrans" cxnId="{DA7A8362-12B6-4A30-A409-EE3E054ABAE7}">
      <dgm:prSet/>
      <dgm:spPr/>
      <dgm:t>
        <a:bodyPr/>
        <a:lstStyle/>
        <a:p>
          <a:endParaRPr lang="ru-RU"/>
        </a:p>
      </dgm:t>
    </dgm:pt>
    <dgm:pt modelId="{21A3938E-5142-4FF1-B77C-85A5FB904395}" type="sibTrans" cxnId="{DA7A8362-12B6-4A30-A409-EE3E054ABAE7}">
      <dgm:prSet/>
      <dgm:spPr/>
      <dgm:t>
        <a:bodyPr/>
        <a:lstStyle/>
        <a:p>
          <a:endParaRPr lang="ru-RU"/>
        </a:p>
      </dgm:t>
    </dgm:pt>
    <dgm:pt modelId="{2C8705FC-E15D-4EF1-93CF-B0788FA48D7A}" type="pres">
      <dgm:prSet presAssocID="{EFEBB5B4-4581-4394-A319-2AD82B2ECF08}" presName="linear" presStyleCnt="0">
        <dgm:presLayoutVars>
          <dgm:animLvl val="lvl"/>
          <dgm:resizeHandles val="exact"/>
        </dgm:presLayoutVars>
      </dgm:prSet>
      <dgm:spPr/>
      <dgm:t>
        <a:bodyPr/>
        <a:lstStyle/>
        <a:p>
          <a:endParaRPr lang="ru-RU"/>
        </a:p>
      </dgm:t>
    </dgm:pt>
    <dgm:pt modelId="{CE9DAC56-C113-48C5-A314-53C8A23FE20C}" type="pres">
      <dgm:prSet presAssocID="{0E823B67-B06D-4DE6-93D7-B12BD1D73F50}" presName="parentText" presStyleLbl="node1" presStyleIdx="0" presStyleCnt="2">
        <dgm:presLayoutVars>
          <dgm:chMax val="0"/>
          <dgm:bulletEnabled val="1"/>
        </dgm:presLayoutVars>
      </dgm:prSet>
      <dgm:spPr/>
      <dgm:t>
        <a:bodyPr/>
        <a:lstStyle/>
        <a:p>
          <a:endParaRPr lang="ru-RU"/>
        </a:p>
      </dgm:t>
    </dgm:pt>
    <dgm:pt modelId="{A9C50554-0B23-4C44-9992-6319D0669D41}" type="pres">
      <dgm:prSet presAssocID="{0E823B67-B06D-4DE6-93D7-B12BD1D73F50}" presName="childText" presStyleLbl="revTx" presStyleIdx="0" presStyleCnt="2">
        <dgm:presLayoutVars>
          <dgm:bulletEnabled val="1"/>
        </dgm:presLayoutVars>
      </dgm:prSet>
      <dgm:spPr/>
      <dgm:t>
        <a:bodyPr/>
        <a:lstStyle/>
        <a:p>
          <a:endParaRPr lang="ru-RU"/>
        </a:p>
      </dgm:t>
    </dgm:pt>
    <dgm:pt modelId="{08DC93F9-B846-4A30-B856-9CE794A75640}" type="pres">
      <dgm:prSet presAssocID="{43BF9FA9-7B82-4221-AC7B-DB27D4460C6C}" presName="parentText" presStyleLbl="node1" presStyleIdx="1" presStyleCnt="2">
        <dgm:presLayoutVars>
          <dgm:chMax val="0"/>
          <dgm:bulletEnabled val="1"/>
        </dgm:presLayoutVars>
      </dgm:prSet>
      <dgm:spPr/>
      <dgm:t>
        <a:bodyPr/>
        <a:lstStyle/>
        <a:p>
          <a:endParaRPr lang="ru-RU"/>
        </a:p>
      </dgm:t>
    </dgm:pt>
    <dgm:pt modelId="{E0402800-1AF8-4562-BDDA-D1FDB18082DC}" type="pres">
      <dgm:prSet presAssocID="{43BF9FA9-7B82-4221-AC7B-DB27D4460C6C}" presName="childText" presStyleLbl="revTx" presStyleIdx="1" presStyleCnt="2">
        <dgm:presLayoutVars>
          <dgm:bulletEnabled val="1"/>
        </dgm:presLayoutVars>
      </dgm:prSet>
      <dgm:spPr/>
      <dgm:t>
        <a:bodyPr/>
        <a:lstStyle/>
        <a:p>
          <a:endParaRPr lang="ru-RU"/>
        </a:p>
      </dgm:t>
    </dgm:pt>
  </dgm:ptLst>
  <dgm:cxnLst>
    <dgm:cxn modelId="{DA7A8362-12B6-4A30-A409-EE3E054ABAE7}" srcId="{43BF9FA9-7B82-4221-AC7B-DB27D4460C6C}" destId="{0C690B10-68F0-4F09-B6A8-C68A3325BB20}" srcOrd="0" destOrd="0" parTransId="{B6C1D02C-2FD7-403F-BB24-315A5FF69720}" sibTransId="{21A3938E-5142-4FF1-B77C-85A5FB904395}"/>
    <dgm:cxn modelId="{7A5E5322-789E-42F6-912C-F1F6085C9816}" type="presOf" srcId="{43BF9FA9-7B82-4221-AC7B-DB27D4460C6C}" destId="{08DC93F9-B846-4A30-B856-9CE794A75640}" srcOrd="0" destOrd="0" presId="urn:microsoft.com/office/officeart/2005/8/layout/vList2"/>
    <dgm:cxn modelId="{070F52CA-52BE-4978-9E30-63D108C8D062}" type="presOf" srcId="{0C690B10-68F0-4F09-B6A8-C68A3325BB20}" destId="{E0402800-1AF8-4562-BDDA-D1FDB18082DC}" srcOrd="0" destOrd="0" presId="urn:microsoft.com/office/officeart/2005/8/layout/vList2"/>
    <dgm:cxn modelId="{3A047C15-96F2-4714-AE8C-3D60C26C1EA1}" type="presOf" srcId="{EFEBB5B4-4581-4394-A319-2AD82B2ECF08}" destId="{2C8705FC-E15D-4EF1-93CF-B0788FA48D7A}" srcOrd="0" destOrd="0" presId="urn:microsoft.com/office/officeart/2005/8/layout/vList2"/>
    <dgm:cxn modelId="{671D457E-BA3B-4C89-BDC8-DD5A4DBA73B7}" srcId="{EFEBB5B4-4581-4394-A319-2AD82B2ECF08}" destId="{0E823B67-B06D-4DE6-93D7-B12BD1D73F50}" srcOrd="0" destOrd="0" parTransId="{E624C8A5-D5C2-4255-81DC-AE9C7D20BEB7}" sibTransId="{2892BF9F-1707-4642-9E03-CBA8821615D8}"/>
    <dgm:cxn modelId="{D61BBDF0-6F8F-4F9F-93A4-ADAEDD2DEDD3}" type="presOf" srcId="{0C55FA66-3042-42AA-81CD-21D6CFBC87B9}" destId="{A9C50554-0B23-4C44-9992-6319D0669D41}" srcOrd="0" destOrd="0" presId="urn:microsoft.com/office/officeart/2005/8/layout/vList2"/>
    <dgm:cxn modelId="{AA28C167-2303-4490-A223-F980CFC6350E}" srcId="{EFEBB5B4-4581-4394-A319-2AD82B2ECF08}" destId="{43BF9FA9-7B82-4221-AC7B-DB27D4460C6C}" srcOrd="1" destOrd="0" parTransId="{9233E94A-210D-4994-BEEF-40078802EEB7}" sibTransId="{252EBBB3-0F56-4A22-96E9-EDF7D9A8024D}"/>
    <dgm:cxn modelId="{E3671212-ECA0-4925-B840-C4DACCE4C1D7}" type="presOf" srcId="{0E823B67-B06D-4DE6-93D7-B12BD1D73F50}" destId="{CE9DAC56-C113-48C5-A314-53C8A23FE20C}" srcOrd="0" destOrd="0" presId="urn:microsoft.com/office/officeart/2005/8/layout/vList2"/>
    <dgm:cxn modelId="{4D97B542-9766-40E7-A7D6-64D33237A2D2}" srcId="{0E823B67-B06D-4DE6-93D7-B12BD1D73F50}" destId="{0C55FA66-3042-42AA-81CD-21D6CFBC87B9}" srcOrd="0" destOrd="0" parTransId="{23528DC8-1293-407E-B8D1-9075259CC9A7}" sibTransId="{C3A81E80-0A60-4ED5-9596-A24BE266AE09}"/>
    <dgm:cxn modelId="{3FEF2C16-25E1-4703-B0D9-E759C489B73C}" type="presParOf" srcId="{2C8705FC-E15D-4EF1-93CF-B0788FA48D7A}" destId="{CE9DAC56-C113-48C5-A314-53C8A23FE20C}" srcOrd="0" destOrd="0" presId="urn:microsoft.com/office/officeart/2005/8/layout/vList2"/>
    <dgm:cxn modelId="{27D92FD6-3288-4111-8C8D-160CFD46F4B8}" type="presParOf" srcId="{2C8705FC-E15D-4EF1-93CF-B0788FA48D7A}" destId="{A9C50554-0B23-4C44-9992-6319D0669D41}" srcOrd="1" destOrd="0" presId="urn:microsoft.com/office/officeart/2005/8/layout/vList2"/>
    <dgm:cxn modelId="{98D3A549-AF61-45F0-A68B-815AC0826A06}" type="presParOf" srcId="{2C8705FC-E15D-4EF1-93CF-B0788FA48D7A}" destId="{08DC93F9-B846-4A30-B856-9CE794A75640}" srcOrd="2" destOrd="0" presId="urn:microsoft.com/office/officeart/2005/8/layout/vList2"/>
    <dgm:cxn modelId="{684FAC9C-B84B-4A90-9441-7BE2F9523A37}" type="presParOf" srcId="{2C8705FC-E15D-4EF1-93CF-B0788FA48D7A}" destId="{E0402800-1AF8-4562-BDDA-D1FDB18082DC}"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91BBD-F1A2-49E9-9F1C-959BF50B785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74CF6876-C011-4C6F-A114-05A2F0E12543}">
      <dgm:prSet phldrT="[Текст]" custT="1"/>
      <dgm:spPr/>
      <dgm:t>
        <a:bodyPr/>
        <a:lstStyle/>
        <a:p>
          <a:r>
            <a:rPr lang="ru-RU" sz="1600" dirty="0" err="1" smtClean="0"/>
            <a:t>служіння</a:t>
          </a:r>
          <a:r>
            <a:rPr lang="ru-RU" sz="1600" dirty="0" smtClean="0"/>
            <a:t> народу </a:t>
          </a:r>
          <a:r>
            <a:rPr lang="ru-RU" sz="1600" dirty="0" err="1" smtClean="0"/>
            <a:t>України</a:t>
          </a:r>
          <a:r>
            <a:rPr lang="ru-RU" sz="1600" dirty="0" smtClean="0"/>
            <a:t>; </a:t>
          </a:r>
          <a:endParaRPr lang="ru-RU" sz="1600" dirty="0"/>
        </a:p>
      </dgm:t>
    </dgm:pt>
    <dgm:pt modelId="{7A735D64-D59D-4E2E-9D63-A164A968B6E5}" type="parTrans" cxnId="{409740A4-79AB-4C0E-85C6-B176A983E061}">
      <dgm:prSet/>
      <dgm:spPr/>
      <dgm:t>
        <a:bodyPr/>
        <a:lstStyle/>
        <a:p>
          <a:endParaRPr lang="ru-RU"/>
        </a:p>
      </dgm:t>
    </dgm:pt>
    <dgm:pt modelId="{1C5F81B7-9C64-4726-8A64-69671808890E}" type="sibTrans" cxnId="{409740A4-79AB-4C0E-85C6-B176A983E061}">
      <dgm:prSet/>
      <dgm:spPr/>
      <dgm:t>
        <a:bodyPr/>
        <a:lstStyle/>
        <a:p>
          <a:endParaRPr lang="ru-RU"/>
        </a:p>
      </dgm:t>
    </dgm:pt>
    <dgm:pt modelId="{B8E546CD-3F8B-4AE3-B258-7401F18CB087}">
      <dgm:prSet phldrT="[Текст]" custT="1"/>
      <dgm:spPr/>
      <dgm:t>
        <a:bodyPr/>
        <a:lstStyle/>
        <a:p>
          <a:r>
            <a:rPr lang="ru-RU" sz="1600" dirty="0" smtClean="0"/>
            <a:t>демократизму </a:t>
          </a:r>
          <a:r>
            <a:rPr lang="ru-RU" sz="1600" dirty="0" err="1" smtClean="0"/>
            <a:t>і</a:t>
          </a:r>
          <a:r>
            <a:rPr lang="ru-RU" sz="1600" dirty="0" smtClean="0"/>
            <a:t> </a:t>
          </a:r>
          <a:r>
            <a:rPr lang="ru-RU" sz="1600" dirty="0" err="1" smtClean="0"/>
            <a:t>законності</a:t>
          </a:r>
          <a:r>
            <a:rPr lang="ru-RU" sz="1600" dirty="0" smtClean="0"/>
            <a:t>; </a:t>
          </a:r>
          <a:endParaRPr lang="ru-RU" sz="1600" dirty="0"/>
        </a:p>
      </dgm:t>
    </dgm:pt>
    <dgm:pt modelId="{F1473036-9F2E-465B-8729-E8E94B603330}" type="parTrans" cxnId="{3DFCF454-F670-41B4-9EF9-11C558EE7917}">
      <dgm:prSet/>
      <dgm:spPr/>
      <dgm:t>
        <a:bodyPr/>
        <a:lstStyle/>
        <a:p>
          <a:endParaRPr lang="ru-RU"/>
        </a:p>
      </dgm:t>
    </dgm:pt>
    <dgm:pt modelId="{A416EF08-997C-4C95-9048-3254CC0D9327}" type="sibTrans" cxnId="{3DFCF454-F670-41B4-9EF9-11C558EE7917}">
      <dgm:prSet/>
      <dgm:spPr/>
      <dgm:t>
        <a:bodyPr/>
        <a:lstStyle/>
        <a:p>
          <a:endParaRPr lang="ru-RU"/>
        </a:p>
      </dgm:t>
    </dgm:pt>
    <dgm:pt modelId="{8EF1ABC6-8739-4BAC-9040-90BAC34A869D}">
      <dgm:prSet phldrT="[Текст]" custT="1"/>
      <dgm:spPr/>
      <dgm:t>
        <a:bodyPr/>
        <a:lstStyle/>
        <a:p>
          <a:r>
            <a:rPr lang="ru-RU" sz="1600" dirty="0" err="1" smtClean="0"/>
            <a:t>гуманізму</a:t>
          </a:r>
          <a:r>
            <a:rPr lang="ru-RU" sz="1600" dirty="0" smtClean="0"/>
            <a:t> </a:t>
          </a:r>
          <a:r>
            <a:rPr lang="ru-RU" sz="1600" dirty="0" err="1" smtClean="0"/>
            <a:t>і</a:t>
          </a:r>
          <a:r>
            <a:rPr lang="ru-RU" sz="1600" dirty="0" smtClean="0"/>
            <a:t> </a:t>
          </a:r>
          <a:r>
            <a:rPr lang="ru-RU" sz="1600" dirty="0" err="1" smtClean="0"/>
            <a:t>соціальної</a:t>
          </a:r>
          <a:r>
            <a:rPr lang="ru-RU" sz="1600" dirty="0" smtClean="0"/>
            <a:t> </a:t>
          </a:r>
          <a:r>
            <a:rPr lang="ru-RU" sz="1600" dirty="0" err="1" smtClean="0"/>
            <a:t>справедливості</a:t>
          </a:r>
          <a:r>
            <a:rPr lang="ru-RU" sz="1600" dirty="0" smtClean="0"/>
            <a:t>; </a:t>
          </a:r>
          <a:endParaRPr lang="ru-RU" sz="1600" dirty="0"/>
        </a:p>
      </dgm:t>
    </dgm:pt>
    <dgm:pt modelId="{B9916257-1778-4737-9016-45DE0C900F24}" type="parTrans" cxnId="{5FBD8105-40B7-4572-A1C8-CB8CEAA142A7}">
      <dgm:prSet/>
      <dgm:spPr/>
      <dgm:t>
        <a:bodyPr/>
        <a:lstStyle/>
        <a:p>
          <a:endParaRPr lang="ru-RU"/>
        </a:p>
      </dgm:t>
    </dgm:pt>
    <dgm:pt modelId="{3B1B28AE-E497-4904-9A71-718727577994}" type="sibTrans" cxnId="{5FBD8105-40B7-4572-A1C8-CB8CEAA142A7}">
      <dgm:prSet/>
      <dgm:spPr/>
      <dgm:t>
        <a:bodyPr/>
        <a:lstStyle/>
        <a:p>
          <a:endParaRPr lang="ru-RU"/>
        </a:p>
      </dgm:t>
    </dgm:pt>
    <dgm:pt modelId="{7ED60E00-C66B-4A82-9DED-BCEE4526D3A4}">
      <dgm:prSet phldrT="[Текст]" custT="1"/>
      <dgm:spPr/>
      <dgm:t>
        <a:bodyPr/>
        <a:lstStyle/>
        <a:p>
          <a:r>
            <a:rPr lang="ru-RU" sz="1600" dirty="0" err="1" smtClean="0"/>
            <a:t>пріоритету</a:t>
          </a:r>
          <a:r>
            <a:rPr lang="ru-RU" sz="1600" dirty="0" smtClean="0"/>
            <a:t> прав </a:t>
          </a:r>
          <a:r>
            <a:rPr lang="ru-RU" sz="1600" dirty="0" err="1" smtClean="0"/>
            <a:t>людини</a:t>
          </a:r>
          <a:r>
            <a:rPr lang="ru-RU" sz="1600" dirty="0" smtClean="0"/>
            <a:t> </a:t>
          </a:r>
          <a:r>
            <a:rPr lang="ru-RU" sz="1600" dirty="0" err="1" smtClean="0"/>
            <a:t>і</a:t>
          </a:r>
          <a:r>
            <a:rPr lang="ru-RU" sz="1600" dirty="0" smtClean="0"/>
            <a:t> </a:t>
          </a:r>
          <a:r>
            <a:rPr lang="ru-RU" sz="1600" dirty="0" err="1" smtClean="0"/>
            <a:t>громадянина</a:t>
          </a:r>
          <a:r>
            <a:rPr lang="ru-RU" sz="1600" dirty="0" smtClean="0"/>
            <a:t>; </a:t>
          </a:r>
          <a:endParaRPr lang="ru-RU" sz="1600" dirty="0"/>
        </a:p>
      </dgm:t>
    </dgm:pt>
    <dgm:pt modelId="{796B98C9-48E9-44DC-AC61-75B7DC903FE0}" type="parTrans" cxnId="{7A2D0CE6-C5BA-4446-B8DA-36B66B0676F0}">
      <dgm:prSet/>
      <dgm:spPr/>
      <dgm:t>
        <a:bodyPr/>
        <a:lstStyle/>
        <a:p>
          <a:endParaRPr lang="ru-RU"/>
        </a:p>
      </dgm:t>
    </dgm:pt>
    <dgm:pt modelId="{3D8CD938-AE16-4407-9A7F-EE3B7F20173A}" type="sibTrans" cxnId="{7A2D0CE6-C5BA-4446-B8DA-36B66B0676F0}">
      <dgm:prSet/>
      <dgm:spPr/>
      <dgm:t>
        <a:bodyPr/>
        <a:lstStyle/>
        <a:p>
          <a:endParaRPr lang="ru-RU"/>
        </a:p>
      </dgm:t>
    </dgm:pt>
    <dgm:pt modelId="{86F08646-E485-4CCD-A12F-36D288682384}">
      <dgm:prSet phldrT="[Текст]" custT="1"/>
      <dgm:spPr/>
      <dgm:t>
        <a:bodyPr/>
        <a:lstStyle/>
        <a:p>
          <a:r>
            <a:rPr lang="ru-RU" sz="1600" dirty="0" err="1" smtClean="0"/>
            <a:t>професіоналізму</a:t>
          </a:r>
          <a:r>
            <a:rPr lang="ru-RU" sz="1600" dirty="0" smtClean="0"/>
            <a:t>, </a:t>
          </a:r>
          <a:r>
            <a:rPr lang="ru-RU" sz="1600" dirty="0" err="1" smtClean="0"/>
            <a:t>компетентності</a:t>
          </a:r>
          <a:r>
            <a:rPr lang="ru-RU" sz="1600" dirty="0" smtClean="0"/>
            <a:t>, </a:t>
          </a:r>
          <a:r>
            <a:rPr lang="ru-RU" sz="1600" dirty="0" err="1" smtClean="0"/>
            <a:t>ініціативності</a:t>
          </a:r>
          <a:r>
            <a:rPr lang="ru-RU" sz="1600" dirty="0" smtClean="0"/>
            <a:t>, </a:t>
          </a:r>
          <a:r>
            <a:rPr lang="ru-RU" sz="1600" dirty="0" err="1" smtClean="0"/>
            <a:t>чесності</a:t>
          </a:r>
          <a:r>
            <a:rPr lang="ru-RU" sz="1600" dirty="0" smtClean="0"/>
            <a:t>, </a:t>
          </a:r>
          <a:br>
            <a:rPr lang="ru-RU" sz="1600" dirty="0" smtClean="0"/>
          </a:br>
          <a:r>
            <a:rPr lang="ru-RU" sz="1600" dirty="0" err="1" smtClean="0"/>
            <a:t>відданості</a:t>
          </a:r>
          <a:r>
            <a:rPr lang="ru-RU" sz="1600" dirty="0" smtClean="0"/>
            <a:t> </a:t>
          </a:r>
          <a:r>
            <a:rPr lang="ru-RU" sz="1600" dirty="0" err="1" smtClean="0"/>
            <a:t>справі</a:t>
          </a:r>
          <a:r>
            <a:rPr lang="ru-RU" sz="1600" dirty="0" smtClean="0"/>
            <a:t>; </a:t>
          </a:r>
          <a:endParaRPr lang="ru-RU" sz="1600" dirty="0"/>
        </a:p>
      </dgm:t>
    </dgm:pt>
    <dgm:pt modelId="{83075F40-9501-48A9-9A51-00B89B0DE3F0}" type="parTrans" cxnId="{91E6B62C-42A3-431F-959B-93AB18144AA8}">
      <dgm:prSet/>
      <dgm:spPr/>
      <dgm:t>
        <a:bodyPr/>
        <a:lstStyle/>
        <a:p>
          <a:endParaRPr lang="ru-RU"/>
        </a:p>
      </dgm:t>
    </dgm:pt>
    <dgm:pt modelId="{17740F02-D0D2-4AB2-8B5E-285BE094CB22}" type="sibTrans" cxnId="{91E6B62C-42A3-431F-959B-93AB18144AA8}">
      <dgm:prSet/>
      <dgm:spPr/>
      <dgm:t>
        <a:bodyPr/>
        <a:lstStyle/>
        <a:p>
          <a:endParaRPr lang="ru-RU"/>
        </a:p>
      </dgm:t>
    </dgm:pt>
    <dgm:pt modelId="{24874420-027E-41D1-8E68-8BAB848F1A2C}" type="pres">
      <dgm:prSet presAssocID="{ECD91BBD-F1A2-49E9-9F1C-959BF50B7859}" presName="linear" presStyleCnt="0">
        <dgm:presLayoutVars>
          <dgm:dir/>
          <dgm:animLvl val="lvl"/>
          <dgm:resizeHandles val="exact"/>
        </dgm:presLayoutVars>
      </dgm:prSet>
      <dgm:spPr/>
      <dgm:t>
        <a:bodyPr/>
        <a:lstStyle/>
        <a:p>
          <a:endParaRPr lang="ru-RU"/>
        </a:p>
      </dgm:t>
    </dgm:pt>
    <dgm:pt modelId="{E489B6E2-6B61-48DB-8F89-EA702EB147BB}" type="pres">
      <dgm:prSet presAssocID="{74CF6876-C011-4C6F-A114-05A2F0E12543}" presName="parentLin" presStyleCnt="0"/>
      <dgm:spPr/>
    </dgm:pt>
    <dgm:pt modelId="{4749CD2D-CBE3-4495-9A2A-CC66483E58F4}" type="pres">
      <dgm:prSet presAssocID="{74CF6876-C011-4C6F-A114-05A2F0E12543}" presName="parentLeftMargin" presStyleLbl="node1" presStyleIdx="0" presStyleCnt="5"/>
      <dgm:spPr/>
      <dgm:t>
        <a:bodyPr/>
        <a:lstStyle/>
        <a:p>
          <a:endParaRPr lang="ru-RU"/>
        </a:p>
      </dgm:t>
    </dgm:pt>
    <dgm:pt modelId="{E0868E1A-666B-4EE5-A016-42C428D2F338}" type="pres">
      <dgm:prSet presAssocID="{74CF6876-C011-4C6F-A114-05A2F0E12543}" presName="parentText" presStyleLbl="node1" presStyleIdx="0" presStyleCnt="5" custScaleX="142857">
        <dgm:presLayoutVars>
          <dgm:chMax val="0"/>
          <dgm:bulletEnabled val="1"/>
        </dgm:presLayoutVars>
      </dgm:prSet>
      <dgm:spPr/>
      <dgm:t>
        <a:bodyPr/>
        <a:lstStyle/>
        <a:p>
          <a:endParaRPr lang="ru-RU"/>
        </a:p>
      </dgm:t>
    </dgm:pt>
    <dgm:pt modelId="{5EF319A2-7D67-4930-8658-BF3CC7891954}" type="pres">
      <dgm:prSet presAssocID="{74CF6876-C011-4C6F-A114-05A2F0E12543}" presName="negativeSpace" presStyleCnt="0"/>
      <dgm:spPr/>
    </dgm:pt>
    <dgm:pt modelId="{28FC746F-D299-4DEE-AFFA-8C69503E0713}" type="pres">
      <dgm:prSet presAssocID="{74CF6876-C011-4C6F-A114-05A2F0E12543}" presName="childText" presStyleLbl="conFgAcc1" presStyleIdx="0" presStyleCnt="5">
        <dgm:presLayoutVars>
          <dgm:bulletEnabled val="1"/>
        </dgm:presLayoutVars>
      </dgm:prSet>
      <dgm:spPr/>
    </dgm:pt>
    <dgm:pt modelId="{456C3C32-CE36-4805-9892-C793F7D4E03C}" type="pres">
      <dgm:prSet presAssocID="{1C5F81B7-9C64-4726-8A64-69671808890E}" presName="spaceBetweenRectangles" presStyleCnt="0"/>
      <dgm:spPr/>
    </dgm:pt>
    <dgm:pt modelId="{7319DC48-7CE5-42D0-862F-921EA1B5AC05}" type="pres">
      <dgm:prSet presAssocID="{B8E546CD-3F8B-4AE3-B258-7401F18CB087}" presName="parentLin" presStyleCnt="0"/>
      <dgm:spPr/>
    </dgm:pt>
    <dgm:pt modelId="{88C8BEEB-2900-4492-8851-64ECB3A3C85F}" type="pres">
      <dgm:prSet presAssocID="{B8E546CD-3F8B-4AE3-B258-7401F18CB087}" presName="parentLeftMargin" presStyleLbl="node1" presStyleIdx="0" presStyleCnt="5"/>
      <dgm:spPr/>
      <dgm:t>
        <a:bodyPr/>
        <a:lstStyle/>
        <a:p>
          <a:endParaRPr lang="ru-RU"/>
        </a:p>
      </dgm:t>
    </dgm:pt>
    <dgm:pt modelId="{192A202C-D296-437E-81C3-2F88D06F3058}" type="pres">
      <dgm:prSet presAssocID="{B8E546CD-3F8B-4AE3-B258-7401F18CB087}" presName="parentText" presStyleLbl="node1" presStyleIdx="1" presStyleCnt="5" custScaleX="142857">
        <dgm:presLayoutVars>
          <dgm:chMax val="0"/>
          <dgm:bulletEnabled val="1"/>
        </dgm:presLayoutVars>
      </dgm:prSet>
      <dgm:spPr/>
      <dgm:t>
        <a:bodyPr/>
        <a:lstStyle/>
        <a:p>
          <a:endParaRPr lang="ru-RU"/>
        </a:p>
      </dgm:t>
    </dgm:pt>
    <dgm:pt modelId="{E1992961-3934-4A4C-BE94-C17E314825B8}" type="pres">
      <dgm:prSet presAssocID="{B8E546CD-3F8B-4AE3-B258-7401F18CB087}" presName="negativeSpace" presStyleCnt="0"/>
      <dgm:spPr/>
    </dgm:pt>
    <dgm:pt modelId="{A4C9230F-AA0B-4F7E-94F0-59D066024DEF}" type="pres">
      <dgm:prSet presAssocID="{B8E546CD-3F8B-4AE3-B258-7401F18CB087}" presName="childText" presStyleLbl="conFgAcc1" presStyleIdx="1" presStyleCnt="5">
        <dgm:presLayoutVars>
          <dgm:bulletEnabled val="1"/>
        </dgm:presLayoutVars>
      </dgm:prSet>
      <dgm:spPr/>
    </dgm:pt>
    <dgm:pt modelId="{F807D4DD-1B00-436D-87CE-88F51DED0CE1}" type="pres">
      <dgm:prSet presAssocID="{A416EF08-997C-4C95-9048-3254CC0D9327}" presName="spaceBetweenRectangles" presStyleCnt="0"/>
      <dgm:spPr/>
    </dgm:pt>
    <dgm:pt modelId="{F3DBBF54-C6C5-404A-916A-10E34CCA0BFC}" type="pres">
      <dgm:prSet presAssocID="{8EF1ABC6-8739-4BAC-9040-90BAC34A869D}" presName="parentLin" presStyleCnt="0"/>
      <dgm:spPr/>
    </dgm:pt>
    <dgm:pt modelId="{2725F5C3-6A0C-40CE-9F75-6F564BEE0B8E}" type="pres">
      <dgm:prSet presAssocID="{8EF1ABC6-8739-4BAC-9040-90BAC34A869D}" presName="parentLeftMargin" presStyleLbl="node1" presStyleIdx="1" presStyleCnt="5"/>
      <dgm:spPr/>
      <dgm:t>
        <a:bodyPr/>
        <a:lstStyle/>
        <a:p>
          <a:endParaRPr lang="ru-RU"/>
        </a:p>
      </dgm:t>
    </dgm:pt>
    <dgm:pt modelId="{BB9C6DF3-A753-4E47-9584-BFB1CC502D13}" type="pres">
      <dgm:prSet presAssocID="{8EF1ABC6-8739-4BAC-9040-90BAC34A869D}" presName="parentText" presStyleLbl="node1" presStyleIdx="2" presStyleCnt="5" custScaleX="142857">
        <dgm:presLayoutVars>
          <dgm:chMax val="0"/>
          <dgm:bulletEnabled val="1"/>
        </dgm:presLayoutVars>
      </dgm:prSet>
      <dgm:spPr/>
      <dgm:t>
        <a:bodyPr/>
        <a:lstStyle/>
        <a:p>
          <a:endParaRPr lang="ru-RU"/>
        </a:p>
      </dgm:t>
    </dgm:pt>
    <dgm:pt modelId="{7E8CAEEA-BEA9-46E8-8AD0-5CAA9B7EC921}" type="pres">
      <dgm:prSet presAssocID="{8EF1ABC6-8739-4BAC-9040-90BAC34A869D}" presName="negativeSpace" presStyleCnt="0"/>
      <dgm:spPr/>
    </dgm:pt>
    <dgm:pt modelId="{B7843D8D-DE83-499E-AFDA-CE5A5797D5A1}" type="pres">
      <dgm:prSet presAssocID="{8EF1ABC6-8739-4BAC-9040-90BAC34A869D}" presName="childText" presStyleLbl="conFgAcc1" presStyleIdx="2" presStyleCnt="5">
        <dgm:presLayoutVars>
          <dgm:bulletEnabled val="1"/>
        </dgm:presLayoutVars>
      </dgm:prSet>
      <dgm:spPr/>
    </dgm:pt>
    <dgm:pt modelId="{7F9279BB-585E-49B4-BBCF-ECB2341940A7}" type="pres">
      <dgm:prSet presAssocID="{3B1B28AE-E497-4904-9A71-718727577994}" presName="spaceBetweenRectangles" presStyleCnt="0"/>
      <dgm:spPr/>
    </dgm:pt>
    <dgm:pt modelId="{A452DBBB-C874-47F7-84B4-E829C2E8419A}" type="pres">
      <dgm:prSet presAssocID="{7ED60E00-C66B-4A82-9DED-BCEE4526D3A4}" presName="parentLin" presStyleCnt="0"/>
      <dgm:spPr/>
    </dgm:pt>
    <dgm:pt modelId="{653B71E3-6E78-46E6-9CEF-7FA4525F628F}" type="pres">
      <dgm:prSet presAssocID="{7ED60E00-C66B-4A82-9DED-BCEE4526D3A4}" presName="parentLeftMargin" presStyleLbl="node1" presStyleIdx="2" presStyleCnt="5"/>
      <dgm:spPr/>
      <dgm:t>
        <a:bodyPr/>
        <a:lstStyle/>
        <a:p>
          <a:endParaRPr lang="ru-RU"/>
        </a:p>
      </dgm:t>
    </dgm:pt>
    <dgm:pt modelId="{B0393217-B7E1-4238-AAD1-C709C3777354}" type="pres">
      <dgm:prSet presAssocID="{7ED60E00-C66B-4A82-9DED-BCEE4526D3A4}" presName="parentText" presStyleLbl="node1" presStyleIdx="3" presStyleCnt="5" custScaleX="142857">
        <dgm:presLayoutVars>
          <dgm:chMax val="0"/>
          <dgm:bulletEnabled val="1"/>
        </dgm:presLayoutVars>
      </dgm:prSet>
      <dgm:spPr/>
      <dgm:t>
        <a:bodyPr/>
        <a:lstStyle/>
        <a:p>
          <a:endParaRPr lang="ru-RU"/>
        </a:p>
      </dgm:t>
    </dgm:pt>
    <dgm:pt modelId="{FF7F1FDB-71BD-4B54-A398-0F5DAB3A2BD8}" type="pres">
      <dgm:prSet presAssocID="{7ED60E00-C66B-4A82-9DED-BCEE4526D3A4}" presName="negativeSpace" presStyleCnt="0"/>
      <dgm:spPr/>
    </dgm:pt>
    <dgm:pt modelId="{ECC74D58-DD0B-4B4A-BB45-FFF8EE33F569}" type="pres">
      <dgm:prSet presAssocID="{7ED60E00-C66B-4A82-9DED-BCEE4526D3A4}" presName="childText" presStyleLbl="conFgAcc1" presStyleIdx="3" presStyleCnt="5">
        <dgm:presLayoutVars>
          <dgm:bulletEnabled val="1"/>
        </dgm:presLayoutVars>
      </dgm:prSet>
      <dgm:spPr/>
    </dgm:pt>
    <dgm:pt modelId="{DC02EC87-C8C0-434F-AC92-24078C8E6E9E}" type="pres">
      <dgm:prSet presAssocID="{3D8CD938-AE16-4407-9A7F-EE3B7F20173A}" presName="spaceBetweenRectangles" presStyleCnt="0"/>
      <dgm:spPr/>
    </dgm:pt>
    <dgm:pt modelId="{FCBAC905-C7AB-49A9-8F27-544FAF053F43}" type="pres">
      <dgm:prSet presAssocID="{86F08646-E485-4CCD-A12F-36D288682384}" presName="parentLin" presStyleCnt="0"/>
      <dgm:spPr/>
    </dgm:pt>
    <dgm:pt modelId="{2A6B22DA-2118-4F83-A332-C2F9105EE3B8}" type="pres">
      <dgm:prSet presAssocID="{86F08646-E485-4CCD-A12F-36D288682384}" presName="parentLeftMargin" presStyleLbl="node1" presStyleIdx="3" presStyleCnt="5"/>
      <dgm:spPr/>
      <dgm:t>
        <a:bodyPr/>
        <a:lstStyle/>
        <a:p>
          <a:endParaRPr lang="ru-RU"/>
        </a:p>
      </dgm:t>
    </dgm:pt>
    <dgm:pt modelId="{520C02E3-866F-4020-BF33-0F1A72499C07}" type="pres">
      <dgm:prSet presAssocID="{86F08646-E485-4CCD-A12F-36D288682384}" presName="parentText" presStyleLbl="node1" presStyleIdx="4" presStyleCnt="5" custScaleX="142857">
        <dgm:presLayoutVars>
          <dgm:chMax val="0"/>
          <dgm:bulletEnabled val="1"/>
        </dgm:presLayoutVars>
      </dgm:prSet>
      <dgm:spPr/>
      <dgm:t>
        <a:bodyPr/>
        <a:lstStyle/>
        <a:p>
          <a:endParaRPr lang="ru-RU"/>
        </a:p>
      </dgm:t>
    </dgm:pt>
    <dgm:pt modelId="{996E6856-428F-468D-BC94-973CDA5FBD2E}" type="pres">
      <dgm:prSet presAssocID="{86F08646-E485-4CCD-A12F-36D288682384}" presName="negativeSpace" presStyleCnt="0"/>
      <dgm:spPr/>
    </dgm:pt>
    <dgm:pt modelId="{E167C7EB-3180-49D8-8D90-A1B4E61E0DD3}" type="pres">
      <dgm:prSet presAssocID="{86F08646-E485-4CCD-A12F-36D288682384}" presName="childText" presStyleLbl="conFgAcc1" presStyleIdx="4" presStyleCnt="5">
        <dgm:presLayoutVars>
          <dgm:bulletEnabled val="1"/>
        </dgm:presLayoutVars>
      </dgm:prSet>
      <dgm:spPr/>
    </dgm:pt>
  </dgm:ptLst>
  <dgm:cxnLst>
    <dgm:cxn modelId="{8015AAB8-4CB5-45D5-8BDA-6B527D3DBE93}" type="presOf" srcId="{86F08646-E485-4CCD-A12F-36D288682384}" destId="{520C02E3-866F-4020-BF33-0F1A72499C07}" srcOrd="1" destOrd="0" presId="urn:microsoft.com/office/officeart/2005/8/layout/list1"/>
    <dgm:cxn modelId="{676D3750-AFED-4209-A781-5D21C7215958}" type="presOf" srcId="{B8E546CD-3F8B-4AE3-B258-7401F18CB087}" destId="{192A202C-D296-437E-81C3-2F88D06F3058}" srcOrd="1" destOrd="0" presId="urn:microsoft.com/office/officeart/2005/8/layout/list1"/>
    <dgm:cxn modelId="{409740A4-79AB-4C0E-85C6-B176A983E061}" srcId="{ECD91BBD-F1A2-49E9-9F1C-959BF50B7859}" destId="{74CF6876-C011-4C6F-A114-05A2F0E12543}" srcOrd="0" destOrd="0" parTransId="{7A735D64-D59D-4E2E-9D63-A164A968B6E5}" sibTransId="{1C5F81B7-9C64-4726-8A64-69671808890E}"/>
    <dgm:cxn modelId="{184AA07A-D50D-4231-A8B8-C23A428EDB95}" type="presOf" srcId="{74CF6876-C011-4C6F-A114-05A2F0E12543}" destId="{4749CD2D-CBE3-4495-9A2A-CC66483E58F4}" srcOrd="0" destOrd="0" presId="urn:microsoft.com/office/officeart/2005/8/layout/list1"/>
    <dgm:cxn modelId="{AE5E38E0-AFD6-46E4-B282-72FCAE2284F8}" type="presOf" srcId="{7ED60E00-C66B-4A82-9DED-BCEE4526D3A4}" destId="{B0393217-B7E1-4238-AAD1-C709C3777354}" srcOrd="1" destOrd="0" presId="urn:microsoft.com/office/officeart/2005/8/layout/list1"/>
    <dgm:cxn modelId="{BED9FE19-CE76-479F-B016-4EB1B97EA83D}" type="presOf" srcId="{86F08646-E485-4CCD-A12F-36D288682384}" destId="{2A6B22DA-2118-4F83-A332-C2F9105EE3B8}" srcOrd="0" destOrd="0" presId="urn:microsoft.com/office/officeart/2005/8/layout/list1"/>
    <dgm:cxn modelId="{7A2D0CE6-C5BA-4446-B8DA-36B66B0676F0}" srcId="{ECD91BBD-F1A2-49E9-9F1C-959BF50B7859}" destId="{7ED60E00-C66B-4A82-9DED-BCEE4526D3A4}" srcOrd="3" destOrd="0" parTransId="{796B98C9-48E9-44DC-AC61-75B7DC903FE0}" sibTransId="{3D8CD938-AE16-4407-9A7F-EE3B7F20173A}"/>
    <dgm:cxn modelId="{D7C0A460-710A-4A3E-AB5E-A4BBE7E15754}" type="presOf" srcId="{7ED60E00-C66B-4A82-9DED-BCEE4526D3A4}" destId="{653B71E3-6E78-46E6-9CEF-7FA4525F628F}" srcOrd="0" destOrd="0" presId="urn:microsoft.com/office/officeart/2005/8/layout/list1"/>
    <dgm:cxn modelId="{4EFD2168-5C80-40D0-B943-924A9C3D6471}" type="presOf" srcId="{74CF6876-C011-4C6F-A114-05A2F0E12543}" destId="{E0868E1A-666B-4EE5-A016-42C428D2F338}" srcOrd="1" destOrd="0" presId="urn:microsoft.com/office/officeart/2005/8/layout/list1"/>
    <dgm:cxn modelId="{5FBD8105-40B7-4572-A1C8-CB8CEAA142A7}" srcId="{ECD91BBD-F1A2-49E9-9F1C-959BF50B7859}" destId="{8EF1ABC6-8739-4BAC-9040-90BAC34A869D}" srcOrd="2" destOrd="0" parTransId="{B9916257-1778-4737-9016-45DE0C900F24}" sibTransId="{3B1B28AE-E497-4904-9A71-718727577994}"/>
    <dgm:cxn modelId="{5C88CD9A-1513-4E53-AA10-E60B3D2DEB35}" type="presOf" srcId="{8EF1ABC6-8739-4BAC-9040-90BAC34A869D}" destId="{2725F5C3-6A0C-40CE-9F75-6F564BEE0B8E}" srcOrd="0" destOrd="0" presId="urn:microsoft.com/office/officeart/2005/8/layout/list1"/>
    <dgm:cxn modelId="{AD9A8D0E-C65C-493F-8586-3642587B86F1}" type="presOf" srcId="{8EF1ABC6-8739-4BAC-9040-90BAC34A869D}" destId="{BB9C6DF3-A753-4E47-9584-BFB1CC502D13}" srcOrd="1" destOrd="0" presId="urn:microsoft.com/office/officeart/2005/8/layout/list1"/>
    <dgm:cxn modelId="{91E6B62C-42A3-431F-959B-93AB18144AA8}" srcId="{ECD91BBD-F1A2-49E9-9F1C-959BF50B7859}" destId="{86F08646-E485-4CCD-A12F-36D288682384}" srcOrd="4" destOrd="0" parTransId="{83075F40-9501-48A9-9A51-00B89B0DE3F0}" sibTransId="{17740F02-D0D2-4AB2-8B5E-285BE094CB22}"/>
    <dgm:cxn modelId="{3DFCF454-F670-41B4-9EF9-11C558EE7917}" srcId="{ECD91BBD-F1A2-49E9-9F1C-959BF50B7859}" destId="{B8E546CD-3F8B-4AE3-B258-7401F18CB087}" srcOrd="1" destOrd="0" parTransId="{F1473036-9F2E-465B-8729-E8E94B603330}" sibTransId="{A416EF08-997C-4C95-9048-3254CC0D9327}"/>
    <dgm:cxn modelId="{98BCE90A-5C11-4D83-817B-B6A9FBF9B169}" type="presOf" srcId="{B8E546CD-3F8B-4AE3-B258-7401F18CB087}" destId="{88C8BEEB-2900-4492-8851-64ECB3A3C85F}" srcOrd="0" destOrd="0" presId="urn:microsoft.com/office/officeart/2005/8/layout/list1"/>
    <dgm:cxn modelId="{3632036F-7AD7-4B94-AE72-4213CF6885D6}" type="presOf" srcId="{ECD91BBD-F1A2-49E9-9F1C-959BF50B7859}" destId="{24874420-027E-41D1-8E68-8BAB848F1A2C}" srcOrd="0" destOrd="0" presId="urn:microsoft.com/office/officeart/2005/8/layout/list1"/>
    <dgm:cxn modelId="{43AB5DB5-72E6-4C61-87C1-E18F4D639F31}" type="presParOf" srcId="{24874420-027E-41D1-8E68-8BAB848F1A2C}" destId="{E489B6E2-6B61-48DB-8F89-EA702EB147BB}" srcOrd="0" destOrd="0" presId="urn:microsoft.com/office/officeart/2005/8/layout/list1"/>
    <dgm:cxn modelId="{2899EFDB-80BE-46C2-AB49-83CFAE1F4414}" type="presParOf" srcId="{E489B6E2-6B61-48DB-8F89-EA702EB147BB}" destId="{4749CD2D-CBE3-4495-9A2A-CC66483E58F4}" srcOrd="0" destOrd="0" presId="urn:microsoft.com/office/officeart/2005/8/layout/list1"/>
    <dgm:cxn modelId="{421BD05F-CF17-4E34-9CB8-833A07C5B498}" type="presParOf" srcId="{E489B6E2-6B61-48DB-8F89-EA702EB147BB}" destId="{E0868E1A-666B-4EE5-A016-42C428D2F338}" srcOrd="1" destOrd="0" presId="urn:microsoft.com/office/officeart/2005/8/layout/list1"/>
    <dgm:cxn modelId="{865E00ED-5460-43B5-A393-2FBF90BFC2F5}" type="presParOf" srcId="{24874420-027E-41D1-8E68-8BAB848F1A2C}" destId="{5EF319A2-7D67-4930-8658-BF3CC7891954}" srcOrd="1" destOrd="0" presId="urn:microsoft.com/office/officeart/2005/8/layout/list1"/>
    <dgm:cxn modelId="{A9436844-A1E6-4F08-B131-011F558B807B}" type="presParOf" srcId="{24874420-027E-41D1-8E68-8BAB848F1A2C}" destId="{28FC746F-D299-4DEE-AFFA-8C69503E0713}" srcOrd="2" destOrd="0" presId="urn:microsoft.com/office/officeart/2005/8/layout/list1"/>
    <dgm:cxn modelId="{072D073E-53AA-4289-987A-092389859279}" type="presParOf" srcId="{24874420-027E-41D1-8E68-8BAB848F1A2C}" destId="{456C3C32-CE36-4805-9892-C793F7D4E03C}" srcOrd="3" destOrd="0" presId="urn:microsoft.com/office/officeart/2005/8/layout/list1"/>
    <dgm:cxn modelId="{C208E8A3-DEA0-4DCC-A087-EB3B6F14B07D}" type="presParOf" srcId="{24874420-027E-41D1-8E68-8BAB848F1A2C}" destId="{7319DC48-7CE5-42D0-862F-921EA1B5AC05}" srcOrd="4" destOrd="0" presId="urn:microsoft.com/office/officeart/2005/8/layout/list1"/>
    <dgm:cxn modelId="{DB542E8A-D9E7-4D27-A937-4C35484D0CC1}" type="presParOf" srcId="{7319DC48-7CE5-42D0-862F-921EA1B5AC05}" destId="{88C8BEEB-2900-4492-8851-64ECB3A3C85F}" srcOrd="0" destOrd="0" presId="urn:microsoft.com/office/officeart/2005/8/layout/list1"/>
    <dgm:cxn modelId="{B5E8B1C8-1AE6-4AEC-B566-2EA9B6282CA3}" type="presParOf" srcId="{7319DC48-7CE5-42D0-862F-921EA1B5AC05}" destId="{192A202C-D296-437E-81C3-2F88D06F3058}" srcOrd="1" destOrd="0" presId="urn:microsoft.com/office/officeart/2005/8/layout/list1"/>
    <dgm:cxn modelId="{EF805DDD-1F28-40FC-B1DC-808FF6B7E65B}" type="presParOf" srcId="{24874420-027E-41D1-8E68-8BAB848F1A2C}" destId="{E1992961-3934-4A4C-BE94-C17E314825B8}" srcOrd="5" destOrd="0" presId="urn:microsoft.com/office/officeart/2005/8/layout/list1"/>
    <dgm:cxn modelId="{CC2A0583-DBB9-4CB1-929E-C8580A963AA3}" type="presParOf" srcId="{24874420-027E-41D1-8E68-8BAB848F1A2C}" destId="{A4C9230F-AA0B-4F7E-94F0-59D066024DEF}" srcOrd="6" destOrd="0" presId="urn:microsoft.com/office/officeart/2005/8/layout/list1"/>
    <dgm:cxn modelId="{10FEC4BA-5668-4BEF-8B26-05FC9BCD6344}" type="presParOf" srcId="{24874420-027E-41D1-8E68-8BAB848F1A2C}" destId="{F807D4DD-1B00-436D-87CE-88F51DED0CE1}" srcOrd="7" destOrd="0" presId="urn:microsoft.com/office/officeart/2005/8/layout/list1"/>
    <dgm:cxn modelId="{783B706A-F15C-4FE6-90BF-2D454583FFAD}" type="presParOf" srcId="{24874420-027E-41D1-8E68-8BAB848F1A2C}" destId="{F3DBBF54-C6C5-404A-916A-10E34CCA0BFC}" srcOrd="8" destOrd="0" presId="urn:microsoft.com/office/officeart/2005/8/layout/list1"/>
    <dgm:cxn modelId="{600B7CE4-F65D-471C-AD35-DB7B556EA76A}" type="presParOf" srcId="{F3DBBF54-C6C5-404A-916A-10E34CCA0BFC}" destId="{2725F5C3-6A0C-40CE-9F75-6F564BEE0B8E}" srcOrd="0" destOrd="0" presId="urn:microsoft.com/office/officeart/2005/8/layout/list1"/>
    <dgm:cxn modelId="{BFEB32AE-0B85-4342-B2C3-265A87C4518F}" type="presParOf" srcId="{F3DBBF54-C6C5-404A-916A-10E34CCA0BFC}" destId="{BB9C6DF3-A753-4E47-9584-BFB1CC502D13}" srcOrd="1" destOrd="0" presId="urn:microsoft.com/office/officeart/2005/8/layout/list1"/>
    <dgm:cxn modelId="{2D19E0AC-C145-46E1-95AD-DB219FC02CE2}" type="presParOf" srcId="{24874420-027E-41D1-8E68-8BAB848F1A2C}" destId="{7E8CAEEA-BEA9-46E8-8AD0-5CAA9B7EC921}" srcOrd="9" destOrd="0" presId="urn:microsoft.com/office/officeart/2005/8/layout/list1"/>
    <dgm:cxn modelId="{C0E14555-5662-4C86-BFD2-9B38A1FC732F}" type="presParOf" srcId="{24874420-027E-41D1-8E68-8BAB848F1A2C}" destId="{B7843D8D-DE83-499E-AFDA-CE5A5797D5A1}" srcOrd="10" destOrd="0" presId="urn:microsoft.com/office/officeart/2005/8/layout/list1"/>
    <dgm:cxn modelId="{CD5C3BD0-0FBD-40DE-9B78-4F04D5C8AEA1}" type="presParOf" srcId="{24874420-027E-41D1-8E68-8BAB848F1A2C}" destId="{7F9279BB-585E-49B4-BBCF-ECB2341940A7}" srcOrd="11" destOrd="0" presId="urn:microsoft.com/office/officeart/2005/8/layout/list1"/>
    <dgm:cxn modelId="{E039C55D-9AF1-4C04-9286-F3C86EAD043C}" type="presParOf" srcId="{24874420-027E-41D1-8E68-8BAB848F1A2C}" destId="{A452DBBB-C874-47F7-84B4-E829C2E8419A}" srcOrd="12" destOrd="0" presId="urn:microsoft.com/office/officeart/2005/8/layout/list1"/>
    <dgm:cxn modelId="{660E6B78-E695-4BEA-AA01-FCBB80F05EE7}" type="presParOf" srcId="{A452DBBB-C874-47F7-84B4-E829C2E8419A}" destId="{653B71E3-6E78-46E6-9CEF-7FA4525F628F}" srcOrd="0" destOrd="0" presId="urn:microsoft.com/office/officeart/2005/8/layout/list1"/>
    <dgm:cxn modelId="{EDFFA1B0-3D9F-47F6-8544-9A3896732F39}" type="presParOf" srcId="{A452DBBB-C874-47F7-84B4-E829C2E8419A}" destId="{B0393217-B7E1-4238-AAD1-C709C3777354}" srcOrd="1" destOrd="0" presId="urn:microsoft.com/office/officeart/2005/8/layout/list1"/>
    <dgm:cxn modelId="{3977170E-C9FC-4995-8788-4E752D6F0DBE}" type="presParOf" srcId="{24874420-027E-41D1-8E68-8BAB848F1A2C}" destId="{FF7F1FDB-71BD-4B54-A398-0F5DAB3A2BD8}" srcOrd="13" destOrd="0" presId="urn:microsoft.com/office/officeart/2005/8/layout/list1"/>
    <dgm:cxn modelId="{BE1B996E-861E-490E-BCC7-ED324A31376B}" type="presParOf" srcId="{24874420-027E-41D1-8E68-8BAB848F1A2C}" destId="{ECC74D58-DD0B-4B4A-BB45-FFF8EE33F569}" srcOrd="14" destOrd="0" presId="urn:microsoft.com/office/officeart/2005/8/layout/list1"/>
    <dgm:cxn modelId="{80BCA6C9-05AC-458B-82F8-7F3871CFF317}" type="presParOf" srcId="{24874420-027E-41D1-8E68-8BAB848F1A2C}" destId="{DC02EC87-C8C0-434F-AC92-24078C8E6E9E}" srcOrd="15" destOrd="0" presId="urn:microsoft.com/office/officeart/2005/8/layout/list1"/>
    <dgm:cxn modelId="{936FBB5C-D187-480A-9F60-740A92465928}" type="presParOf" srcId="{24874420-027E-41D1-8E68-8BAB848F1A2C}" destId="{FCBAC905-C7AB-49A9-8F27-544FAF053F43}" srcOrd="16" destOrd="0" presId="urn:microsoft.com/office/officeart/2005/8/layout/list1"/>
    <dgm:cxn modelId="{9011042E-5ECB-4742-A699-90D3F22F3DEB}" type="presParOf" srcId="{FCBAC905-C7AB-49A9-8F27-544FAF053F43}" destId="{2A6B22DA-2118-4F83-A332-C2F9105EE3B8}" srcOrd="0" destOrd="0" presId="urn:microsoft.com/office/officeart/2005/8/layout/list1"/>
    <dgm:cxn modelId="{D8F6B9D7-DA94-4F66-BCD7-9DA1B5417AC9}" type="presParOf" srcId="{FCBAC905-C7AB-49A9-8F27-544FAF053F43}" destId="{520C02E3-866F-4020-BF33-0F1A72499C07}" srcOrd="1" destOrd="0" presId="urn:microsoft.com/office/officeart/2005/8/layout/list1"/>
    <dgm:cxn modelId="{73CB66CF-E1A4-42D0-A6B5-D4D27B4EC493}" type="presParOf" srcId="{24874420-027E-41D1-8E68-8BAB848F1A2C}" destId="{996E6856-428F-468D-BC94-973CDA5FBD2E}" srcOrd="17" destOrd="0" presId="urn:microsoft.com/office/officeart/2005/8/layout/list1"/>
    <dgm:cxn modelId="{785BABB6-993B-46E7-9625-5B3D51ED21C7}" type="presParOf" srcId="{24874420-027E-41D1-8E68-8BAB848F1A2C}" destId="{E167C7EB-3180-49D8-8D90-A1B4E61E0DD3}"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031CEE-0195-44CF-AA75-F1250EC8BF1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2EFC556A-1B31-4151-9F05-6FF783B38384}">
      <dgm:prSet phldrT="[Текст]" custT="1"/>
      <dgm:spPr/>
      <dgm:t>
        <a:bodyPr/>
        <a:lstStyle/>
        <a:p>
          <a:r>
            <a:rPr lang="ru-RU" sz="1600" dirty="0" err="1" smtClean="0"/>
            <a:t>персональної</a:t>
          </a:r>
          <a:r>
            <a:rPr lang="ru-RU" sz="1600" dirty="0" smtClean="0"/>
            <a:t> </a:t>
          </a:r>
          <a:r>
            <a:rPr lang="ru-RU" sz="1600" dirty="0" err="1" smtClean="0"/>
            <a:t>відповідальності</a:t>
          </a:r>
          <a:r>
            <a:rPr lang="ru-RU" sz="1600" dirty="0" smtClean="0"/>
            <a:t> за </a:t>
          </a:r>
          <a:r>
            <a:rPr lang="ru-RU" sz="1600" dirty="0" err="1" smtClean="0"/>
            <a:t>виконання</a:t>
          </a:r>
          <a:r>
            <a:rPr lang="ru-RU" sz="1600" dirty="0" smtClean="0"/>
            <a:t> </a:t>
          </a:r>
          <a:r>
            <a:rPr lang="ru-RU" sz="1600" dirty="0" err="1" smtClean="0"/>
            <a:t>службових</a:t>
          </a:r>
          <a:r>
            <a:rPr lang="ru-RU" sz="1600" dirty="0" smtClean="0"/>
            <a:t> </a:t>
          </a:r>
          <a:br>
            <a:rPr lang="ru-RU" sz="1600" dirty="0" smtClean="0"/>
          </a:br>
          <a:r>
            <a:rPr lang="ru-RU" sz="1600" dirty="0" err="1" smtClean="0"/>
            <a:t>обов'язків</a:t>
          </a:r>
          <a:r>
            <a:rPr lang="ru-RU" sz="1600" dirty="0" smtClean="0"/>
            <a:t> </a:t>
          </a:r>
          <a:r>
            <a:rPr lang="ru-RU" sz="1600" dirty="0" err="1" smtClean="0"/>
            <a:t>і</a:t>
          </a:r>
          <a:r>
            <a:rPr lang="ru-RU" sz="1600" dirty="0" smtClean="0"/>
            <a:t> </a:t>
          </a:r>
          <a:r>
            <a:rPr lang="ru-RU" sz="1600" dirty="0" err="1" smtClean="0"/>
            <a:t>дисципліни</a:t>
          </a:r>
          <a:r>
            <a:rPr lang="ru-RU" sz="1600" dirty="0" smtClean="0"/>
            <a:t>;</a:t>
          </a:r>
          <a:endParaRPr lang="ru-RU" sz="1600" dirty="0"/>
        </a:p>
      </dgm:t>
    </dgm:pt>
    <dgm:pt modelId="{0EF13604-4C13-4098-BC9D-9B25853DFE22}" type="parTrans" cxnId="{8283BF5B-E279-45F6-9389-4EFC56098F7C}">
      <dgm:prSet/>
      <dgm:spPr/>
      <dgm:t>
        <a:bodyPr/>
        <a:lstStyle/>
        <a:p>
          <a:endParaRPr lang="ru-RU"/>
        </a:p>
      </dgm:t>
    </dgm:pt>
    <dgm:pt modelId="{CF2E7471-B50B-44FC-92C9-0D98FFC31EC6}" type="sibTrans" cxnId="{8283BF5B-E279-45F6-9389-4EFC56098F7C}">
      <dgm:prSet/>
      <dgm:spPr/>
      <dgm:t>
        <a:bodyPr/>
        <a:lstStyle/>
        <a:p>
          <a:endParaRPr lang="ru-RU"/>
        </a:p>
      </dgm:t>
    </dgm:pt>
    <dgm:pt modelId="{626968C1-85D7-4065-8F55-E970EC37855B}">
      <dgm:prSet phldrT="[Текст]" custT="1"/>
      <dgm:spPr/>
      <dgm:t>
        <a:bodyPr/>
        <a:lstStyle/>
        <a:p>
          <a:r>
            <a:rPr lang="ru-RU" sz="1600" dirty="0" err="1" smtClean="0"/>
            <a:t>дотримання</a:t>
          </a:r>
          <a:r>
            <a:rPr lang="ru-RU" sz="1600" dirty="0" smtClean="0"/>
            <a:t> прав та </a:t>
          </a:r>
          <a:r>
            <a:rPr lang="ru-RU" sz="1600" dirty="0" err="1" smtClean="0"/>
            <a:t>законних</a:t>
          </a:r>
          <a:r>
            <a:rPr lang="ru-RU" sz="1600" dirty="0" smtClean="0"/>
            <a:t> </a:t>
          </a:r>
          <a:r>
            <a:rPr lang="ru-RU" sz="1600" dirty="0" err="1" smtClean="0"/>
            <a:t>інтересів</a:t>
          </a:r>
          <a:r>
            <a:rPr lang="ru-RU" sz="1600" dirty="0" smtClean="0"/>
            <a:t> </a:t>
          </a:r>
          <a:r>
            <a:rPr lang="ru-RU" sz="1600" dirty="0" err="1" smtClean="0"/>
            <a:t>органів</a:t>
          </a:r>
          <a:r>
            <a:rPr lang="ru-RU" sz="1600" dirty="0" smtClean="0"/>
            <a:t> </a:t>
          </a:r>
          <a:r>
            <a:rPr lang="ru-RU" sz="1600" dirty="0" err="1" smtClean="0"/>
            <a:t>місцевого</a:t>
          </a:r>
          <a:r>
            <a:rPr lang="ru-RU" sz="1600" dirty="0" smtClean="0"/>
            <a:t> </a:t>
          </a:r>
          <a:r>
            <a:rPr lang="ru-RU" sz="1600" dirty="0" err="1" smtClean="0"/>
            <a:t>і</a:t>
          </a:r>
          <a:r>
            <a:rPr lang="ru-RU" sz="1600" dirty="0" smtClean="0"/>
            <a:t> </a:t>
          </a:r>
          <a:br>
            <a:rPr lang="ru-RU" sz="1600" dirty="0" smtClean="0"/>
          </a:br>
          <a:r>
            <a:rPr lang="ru-RU" sz="1600" dirty="0" err="1" smtClean="0"/>
            <a:t>регіонального</a:t>
          </a:r>
          <a:r>
            <a:rPr lang="ru-RU" sz="1600" dirty="0" smtClean="0"/>
            <a:t> </a:t>
          </a:r>
          <a:r>
            <a:rPr lang="ru-RU" sz="1600" dirty="0" err="1" smtClean="0"/>
            <a:t>самоврядування</a:t>
          </a:r>
          <a:r>
            <a:rPr lang="ru-RU" sz="1600" dirty="0" smtClean="0"/>
            <a:t>; </a:t>
          </a:r>
          <a:endParaRPr lang="ru-RU" sz="1600" dirty="0"/>
        </a:p>
      </dgm:t>
    </dgm:pt>
    <dgm:pt modelId="{3BC43966-55D5-4E62-B62E-0B50675BE7DA}" type="parTrans" cxnId="{CAD66B21-6937-40D0-B5A7-844BA5B87687}">
      <dgm:prSet/>
      <dgm:spPr/>
      <dgm:t>
        <a:bodyPr/>
        <a:lstStyle/>
        <a:p>
          <a:endParaRPr lang="ru-RU"/>
        </a:p>
      </dgm:t>
    </dgm:pt>
    <dgm:pt modelId="{57D90297-5C50-4427-988F-7FFA1E50CEE3}" type="sibTrans" cxnId="{CAD66B21-6937-40D0-B5A7-844BA5B87687}">
      <dgm:prSet/>
      <dgm:spPr/>
      <dgm:t>
        <a:bodyPr/>
        <a:lstStyle/>
        <a:p>
          <a:endParaRPr lang="ru-RU"/>
        </a:p>
      </dgm:t>
    </dgm:pt>
    <dgm:pt modelId="{86DD94C3-EB34-4455-8961-58FD39F9F356}">
      <dgm:prSet phldrT="[Текст]" custT="1"/>
      <dgm:spPr/>
      <dgm:t>
        <a:bodyPr/>
        <a:lstStyle/>
        <a:p>
          <a:r>
            <a:rPr lang="ru-RU" sz="1600" dirty="0" err="1" smtClean="0"/>
            <a:t>дотримання</a:t>
          </a:r>
          <a:r>
            <a:rPr lang="ru-RU" sz="1600" dirty="0" smtClean="0"/>
            <a:t> прав </a:t>
          </a:r>
          <a:r>
            <a:rPr lang="ru-RU" sz="1600" dirty="0" err="1" smtClean="0"/>
            <a:t>підприємств</a:t>
          </a:r>
          <a:r>
            <a:rPr lang="ru-RU" sz="1600" dirty="0" smtClean="0"/>
            <a:t>, </a:t>
          </a:r>
          <a:r>
            <a:rPr lang="ru-RU" sz="1600" dirty="0" err="1" smtClean="0"/>
            <a:t>установ</a:t>
          </a:r>
          <a:r>
            <a:rPr lang="ru-RU" sz="1600" dirty="0" smtClean="0"/>
            <a:t> </a:t>
          </a:r>
          <a:r>
            <a:rPr lang="ru-RU" sz="1600" dirty="0" err="1" smtClean="0"/>
            <a:t>і</a:t>
          </a:r>
          <a:r>
            <a:rPr lang="ru-RU" sz="1600" dirty="0" smtClean="0"/>
            <a:t> </a:t>
          </a:r>
          <a:r>
            <a:rPr lang="ru-RU" sz="1600" dirty="0" err="1" smtClean="0"/>
            <a:t>організацій</a:t>
          </a:r>
          <a:r>
            <a:rPr lang="ru-RU" sz="1600" dirty="0" smtClean="0"/>
            <a:t>, </a:t>
          </a:r>
          <a:r>
            <a:rPr lang="ru-RU" sz="1600" dirty="0" err="1" smtClean="0"/>
            <a:t>об'єднань</a:t>
          </a:r>
          <a:r>
            <a:rPr lang="ru-RU" sz="1600" dirty="0" smtClean="0"/>
            <a:t> </a:t>
          </a:r>
          <a:br>
            <a:rPr lang="ru-RU" sz="1600" dirty="0" smtClean="0"/>
          </a:br>
          <a:r>
            <a:rPr lang="ru-RU" sz="1600" dirty="0" err="1" smtClean="0"/>
            <a:t>громадян</a:t>
          </a:r>
          <a:r>
            <a:rPr lang="ru-RU" sz="1600" dirty="0" smtClean="0"/>
            <a:t>.</a:t>
          </a:r>
          <a:endParaRPr lang="ru-RU" sz="1600" dirty="0"/>
        </a:p>
      </dgm:t>
    </dgm:pt>
    <dgm:pt modelId="{30E3C433-0CC3-498E-BC9C-C9CF64321F7B}" type="parTrans" cxnId="{77E89D54-788B-47E2-B474-09751AB4187A}">
      <dgm:prSet/>
      <dgm:spPr/>
      <dgm:t>
        <a:bodyPr/>
        <a:lstStyle/>
        <a:p>
          <a:endParaRPr lang="ru-RU"/>
        </a:p>
      </dgm:t>
    </dgm:pt>
    <dgm:pt modelId="{93E30B6D-C63E-4C0F-83C2-E08711BD4534}" type="sibTrans" cxnId="{77E89D54-788B-47E2-B474-09751AB4187A}">
      <dgm:prSet/>
      <dgm:spPr/>
      <dgm:t>
        <a:bodyPr/>
        <a:lstStyle/>
        <a:p>
          <a:endParaRPr lang="ru-RU"/>
        </a:p>
      </dgm:t>
    </dgm:pt>
    <dgm:pt modelId="{5A1FF45B-9831-42A9-AD08-7277D28CEA7F}" type="pres">
      <dgm:prSet presAssocID="{F2031CEE-0195-44CF-AA75-F1250EC8BF18}" presName="linear" presStyleCnt="0">
        <dgm:presLayoutVars>
          <dgm:dir/>
          <dgm:animLvl val="lvl"/>
          <dgm:resizeHandles val="exact"/>
        </dgm:presLayoutVars>
      </dgm:prSet>
      <dgm:spPr/>
      <dgm:t>
        <a:bodyPr/>
        <a:lstStyle/>
        <a:p>
          <a:endParaRPr lang="ru-RU"/>
        </a:p>
      </dgm:t>
    </dgm:pt>
    <dgm:pt modelId="{4556AB56-F6D7-4AB6-AC4B-994D45FA16DD}" type="pres">
      <dgm:prSet presAssocID="{2EFC556A-1B31-4151-9F05-6FF783B38384}" presName="parentLin" presStyleCnt="0"/>
      <dgm:spPr/>
    </dgm:pt>
    <dgm:pt modelId="{9B3BDBE4-00D3-49D1-9A60-006A38B20275}" type="pres">
      <dgm:prSet presAssocID="{2EFC556A-1B31-4151-9F05-6FF783B38384}" presName="parentLeftMargin" presStyleLbl="node1" presStyleIdx="0" presStyleCnt="3"/>
      <dgm:spPr/>
      <dgm:t>
        <a:bodyPr/>
        <a:lstStyle/>
        <a:p>
          <a:endParaRPr lang="ru-RU"/>
        </a:p>
      </dgm:t>
    </dgm:pt>
    <dgm:pt modelId="{927962EB-4D5C-4AA1-8ADB-266D272E33C4}" type="pres">
      <dgm:prSet presAssocID="{2EFC556A-1B31-4151-9F05-6FF783B38384}" presName="parentText" presStyleLbl="node1" presStyleIdx="0" presStyleCnt="3" custScaleX="142857">
        <dgm:presLayoutVars>
          <dgm:chMax val="0"/>
          <dgm:bulletEnabled val="1"/>
        </dgm:presLayoutVars>
      </dgm:prSet>
      <dgm:spPr/>
      <dgm:t>
        <a:bodyPr/>
        <a:lstStyle/>
        <a:p>
          <a:endParaRPr lang="ru-RU"/>
        </a:p>
      </dgm:t>
    </dgm:pt>
    <dgm:pt modelId="{280EBE63-AB0C-4535-8FF4-2590A1EFB988}" type="pres">
      <dgm:prSet presAssocID="{2EFC556A-1B31-4151-9F05-6FF783B38384}" presName="negativeSpace" presStyleCnt="0"/>
      <dgm:spPr/>
    </dgm:pt>
    <dgm:pt modelId="{F0AC417B-71FC-4B90-B92E-166494D09C65}" type="pres">
      <dgm:prSet presAssocID="{2EFC556A-1B31-4151-9F05-6FF783B38384}" presName="childText" presStyleLbl="conFgAcc1" presStyleIdx="0" presStyleCnt="3">
        <dgm:presLayoutVars>
          <dgm:bulletEnabled val="1"/>
        </dgm:presLayoutVars>
      </dgm:prSet>
      <dgm:spPr/>
    </dgm:pt>
    <dgm:pt modelId="{083621E5-1961-4698-9EA6-916A9F590482}" type="pres">
      <dgm:prSet presAssocID="{CF2E7471-B50B-44FC-92C9-0D98FFC31EC6}" presName="spaceBetweenRectangles" presStyleCnt="0"/>
      <dgm:spPr/>
    </dgm:pt>
    <dgm:pt modelId="{7E96C7A0-5616-4E5D-9EB5-FCFA5CB475B4}" type="pres">
      <dgm:prSet presAssocID="{626968C1-85D7-4065-8F55-E970EC37855B}" presName="parentLin" presStyleCnt="0"/>
      <dgm:spPr/>
    </dgm:pt>
    <dgm:pt modelId="{96DCC64F-4DFA-4D3E-9892-141C15F745FA}" type="pres">
      <dgm:prSet presAssocID="{626968C1-85D7-4065-8F55-E970EC37855B}" presName="parentLeftMargin" presStyleLbl="node1" presStyleIdx="0" presStyleCnt="3"/>
      <dgm:spPr/>
      <dgm:t>
        <a:bodyPr/>
        <a:lstStyle/>
        <a:p>
          <a:endParaRPr lang="ru-RU"/>
        </a:p>
      </dgm:t>
    </dgm:pt>
    <dgm:pt modelId="{4064D88F-1763-47A3-B2F6-CB7CFC57234B}" type="pres">
      <dgm:prSet presAssocID="{626968C1-85D7-4065-8F55-E970EC37855B}" presName="parentText" presStyleLbl="node1" presStyleIdx="1" presStyleCnt="3" custScaleX="142857">
        <dgm:presLayoutVars>
          <dgm:chMax val="0"/>
          <dgm:bulletEnabled val="1"/>
        </dgm:presLayoutVars>
      </dgm:prSet>
      <dgm:spPr/>
      <dgm:t>
        <a:bodyPr/>
        <a:lstStyle/>
        <a:p>
          <a:endParaRPr lang="ru-RU"/>
        </a:p>
      </dgm:t>
    </dgm:pt>
    <dgm:pt modelId="{64E6FB45-AC89-41C0-8BE8-E6AD4BEB6CF4}" type="pres">
      <dgm:prSet presAssocID="{626968C1-85D7-4065-8F55-E970EC37855B}" presName="negativeSpace" presStyleCnt="0"/>
      <dgm:spPr/>
    </dgm:pt>
    <dgm:pt modelId="{625FE8ED-5138-46F3-A4AA-45C488C0A916}" type="pres">
      <dgm:prSet presAssocID="{626968C1-85D7-4065-8F55-E970EC37855B}" presName="childText" presStyleLbl="conFgAcc1" presStyleIdx="1" presStyleCnt="3">
        <dgm:presLayoutVars>
          <dgm:bulletEnabled val="1"/>
        </dgm:presLayoutVars>
      </dgm:prSet>
      <dgm:spPr/>
    </dgm:pt>
    <dgm:pt modelId="{5EDAD93C-79FB-47E9-9683-404862B0E748}" type="pres">
      <dgm:prSet presAssocID="{57D90297-5C50-4427-988F-7FFA1E50CEE3}" presName="spaceBetweenRectangles" presStyleCnt="0"/>
      <dgm:spPr/>
    </dgm:pt>
    <dgm:pt modelId="{D58AE8CE-558D-4557-B34D-F031BF978846}" type="pres">
      <dgm:prSet presAssocID="{86DD94C3-EB34-4455-8961-58FD39F9F356}" presName="parentLin" presStyleCnt="0"/>
      <dgm:spPr/>
    </dgm:pt>
    <dgm:pt modelId="{65F4EEC5-4B8F-451E-A3A3-6FB57250AB3F}" type="pres">
      <dgm:prSet presAssocID="{86DD94C3-EB34-4455-8961-58FD39F9F356}" presName="parentLeftMargin" presStyleLbl="node1" presStyleIdx="1" presStyleCnt="3"/>
      <dgm:spPr/>
      <dgm:t>
        <a:bodyPr/>
        <a:lstStyle/>
        <a:p>
          <a:endParaRPr lang="ru-RU"/>
        </a:p>
      </dgm:t>
    </dgm:pt>
    <dgm:pt modelId="{5227ABC3-C133-42F4-BD37-B3E250F6D8CE}" type="pres">
      <dgm:prSet presAssocID="{86DD94C3-EB34-4455-8961-58FD39F9F356}" presName="parentText" presStyleLbl="node1" presStyleIdx="2" presStyleCnt="3" custScaleX="142857">
        <dgm:presLayoutVars>
          <dgm:chMax val="0"/>
          <dgm:bulletEnabled val="1"/>
        </dgm:presLayoutVars>
      </dgm:prSet>
      <dgm:spPr/>
      <dgm:t>
        <a:bodyPr/>
        <a:lstStyle/>
        <a:p>
          <a:endParaRPr lang="ru-RU"/>
        </a:p>
      </dgm:t>
    </dgm:pt>
    <dgm:pt modelId="{AD050A66-A39F-411D-B6BA-CCFD26AE1CD8}" type="pres">
      <dgm:prSet presAssocID="{86DD94C3-EB34-4455-8961-58FD39F9F356}" presName="negativeSpace" presStyleCnt="0"/>
      <dgm:spPr/>
    </dgm:pt>
    <dgm:pt modelId="{C73CE014-9947-4539-9226-B43DFFDA0342}" type="pres">
      <dgm:prSet presAssocID="{86DD94C3-EB34-4455-8961-58FD39F9F356}" presName="childText" presStyleLbl="conFgAcc1" presStyleIdx="2" presStyleCnt="3">
        <dgm:presLayoutVars>
          <dgm:bulletEnabled val="1"/>
        </dgm:presLayoutVars>
      </dgm:prSet>
      <dgm:spPr/>
    </dgm:pt>
  </dgm:ptLst>
  <dgm:cxnLst>
    <dgm:cxn modelId="{8283BF5B-E279-45F6-9389-4EFC56098F7C}" srcId="{F2031CEE-0195-44CF-AA75-F1250EC8BF18}" destId="{2EFC556A-1B31-4151-9F05-6FF783B38384}" srcOrd="0" destOrd="0" parTransId="{0EF13604-4C13-4098-BC9D-9B25853DFE22}" sibTransId="{CF2E7471-B50B-44FC-92C9-0D98FFC31EC6}"/>
    <dgm:cxn modelId="{B15CB37B-A350-46F0-B8E8-27891A668EAA}" type="presOf" srcId="{86DD94C3-EB34-4455-8961-58FD39F9F356}" destId="{65F4EEC5-4B8F-451E-A3A3-6FB57250AB3F}" srcOrd="0" destOrd="0" presId="urn:microsoft.com/office/officeart/2005/8/layout/list1"/>
    <dgm:cxn modelId="{C62F0F1A-97A5-4F90-92AA-E5FEFCA76B43}" type="presOf" srcId="{2EFC556A-1B31-4151-9F05-6FF783B38384}" destId="{927962EB-4D5C-4AA1-8ADB-266D272E33C4}" srcOrd="1" destOrd="0" presId="urn:microsoft.com/office/officeart/2005/8/layout/list1"/>
    <dgm:cxn modelId="{CB056B9C-3EBD-4699-942D-457E35755A18}" type="presOf" srcId="{2EFC556A-1B31-4151-9F05-6FF783B38384}" destId="{9B3BDBE4-00D3-49D1-9A60-006A38B20275}" srcOrd="0" destOrd="0" presId="urn:microsoft.com/office/officeart/2005/8/layout/list1"/>
    <dgm:cxn modelId="{4A6A4060-7710-43AD-AD06-A9590F6C442D}" type="presOf" srcId="{F2031CEE-0195-44CF-AA75-F1250EC8BF18}" destId="{5A1FF45B-9831-42A9-AD08-7277D28CEA7F}" srcOrd="0" destOrd="0" presId="urn:microsoft.com/office/officeart/2005/8/layout/list1"/>
    <dgm:cxn modelId="{D0A70A44-86AD-45F7-A24D-9239424CB1EC}" type="presOf" srcId="{626968C1-85D7-4065-8F55-E970EC37855B}" destId="{96DCC64F-4DFA-4D3E-9892-141C15F745FA}" srcOrd="0" destOrd="0" presId="urn:microsoft.com/office/officeart/2005/8/layout/list1"/>
    <dgm:cxn modelId="{88C0A835-1B27-4052-9FA9-2DB1198D9F53}" type="presOf" srcId="{86DD94C3-EB34-4455-8961-58FD39F9F356}" destId="{5227ABC3-C133-42F4-BD37-B3E250F6D8CE}" srcOrd="1" destOrd="0" presId="urn:microsoft.com/office/officeart/2005/8/layout/list1"/>
    <dgm:cxn modelId="{77E89D54-788B-47E2-B474-09751AB4187A}" srcId="{F2031CEE-0195-44CF-AA75-F1250EC8BF18}" destId="{86DD94C3-EB34-4455-8961-58FD39F9F356}" srcOrd="2" destOrd="0" parTransId="{30E3C433-0CC3-498E-BC9C-C9CF64321F7B}" sibTransId="{93E30B6D-C63E-4C0F-83C2-E08711BD4534}"/>
    <dgm:cxn modelId="{CAD66B21-6937-40D0-B5A7-844BA5B87687}" srcId="{F2031CEE-0195-44CF-AA75-F1250EC8BF18}" destId="{626968C1-85D7-4065-8F55-E970EC37855B}" srcOrd="1" destOrd="0" parTransId="{3BC43966-55D5-4E62-B62E-0B50675BE7DA}" sibTransId="{57D90297-5C50-4427-988F-7FFA1E50CEE3}"/>
    <dgm:cxn modelId="{E1412419-4DCA-4150-A92C-E4C56E841F66}" type="presOf" srcId="{626968C1-85D7-4065-8F55-E970EC37855B}" destId="{4064D88F-1763-47A3-B2F6-CB7CFC57234B}" srcOrd="1" destOrd="0" presId="urn:microsoft.com/office/officeart/2005/8/layout/list1"/>
    <dgm:cxn modelId="{617CF072-1A34-4E8E-97DC-B1F311335796}" type="presParOf" srcId="{5A1FF45B-9831-42A9-AD08-7277D28CEA7F}" destId="{4556AB56-F6D7-4AB6-AC4B-994D45FA16DD}" srcOrd="0" destOrd="0" presId="urn:microsoft.com/office/officeart/2005/8/layout/list1"/>
    <dgm:cxn modelId="{F162648B-E590-4A7A-92E6-EFAD6CC62EED}" type="presParOf" srcId="{4556AB56-F6D7-4AB6-AC4B-994D45FA16DD}" destId="{9B3BDBE4-00D3-49D1-9A60-006A38B20275}" srcOrd="0" destOrd="0" presId="urn:microsoft.com/office/officeart/2005/8/layout/list1"/>
    <dgm:cxn modelId="{10BD41A4-D338-4FF3-B2AA-3FF17A291B4D}" type="presParOf" srcId="{4556AB56-F6D7-4AB6-AC4B-994D45FA16DD}" destId="{927962EB-4D5C-4AA1-8ADB-266D272E33C4}" srcOrd="1" destOrd="0" presId="urn:microsoft.com/office/officeart/2005/8/layout/list1"/>
    <dgm:cxn modelId="{FA669485-3E06-4F90-9117-A252015BB533}" type="presParOf" srcId="{5A1FF45B-9831-42A9-AD08-7277D28CEA7F}" destId="{280EBE63-AB0C-4535-8FF4-2590A1EFB988}" srcOrd="1" destOrd="0" presId="urn:microsoft.com/office/officeart/2005/8/layout/list1"/>
    <dgm:cxn modelId="{D225AD71-D4DE-443F-AA4B-91E863CCC0FA}" type="presParOf" srcId="{5A1FF45B-9831-42A9-AD08-7277D28CEA7F}" destId="{F0AC417B-71FC-4B90-B92E-166494D09C65}" srcOrd="2" destOrd="0" presId="urn:microsoft.com/office/officeart/2005/8/layout/list1"/>
    <dgm:cxn modelId="{74EFF651-80A6-476C-87AC-CD3F4C0ED9C8}" type="presParOf" srcId="{5A1FF45B-9831-42A9-AD08-7277D28CEA7F}" destId="{083621E5-1961-4698-9EA6-916A9F590482}" srcOrd="3" destOrd="0" presId="urn:microsoft.com/office/officeart/2005/8/layout/list1"/>
    <dgm:cxn modelId="{850991AD-5F7C-4279-8D40-23C770BFA239}" type="presParOf" srcId="{5A1FF45B-9831-42A9-AD08-7277D28CEA7F}" destId="{7E96C7A0-5616-4E5D-9EB5-FCFA5CB475B4}" srcOrd="4" destOrd="0" presId="urn:microsoft.com/office/officeart/2005/8/layout/list1"/>
    <dgm:cxn modelId="{8DFCD83D-6213-4FF9-B413-49428A03BDA7}" type="presParOf" srcId="{7E96C7A0-5616-4E5D-9EB5-FCFA5CB475B4}" destId="{96DCC64F-4DFA-4D3E-9892-141C15F745FA}" srcOrd="0" destOrd="0" presId="urn:microsoft.com/office/officeart/2005/8/layout/list1"/>
    <dgm:cxn modelId="{53C477D9-5FDF-47E3-B433-88891B702CEA}" type="presParOf" srcId="{7E96C7A0-5616-4E5D-9EB5-FCFA5CB475B4}" destId="{4064D88F-1763-47A3-B2F6-CB7CFC57234B}" srcOrd="1" destOrd="0" presId="urn:microsoft.com/office/officeart/2005/8/layout/list1"/>
    <dgm:cxn modelId="{7F0DCA69-7DFF-4B4C-AB9F-322BE4551DBB}" type="presParOf" srcId="{5A1FF45B-9831-42A9-AD08-7277D28CEA7F}" destId="{64E6FB45-AC89-41C0-8BE8-E6AD4BEB6CF4}" srcOrd="5" destOrd="0" presId="urn:microsoft.com/office/officeart/2005/8/layout/list1"/>
    <dgm:cxn modelId="{AA7B2DC9-1093-4ADA-A3C7-D711AA8D17E4}" type="presParOf" srcId="{5A1FF45B-9831-42A9-AD08-7277D28CEA7F}" destId="{625FE8ED-5138-46F3-A4AA-45C488C0A916}" srcOrd="6" destOrd="0" presId="urn:microsoft.com/office/officeart/2005/8/layout/list1"/>
    <dgm:cxn modelId="{DD459551-0DE1-4EDD-B496-84EEAE4A6B5B}" type="presParOf" srcId="{5A1FF45B-9831-42A9-AD08-7277D28CEA7F}" destId="{5EDAD93C-79FB-47E9-9683-404862B0E748}" srcOrd="7" destOrd="0" presId="urn:microsoft.com/office/officeart/2005/8/layout/list1"/>
    <dgm:cxn modelId="{6B149A12-1CE6-48D4-A6C3-EC5CD6A993AC}" type="presParOf" srcId="{5A1FF45B-9831-42A9-AD08-7277D28CEA7F}" destId="{D58AE8CE-558D-4557-B34D-F031BF978846}" srcOrd="8" destOrd="0" presId="urn:microsoft.com/office/officeart/2005/8/layout/list1"/>
    <dgm:cxn modelId="{C8F01B6B-7103-454B-B6EB-198C47332846}" type="presParOf" srcId="{D58AE8CE-558D-4557-B34D-F031BF978846}" destId="{65F4EEC5-4B8F-451E-A3A3-6FB57250AB3F}" srcOrd="0" destOrd="0" presId="urn:microsoft.com/office/officeart/2005/8/layout/list1"/>
    <dgm:cxn modelId="{1B972BA0-84B1-4483-B275-E6D4F793352D}" type="presParOf" srcId="{D58AE8CE-558D-4557-B34D-F031BF978846}" destId="{5227ABC3-C133-42F4-BD37-B3E250F6D8CE}" srcOrd="1" destOrd="0" presId="urn:microsoft.com/office/officeart/2005/8/layout/list1"/>
    <dgm:cxn modelId="{35597B6E-A0AB-487C-B85A-75C8C678B8CE}" type="presParOf" srcId="{5A1FF45B-9831-42A9-AD08-7277D28CEA7F}" destId="{AD050A66-A39F-411D-B6BA-CCFD26AE1CD8}" srcOrd="9" destOrd="0" presId="urn:microsoft.com/office/officeart/2005/8/layout/list1"/>
    <dgm:cxn modelId="{1CF1EDCB-361D-4752-94C0-3926A7C7845C}" type="presParOf" srcId="{5A1FF45B-9831-42A9-AD08-7277D28CEA7F}" destId="{C73CE014-9947-4539-9226-B43DFFDA034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9DAC56-C113-48C5-A314-53C8A23FE20C}">
      <dsp:nvSpPr>
        <dsp:cNvPr id="0" name=""/>
        <dsp:cNvSpPr/>
      </dsp:nvSpPr>
      <dsp:spPr>
        <a:xfrm>
          <a:off x="0" y="18199"/>
          <a:ext cx="7315200" cy="127296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uk-UA" sz="3400" b="1" i="1" kern="1200" dirty="0" smtClean="0"/>
            <a:t>служба в органах державної влади </a:t>
          </a:r>
          <a:endParaRPr lang="ru-RU" sz="3400" kern="1200" dirty="0"/>
        </a:p>
      </dsp:txBody>
      <dsp:txXfrm>
        <a:off x="0" y="18199"/>
        <a:ext cx="7315200" cy="1272960"/>
      </dsp:txXfrm>
    </dsp:sp>
    <dsp:sp modelId="{A9C50554-0B23-4C44-9992-6319D0669D41}">
      <dsp:nvSpPr>
        <dsp:cNvPr id="0" name=""/>
        <dsp:cNvSpPr/>
      </dsp:nvSpPr>
      <dsp:spPr>
        <a:xfrm>
          <a:off x="0" y="1291159"/>
          <a:ext cx="731520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uk-UA" sz="2700" b="1" i="1" kern="1200" dirty="0" smtClean="0"/>
            <a:t>(державна служба)</a:t>
          </a:r>
          <a:endParaRPr lang="ru-RU" sz="2700" kern="1200" dirty="0"/>
        </a:p>
      </dsp:txBody>
      <dsp:txXfrm>
        <a:off x="0" y="1291159"/>
        <a:ext cx="7315200" cy="563040"/>
      </dsp:txXfrm>
    </dsp:sp>
    <dsp:sp modelId="{08DC93F9-B846-4A30-B856-9CE794A75640}">
      <dsp:nvSpPr>
        <dsp:cNvPr id="0" name=""/>
        <dsp:cNvSpPr/>
      </dsp:nvSpPr>
      <dsp:spPr>
        <a:xfrm>
          <a:off x="0" y="1854200"/>
          <a:ext cx="7315200" cy="127296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uk-UA" sz="3400" b="1" i="1" kern="1200" dirty="0" smtClean="0"/>
            <a:t>служба в органах місцевого самоврядування </a:t>
          </a:r>
          <a:endParaRPr lang="ru-RU" sz="3400" kern="1200" dirty="0"/>
        </a:p>
      </dsp:txBody>
      <dsp:txXfrm>
        <a:off x="0" y="1854200"/>
        <a:ext cx="7315200" cy="1272960"/>
      </dsp:txXfrm>
    </dsp:sp>
    <dsp:sp modelId="{E0402800-1AF8-4562-BDDA-D1FDB18082DC}">
      <dsp:nvSpPr>
        <dsp:cNvPr id="0" name=""/>
        <dsp:cNvSpPr/>
      </dsp:nvSpPr>
      <dsp:spPr>
        <a:xfrm>
          <a:off x="0" y="3127159"/>
          <a:ext cx="731520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uk-UA" sz="2700" b="1" i="1" kern="1200" dirty="0" smtClean="0"/>
            <a:t>(муніципальна служба)</a:t>
          </a:r>
          <a:endParaRPr lang="ru-RU" sz="2700" kern="1200" dirty="0"/>
        </a:p>
      </dsp:txBody>
      <dsp:txXfrm>
        <a:off x="0" y="3127159"/>
        <a:ext cx="7315200" cy="563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FC746F-D299-4DEE-AFFA-8C69503E0713}">
      <dsp:nvSpPr>
        <dsp:cNvPr id="0" name=""/>
        <dsp:cNvSpPr/>
      </dsp:nvSpPr>
      <dsp:spPr>
        <a:xfrm>
          <a:off x="0" y="415832"/>
          <a:ext cx="8401080" cy="5544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0868E1A-666B-4EE5-A016-42C428D2F338}">
      <dsp:nvSpPr>
        <dsp:cNvPr id="0" name=""/>
        <dsp:cNvSpPr/>
      </dsp:nvSpPr>
      <dsp:spPr>
        <a:xfrm>
          <a:off x="399953" y="91112"/>
          <a:ext cx="7999067" cy="64944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l" defTabSz="711200">
            <a:lnSpc>
              <a:spcPct val="90000"/>
            </a:lnSpc>
            <a:spcBef>
              <a:spcPct val="0"/>
            </a:spcBef>
            <a:spcAft>
              <a:spcPct val="35000"/>
            </a:spcAft>
          </a:pPr>
          <a:r>
            <a:rPr lang="ru-RU" sz="1600" kern="1200" dirty="0" err="1" smtClean="0"/>
            <a:t>служіння</a:t>
          </a:r>
          <a:r>
            <a:rPr lang="ru-RU" sz="1600" kern="1200" dirty="0" smtClean="0"/>
            <a:t> народу </a:t>
          </a:r>
          <a:r>
            <a:rPr lang="ru-RU" sz="1600" kern="1200" dirty="0" err="1" smtClean="0"/>
            <a:t>України</a:t>
          </a:r>
          <a:r>
            <a:rPr lang="ru-RU" sz="1600" kern="1200" dirty="0" smtClean="0"/>
            <a:t>; </a:t>
          </a:r>
          <a:endParaRPr lang="ru-RU" sz="1600" kern="1200" dirty="0"/>
        </a:p>
      </dsp:txBody>
      <dsp:txXfrm>
        <a:off x="399953" y="91112"/>
        <a:ext cx="7999067" cy="649440"/>
      </dsp:txXfrm>
    </dsp:sp>
    <dsp:sp modelId="{A4C9230F-AA0B-4F7E-94F0-59D066024DEF}">
      <dsp:nvSpPr>
        <dsp:cNvPr id="0" name=""/>
        <dsp:cNvSpPr/>
      </dsp:nvSpPr>
      <dsp:spPr>
        <a:xfrm>
          <a:off x="0" y="1413752"/>
          <a:ext cx="8401080" cy="554400"/>
        </a:xfrm>
        <a:prstGeom prst="rect">
          <a:avLst/>
        </a:prstGeom>
        <a:solidFill>
          <a:schemeClr val="lt1">
            <a:alpha val="90000"/>
            <a:hueOff val="0"/>
            <a:satOff val="0"/>
            <a:lumOff val="0"/>
            <a:alphaOff val="0"/>
          </a:schemeClr>
        </a:solidFill>
        <a:ln w="11429" cap="flat" cmpd="sng" algn="ctr">
          <a:solidFill>
            <a:schemeClr val="accent2">
              <a:hueOff val="-263689"/>
              <a:satOff val="-1027"/>
              <a:lumOff val="-2304"/>
              <a:alphaOff val="0"/>
            </a:schemeClr>
          </a:solidFill>
          <a:prstDash val="sysDash"/>
        </a:ln>
        <a:effectLst/>
      </dsp:spPr>
      <dsp:style>
        <a:lnRef idx="2">
          <a:scrgbClr r="0" g="0" b="0"/>
        </a:lnRef>
        <a:fillRef idx="1">
          <a:scrgbClr r="0" g="0" b="0"/>
        </a:fillRef>
        <a:effectRef idx="0">
          <a:scrgbClr r="0" g="0" b="0"/>
        </a:effectRef>
        <a:fontRef idx="minor"/>
      </dsp:style>
    </dsp:sp>
    <dsp:sp modelId="{192A202C-D296-437E-81C3-2F88D06F3058}">
      <dsp:nvSpPr>
        <dsp:cNvPr id="0" name=""/>
        <dsp:cNvSpPr/>
      </dsp:nvSpPr>
      <dsp:spPr>
        <a:xfrm>
          <a:off x="399953" y="1089032"/>
          <a:ext cx="7999067" cy="649440"/>
        </a:xfrm>
        <a:prstGeom prst="roundRect">
          <a:avLst/>
        </a:prstGeom>
        <a:solidFill>
          <a:schemeClr val="accent2">
            <a:hueOff val="-263689"/>
            <a:satOff val="-1027"/>
            <a:lumOff val="-230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l" defTabSz="711200">
            <a:lnSpc>
              <a:spcPct val="90000"/>
            </a:lnSpc>
            <a:spcBef>
              <a:spcPct val="0"/>
            </a:spcBef>
            <a:spcAft>
              <a:spcPct val="35000"/>
            </a:spcAft>
          </a:pPr>
          <a:r>
            <a:rPr lang="ru-RU" sz="1600" kern="1200" dirty="0" smtClean="0"/>
            <a:t>демократизму </a:t>
          </a:r>
          <a:r>
            <a:rPr lang="ru-RU" sz="1600" kern="1200" dirty="0" err="1" smtClean="0"/>
            <a:t>і</a:t>
          </a:r>
          <a:r>
            <a:rPr lang="ru-RU" sz="1600" kern="1200" dirty="0" smtClean="0"/>
            <a:t> </a:t>
          </a:r>
          <a:r>
            <a:rPr lang="ru-RU" sz="1600" kern="1200" dirty="0" err="1" smtClean="0"/>
            <a:t>законності</a:t>
          </a:r>
          <a:r>
            <a:rPr lang="ru-RU" sz="1600" kern="1200" dirty="0" smtClean="0"/>
            <a:t>; </a:t>
          </a:r>
          <a:endParaRPr lang="ru-RU" sz="1600" kern="1200" dirty="0"/>
        </a:p>
      </dsp:txBody>
      <dsp:txXfrm>
        <a:off x="399953" y="1089032"/>
        <a:ext cx="7999067" cy="649440"/>
      </dsp:txXfrm>
    </dsp:sp>
    <dsp:sp modelId="{B7843D8D-DE83-499E-AFDA-CE5A5797D5A1}">
      <dsp:nvSpPr>
        <dsp:cNvPr id="0" name=""/>
        <dsp:cNvSpPr/>
      </dsp:nvSpPr>
      <dsp:spPr>
        <a:xfrm>
          <a:off x="0" y="2411673"/>
          <a:ext cx="8401080" cy="554400"/>
        </a:xfrm>
        <a:prstGeom prst="rect">
          <a:avLst/>
        </a:prstGeom>
        <a:solidFill>
          <a:schemeClr val="lt1">
            <a:alpha val="90000"/>
            <a:hueOff val="0"/>
            <a:satOff val="0"/>
            <a:lumOff val="0"/>
            <a:alphaOff val="0"/>
          </a:schemeClr>
        </a:solidFill>
        <a:ln w="11429" cap="flat" cmpd="sng" algn="ctr">
          <a:solidFill>
            <a:schemeClr val="accent2">
              <a:hueOff val="-527377"/>
              <a:satOff val="-2054"/>
              <a:lumOff val="-4608"/>
              <a:alphaOff val="0"/>
            </a:schemeClr>
          </a:solidFill>
          <a:prstDash val="sysDash"/>
        </a:ln>
        <a:effectLst/>
      </dsp:spPr>
      <dsp:style>
        <a:lnRef idx="2">
          <a:scrgbClr r="0" g="0" b="0"/>
        </a:lnRef>
        <a:fillRef idx="1">
          <a:scrgbClr r="0" g="0" b="0"/>
        </a:fillRef>
        <a:effectRef idx="0">
          <a:scrgbClr r="0" g="0" b="0"/>
        </a:effectRef>
        <a:fontRef idx="minor"/>
      </dsp:style>
    </dsp:sp>
    <dsp:sp modelId="{BB9C6DF3-A753-4E47-9584-BFB1CC502D13}">
      <dsp:nvSpPr>
        <dsp:cNvPr id="0" name=""/>
        <dsp:cNvSpPr/>
      </dsp:nvSpPr>
      <dsp:spPr>
        <a:xfrm>
          <a:off x="399953" y="2086952"/>
          <a:ext cx="7999067" cy="649440"/>
        </a:xfrm>
        <a:prstGeom prst="roundRect">
          <a:avLst/>
        </a:prstGeom>
        <a:solidFill>
          <a:schemeClr val="accent2">
            <a:hueOff val="-527377"/>
            <a:satOff val="-2054"/>
            <a:lumOff val="-460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l" defTabSz="711200">
            <a:lnSpc>
              <a:spcPct val="90000"/>
            </a:lnSpc>
            <a:spcBef>
              <a:spcPct val="0"/>
            </a:spcBef>
            <a:spcAft>
              <a:spcPct val="35000"/>
            </a:spcAft>
          </a:pPr>
          <a:r>
            <a:rPr lang="ru-RU" sz="1600" kern="1200" dirty="0" err="1" smtClean="0"/>
            <a:t>гуманізму</a:t>
          </a:r>
          <a:r>
            <a:rPr lang="ru-RU" sz="1600" kern="1200" dirty="0" smtClean="0"/>
            <a:t> </a:t>
          </a:r>
          <a:r>
            <a:rPr lang="ru-RU" sz="1600" kern="1200" dirty="0" err="1" smtClean="0"/>
            <a:t>і</a:t>
          </a:r>
          <a:r>
            <a:rPr lang="ru-RU" sz="1600" kern="1200" dirty="0" smtClean="0"/>
            <a:t> </a:t>
          </a:r>
          <a:r>
            <a:rPr lang="ru-RU" sz="1600" kern="1200" dirty="0" err="1" smtClean="0"/>
            <a:t>соціальної</a:t>
          </a:r>
          <a:r>
            <a:rPr lang="ru-RU" sz="1600" kern="1200" dirty="0" smtClean="0"/>
            <a:t> </a:t>
          </a:r>
          <a:r>
            <a:rPr lang="ru-RU" sz="1600" kern="1200" dirty="0" err="1" smtClean="0"/>
            <a:t>справедливості</a:t>
          </a:r>
          <a:r>
            <a:rPr lang="ru-RU" sz="1600" kern="1200" dirty="0" smtClean="0"/>
            <a:t>; </a:t>
          </a:r>
          <a:endParaRPr lang="ru-RU" sz="1600" kern="1200" dirty="0"/>
        </a:p>
      </dsp:txBody>
      <dsp:txXfrm>
        <a:off x="399953" y="2086952"/>
        <a:ext cx="7999067" cy="649440"/>
      </dsp:txXfrm>
    </dsp:sp>
    <dsp:sp modelId="{ECC74D58-DD0B-4B4A-BB45-FFF8EE33F569}">
      <dsp:nvSpPr>
        <dsp:cNvPr id="0" name=""/>
        <dsp:cNvSpPr/>
      </dsp:nvSpPr>
      <dsp:spPr>
        <a:xfrm>
          <a:off x="0" y="3409593"/>
          <a:ext cx="8401080" cy="554400"/>
        </a:xfrm>
        <a:prstGeom prst="rect">
          <a:avLst/>
        </a:prstGeom>
        <a:solidFill>
          <a:schemeClr val="lt1">
            <a:alpha val="90000"/>
            <a:hueOff val="0"/>
            <a:satOff val="0"/>
            <a:lumOff val="0"/>
            <a:alphaOff val="0"/>
          </a:schemeClr>
        </a:solidFill>
        <a:ln w="11429" cap="flat" cmpd="sng" algn="ctr">
          <a:solidFill>
            <a:schemeClr val="accent2">
              <a:hueOff val="-791066"/>
              <a:satOff val="-3082"/>
              <a:lumOff val="-6912"/>
              <a:alphaOff val="0"/>
            </a:schemeClr>
          </a:solidFill>
          <a:prstDash val="sysDash"/>
        </a:ln>
        <a:effectLst/>
      </dsp:spPr>
      <dsp:style>
        <a:lnRef idx="2">
          <a:scrgbClr r="0" g="0" b="0"/>
        </a:lnRef>
        <a:fillRef idx="1">
          <a:scrgbClr r="0" g="0" b="0"/>
        </a:fillRef>
        <a:effectRef idx="0">
          <a:scrgbClr r="0" g="0" b="0"/>
        </a:effectRef>
        <a:fontRef idx="minor"/>
      </dsp:style>
    </dsp:sp>
    <dsp:sp modelId="{B0393217-B7E1-4238-AAD1-C709C3777354}">
      <dsp:nvSpPr>
        <dsp:cNvPr id="0" name=""/>
        <dsp:cNvSpPr/>
      </dsp:nvSpPr>
      <dsp:spPr>
        <a:xfrm>
          <a:off x="399953" y="3084873"/>
          <a:ext cx="7999067" cy="649440"/>
        </a:xfrm>
        <a:prstGeom prst="roundRect">
          <a:avLst/>
        </a:prstGeom>
        <a:solidFill>
          <a:schemeClr val="accent2">
            <a:hueOff val="-791066"/>
            <a:satOff val="-3082"/>
            <a:lumOff val="-691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l" defTabSz="711200">
            <a:lnSpc>
              <a:spcPct val="90000"/>
            </a:lnSpc>
            <a:spcBef>
              <a:spcPct val="0"/>
            </a:spcBef>
            <a:spcAft>
              <a:spcPct val="35000"/>
            </a:spcAft>
          </a:pPr>
          <a:r>
            <a:rPr lang="ru-RU" sz="1600" kern="1200" dirty="0" err="1" smtClean="0"/>
            <a:t>пріоритету</a:t>
          </a:r>
          <a:r>
            <a:rPr lang="ru-RU" sz="1600" kern="1200" dirty="0" smtClean="0"/>
            <a:t> прав </a:t>
          </a:r>
          <a:r>
            <a:rPr lang="ru-RU" sz="1600" kern="1200" dirty="0" err="1" smtClean="0"/>
            <a:t>людини</a:t>
          </a:r>
          <a:r>
            <a:rPr lang="ru-RU" sz="1600" kern="1200" dirty="0" smtClean="0"/>
            <a:t> </a:t>
          </a:r>
          <a:r>
            <a:rPr lang="ru-RU" sz="1600" kern="1200" dirty="0" err="1" smtClean="0"/>
            <a:t>і</a:t>
          </a:r>
          <a:r>
            <a:rPr lang="ru-RU" sz="1600" kern="1200" dirty="0" smtClean="0"/>
            <a:t> </a:t>
          </a:r>
          <a:r>
            <a:rPr lang="ru-RU" sz="1600" kern="1200" dirty="0" err="1" smtClean="0"/>
            <a:t>громадянина</a:t>
          </a:r>
          <a:r>
            <a:rPr lang="ru-RU" sz="1600" kern="1200" dirty="0" smtClean="0"/>
            <a:t>; </a:t>
          </a:r>
          <a:endParaRPr lang="ru-RU" sz="1600" kern="1200" dirty="0"/>
        </a:p>
      </dsp:txBody>
      <dsp:txXfrm>
        <a:off x="399953" y="3084873"/>
        <a:ext cx="7999067" cy="649440"/>
      </dsp:txXfrm>
    </dsp:sp>
    <dsp:sp modelId="{E167C7EB-3180-49D8-8D90-A1B4E61E0DD3}">
      <dsp:nvSpPr>
        <dsp:cNvPr id="0" name=""/>
        <dsp:cNvSpPr/>
      </dsp:nvSpPr>
      <dsp:spPr>
        <a:xfrm>
          <a:off x="0" y="4407513"/>
          <a:ext cx="8401080" cy="554400"/>
        </a:xfrm>
        <a:prstGeom prst="rect">
          <a:avLst/>
        </a:prstGeom>
        <a:solidFill>
          <a:schemeClr val="lt1">
            <a:alpha val="90000"/>
            <a:hueOff val="0"/>
            <a:satOff val="0"/>
            <a:lumOff val="0"/>
            <a:alphaOff val="0"/>
          </a:schemeClr>
        </a:solidFill>
        <a:ln w="11429" cap="flat" cmpd="sng" algn="ctr">
          <a:solidFill>
            <a:schemeClr val="accent2">
              <a:hueOff val="-1054754"/>
              <a:satOff val="-4109"/>
              <a:lumOff val="-9216"/>
              <a:alphaOff val="0"/>
            </a:schemeClr>
          </a:solidFill>
          <a:prstDash val="sysDash"/>
        </a:ln>
        <a:effectLst/>
      </dsp:spPr>
      <dsp:style>
        <a:lnRef idx="2">
          <a:scrgbClr r="0" g="0" b="0"/>
        </a:lnRef>
        <a:fillRef idx="1">
          <a:scrgbClr r="0" g="0" b="0"/>
        </a:fillRef>
        <a:effectRef idx="0">
          <a:scrgbClr r="0" g="0" b="0"/>
        </a:effectRef>
        <a:fontRef idx="minor"/>
      </dsp:style>
    </dsp:sp>
    <dsp:sp modelId="{520C02E3-866F-4020-BF33-0F1A72499C07}">
      <dsp:nvSpPr>
        <dsp:cNvPr id="0" name=""/>
        <dsp:cNvSpPr/>
      </dsp:nvSpPr>
      <dsp:spPr>
        <a:xfrm>
          <a:off x="399953" y="4082793"/>
          <a:ext cx="7999067" cy="649440"/>
        </a:xfrm>
        <a:prstGeom prst="roundRect">
          <a:avLst/>
        </a:prstGeom>
        <a:solidFill>
          <a:schemeClr val="accent2">
            <a:hueOff val="-1054754"/>
            <a:satOff val="-4109"/>
            <a:lumOff val="-921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2279" tIns="0" rIns="222279" bIns="0" numCol="1" spcCol="1270" anchor="ctr" anchorCtr="0">
          <a:noAutofit/>
        </a:bodyPr>
        <a:lstStyle/>
        <a:p>
          <a:pPr lvl="0" algn="l" defTabSz="711200">
            <a:lnSpc>
              <a:spcPct val="90000"/>
            </a:lnSpc>
            <a:spcBef>
              <a:spcPct val="0"/>
            </a:spcBef>
            <a:spcAft>
              <a:spcPct val="35000"/>
            </a:spcAft>
          </a:pPr>
          <a:r>
            <a:rPr lang="ru-RU" sz="1600" kern="1200" dirty="0" err="1" smtClean="0"/>
            <a:t>професіоналізму</a:t>
          </a:r>
          <a:r>
            <a:rPr lang="ru-RU" sz="1600" kern="1200" dirty="0" smtClean="0"/>
            <a:t>, </a:t>
          </a:r>
          <a:r>
            <a:rPr lang="ru-RU" sz="1600" kern="1200" dirty="0" err="1" smtClean="0"/>
            <a:t>компетентності</a:t>
          </a:r>
          <a:r>
            <a:rPr lang="ru-RU" sz="1600" kern="1200" dirty="0" smtClean="0"/>
            <a:t>, </a:t>
          </a:r>
          <a:r>
            <a:rPr lang="ru-RU" sz="1600" kern="1200" dirty="0" err="1" smtClean="0"/>
            <a:t>ініціативності</a:t>
          </a:r>
          <a:r>
            <a:rPr lang="ru-RU" sz="1600" kern="1200" dirty="0" smtClean="0"/>
            <a:t>, </a:t>
          </a:r>
          <a:r>
            <a:rPr lang="ru-RU" sz="1600" kern="1200" dirty="0" err="1" smtClean="0"/>
            <a:t>чесності</a:t>
          </a:r>
          <a:r>
            <a:rPr lang="ru-RU" sz="1600" kern="1200" dirty="0" smtClean="0"/>
            <a:t>, </a:t>
          </a:r>
          <a:br>
            <a:rPr lang="ru-RU" sz="1600" kern="1200" dirty="0" smtClean="0"/>
          </a:br>
          <a:r>
            <a:rPr lang="ru-RU" sz="1600" kern="1200" dirty="0" err="1" smtClean="0"/>
            <a:t>відданості</a:t>
          </a:r>
          <a:r>
            <a:rPr lang="ru-RU" sz="1600" kern="1200" dirty="0" smtClean="0"/>
            <a:t> </a:t>
          </a:r>
          <a:r>
            <a:rPr lang="ru-RU" sz="1600" kern="1200" dirty="0" err="1" smtClean="0"/>
            <a:t>справі</a:t>
          </a:r>
          <a:r>
            <a:rPr lang="ru-RU" sz="1600" kern="1200" dirty="0" smtClean="0"/>
            <a:t>; </a:t>
          </a:r>
          <a:endParaRPr lang="ru-RU" sz="1600" kern="1200" dirty="0"/>
        </a:p>
      </dsp:txBody>
      <dsp:txXfrm>
        <a:off x="399953" y="4082793"/>
        <a:ext cx="7999067" cy="6494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AC417B-71FC-4B90-B92E-166494D09C65}">
      <dsp:nvSpPr>
        <dsp:cNvPr id="0" name=""/>
        <dsp:cNvSpPr/>
      </dsp:nvSpPr>
      <dsp:spPr>
        <a:xfrm>
          <a:off x="0" y="579199"/>
          <a:ext cx="8382000" cy="8820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27962EB-4D5C-4AA1-8ADB-266D272E33C4}">
      <dsp:nvSpPr>
        <dsp:cNvPr id="0" name=""/>
        <dsp:cNvSpPr/>
      </dsp:nvSpPr>
      <dsp:spPr>
        <a:xfrm>
          <a:off x="399045" y="62599"/>
          <a:ext cx="7980900" cy="103320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711200">
            <a:lnSpc>
              <a:spcPct val="90000"/>
            </a:lnSpc>
            <a:spcBef>
              <a:spcPct val="0"/>
            </a:spcBef>
            <a:spcAft>
              <a:spcPct val="35000"/>
            </a:spcAft>
          </a:pPr>
          <a:r>
            <a:rPr lang="ru-RU" sz="1600" kern="1200" dirty="0" err="1" smtClean="0"/>
            <a:t>персональної</a:t>
          </a:r>
          <a:r>
            <a:rPr lang="ru-RU" sz="1600" kern="1200" dirty="0" smtClean="0"/>
            <a:t> </a:t>
          </a:r>
          <a:r>
            <a:rPr lang="ru-RU" sz="1600" kern="1200" dirty="0" err="1" smtClean="0"/>
            <a:t>відповідальності</a:t>
          </a:r>
          <a:r>
            <a:rPr lang="ru-RU" sz="1600" kern="1200" dirty="0" smtClean="0"/>
            <a:t> за </a:t>
          </a:r>
          <a:r>
            <a:rPr lang="ru-RU" sz="1600" kern="1200" dirty="0" err="1" smtClean="0"/>
            <a:t>виконання</a:t>
          </a:r>
          <a:r>
            <a:rPr lang="ru-RU" sz="1600" kern="1200" dirty="0" smtClean="0"/>
            <a:t> </a:t>
          </a:r>
          <a:r>
            <a:rPr lang="ru-RU" sz="1600" kern="1200" dirty="0" err="1" smtClean="0"/>
            <a:t>службових</a:t>
          </a:r>
          <a:r>
            <a:rPr lang="ru-RU" sz="1600" kern="1200" dirty="0" smtClean="0"/>
            <a:t> </a:t>
          </a:r>
          <a:br>
            <a:rPr lang="ru-RU" sz="1600" kern="1200" dirty="0" smtClean="0"/>
          </a:br>
          <a:r>
            <a:rPr lang="ru-RU" sz="1600" kern="1200" dirty="0" err="1" smtClean="0"/>
            <a:t>обов'язків</a:t>
          </a:r>
          <a:r>
            <a:rPr lang="ru-RU" sz="1600" kern="1200" dirty="0" smtClean="0"/>
            <a:t> </a:t>
          </a:r>
          <a:r>
            <a:rPr lang="ru-RU" sz="1600" kern="1200" dirty="0" err="1" smtClean="0"/>
            <a:t>і</a:t>
          </a:r>
          <a:r>
            <a:rPr lang="ru-RU" sz="1600" kern="1200" dirty="0" smtClean="0"/>
            <a:t> </a:t>
          </a:r>
          <a:r>
            <a:rPr lang="ru-RU" sz="1600" kern="1200" dirty="0" err="1" smtClean="0"/>
            <a:t>дисципліни</a:t>
          </a:r>
          <a:r>
            <a:rPr lang="ru-RU" sz="1600" kern="1200" dirty="0" smtClean="0"/>
            <a:t>;</a:t>
          </a:r>
          <a:endParaRPr lang="ru-RU" sz="1600" kern="1200" dirty="0"/>
        </a:p>
      </dsp:txBody>
      <dsp:txXfrm>
        <a:off x="399045" y="62599"/>
        <a:ext cx="7980900" cy="1033200"/>
      </dsp:txXfrm>
    </dsp:sp>
    <dsp:sp modelId="{625FE8ED-5138-46F3-A4AA-45C488C0A916}">
      <dsp:nvSpPr>
        <dsp:cNvPr id="0" name=""/>
        <dsp:cNvSpPr/>
      </dsp:nvSpPr>
      <dsp:spPr>
        <a:xfrm>
          <a:off x="0" y="2166800"/>
          <a:ext cx="8382000" cy="882000"/>
        </a:xfrm>
        <a:prstGeom prst="rect">
          <a:avLst/>
        </a:prstGeom>
        <a:solidFill>
          <a:schemeClr val="lt1">
            <a:alpha val="90000"/>
            <a:hueOff val="0"/>
            <a:satOff val="0"/>
            <a:lumOff val="0"/>
            <a:alphaOff val="0"/>
          </a:schemeClr>
        </a:solidFill>
        <a:ln w="11429" cap="flat" cmpd="sng" algn="ctr">
          <a:solidFill>
            <a:schemeClr val="accent2">
              <a:hueOff val="-527377"/>
              <a:satOff val="-2054"/>
              <a:lumOff val="-4608"/>
              <a:alphaOff val="0"/>
            </a:schemeClr>
          </a:solidFill>
          <a:prstDash val="sysDash"/>
        </a:ln>
        <a:effectLst/>
      </dsp:spPr>
      <dsp:style>
        <a:lnRef idx="2">
          <a:scrgbClr r="0" g="0" b="0"/>
        </a:lnRef>
        <a:fillRef idx="1">
          <a:scrgbClr r="0" g="0" b="0"/>
        </a:fillRef>
        <a:effectRef idx="0">
          <a:scrgbClr r="0" g="0" b="0"/>
        </a:effectRef>
        <a:fontRef idx="minor"/>
      </dsp:style>
    </dsp:sp>
    <dsp:sp modelId="{4064D88F-1763-47A3-B2F6-CB7CFC57234B}">
      <dsp:nvSpPr>
        <dsp:cNvPr id="0" name=""/>
        <dsp:cNvSpPr/>
      </dsp:nvSpPr>
      <dsp:spPr>
        <a:xfrm>
          <a:off x="399045" y="1650200"/>
          <a:ext cx="7980900" cy="1033200"/>
        </a:xfrm>
        <a:prstGeom prst="roundRect">
          <a:avLst/>
        </a:prstGeom>
        <a:solidFill>
          <a:schemeClr val="accent2">
            <a:hueOff val="-527377"/>
            <a:satOff val="-2054"/>
            <a:lumOff val="-460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711200">
            <a:lnSpc>
              <a:spcPct val="90000"/>
            </a:lnSpc>
            <a:spcBef>
              <a:spcPct val="0"/>
            </a:spcBef>
            <a:spcAft>
              <a:spcPct val="35000"/>
            </a:spcAft>
          </a:pPr>
          <a:r>
            <a:rPr lang="ru-RU" sz="1600" kern="1200" dirty="0" err="1" smtClean="0"/>
            <a:t>дотримання</a:t>
          </a:r>
          <a:r>
            <a:rPr lang="ru-RU" sz="1600" kern="1200" dirty="0" smtClean="0"/>
            <a:t> прав та </a:t>
          </a:r>
          <a:r>
            <a:rPr lang="ru-RU" sz="1600" kern="1200" dirty="0" err="1" smtClean="0"/>
            <a:t>законних</a:t>
          </a:r>
          <a:r>
            <a:rPr lang="ru-RU" sz="1600" kern="1200" dirty="0" smtClean="0"/>
            <a:t> </a:t>
          </a:r>
          <a:r>
            <a:rPr lang="ru-RU" sz="1600" kern="1200" dirty="0" err="1" smtClean="0"/>
            <a:t>інтересів</a:t>
          </a:r>
          <a:r>
            <a:rPr lang="ru-RU" sz="1600" kern="1200" dirty="0" smtClean="0"/>
            <a:t> </a:t>
          </a:r>
          <a:r>
            <a:rPr lang="ru-RU" sz="1600" kern="1200" dirty="0" err="1" smtClean="0"/>
            <a:t>органів</a:t>
          </a:r>
          <a:r>
            <a:rPr lang="ru-RU" sz="1600" kern="1200" dirty="0" smtClean="0"/>
            <a:t> </a:t>
          </a:r>
          <a:r>
            <a:rPr lang="ru-RU" sz="1600" kern="1200" dirty="0" err="1" smtClean="0"/>
            <a:t>місцевого</a:t>
          </a:r>
          <a:r>
            <a:rPr lang="ru-RU" sz="1600" kern="1200" dirty="0" smtClean="0"/>
            <a:t> </a:t>
          </a:r>
          <a:r>
            <a:rPr lang="ru-RU" sz="1600" kern="1200" dirty="0" err="1" smtClean="0"/>
            <a:t>і</a:t>
          </a:r>
          <a:r>
            <a:rPr lang="ru-RU" sz="1600" kern="1200" dirty="0" smtClean="0"/>
            <a:t> </a:t>
          </a:r>
          <a:br>
            <a:rPr lang="ru-RU" sz="1600" kern="1200" dirty="0" smtClean="0"/>
          </a:br>
          <a:r>
            <a:rPr lang="ru-RU" sz="1600" kern="1200" dirty="0" err="1" smtClean="0"/>
            <a:t>регіонального</a:t>
          </a:r>
          <a:r>
            <a:rPr lang="ru-RU" sz="1600" kern="1200" dirty="0" smtClean="0"/>
            <a:t> </a:t>
          </a:r>
          <a:r>
            <a:rPr lang="ru-RU" sz="1600" kern="1200" dirty="0" err="1" smtClean="0"/>
            <a:t>самоврядування</a:t>
          </a:r>
          <a:r>
            <a:rPr lang="ru-RU" sz="1600" kern="1200" dirty="0" smtClean="0"/>
            <a:t>; </a:t>
          </a:r>
          <a:endParaRPr lang="ru-RU" sz="1600" kern="1200" dirty="0"/>
        </a:p>
      </dsp:txBody>
      <dsp:txXfrm>
        <a:off x="399045" y="1650200"/>
        <a:ext cx="7980900" cy="1033200"/>
      </dsp:txXfrm>
    </dsp:sp>
    <dsp:sp modelId="{C73CE014-9947-4539-9226-B43DFFDA0342}">
      <dsp:nvSpPr>
        <dsp:cNvPr id="0" name=""/>
        <dsp:cNvSpPr/>
      </dsp:nvSpPr>
      <dsp:spPr>
        <a:xfrm>
          <a:off x="0" y="3754400"/>
          <a:ext cx="8382000" cy="882000"/>
        </a:xfrm>
        <a:prstGeom prst="rect">
          <a:avLst/>
        </a:prstGeom>
        <a:solidFill>
          <a:schemeClr val="lt1">
            <a:alpha val="90000"/>
            <a:hueOff val="0"/>
            <a:satOff val="0"/>
            <a:lumOff val="0"/>
            <a:alphaOff val="0"/>
          </a:schemeClr>
        </a:solidFill>
        <a:ln w="11429" cap="flat" cmpd="sng" algn="ctr">
          <a:solidFill>
            <a:schemeClr val="accent2">
              <a:hueOff val="-1054754"/>
              <a:satOff val="-4109"/>
              <a:lumOff val="-9216"/>
              <a:alphaOff val="0"/>
            </a:schemeClr>
          </a:solidFill>
          <a:prstDash val="sysDash"/>
        </a:ln>
        <a:effectLst/>
      </dsp:spPr>
      <dsp:style>
        <a:lnRef idx="2">
          <a:scrgbClr r="0" g="0" b="0"/>
        </a:lnRef>
        <a:fillRef idx="1">
          <a:scrgbClr r="0" g="0" b="0"/>
        </a:fillRef>
        <a:effectRef idx="0">
          <a:scrgbClr r="0" g="0" b="0"/>
        </a:effectRef>
        <a:fontRef idx="minor"/>
      </dsp:style>
    </dsp:sp>
    <dsp:sp modelId="{5227ABC3-C133-42F4-BD37-B3E250F6D8CE}">
      <dsp:nvSpPr>
        <dsp:cNvPr id="0" name=""/>
        <dsp:cNvSpPr/>
      </dsp:nvSpPr>
      <dsp:spPr>
        <a:xfrm>
          <a:off x="399045" y="3237800"/>
          <a:ext cx="7980900" cy="1033200"/>
        </a:xfrm>
        <a:prstGeom prst="roundRect">
          <a:avLst/>
        </a:prstGeom>
        <a:solidFill>
          <a:schemeClr val="accent2">
            <a:hueOff val="-1054754"/>
            <a:satOff val="-4109"/>
            <a:lumOff val="-921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711200">
            <a:lnSpc>
              <a:spcPct val="90000"/>
            </a:lnSpc>
            <a:spcBef>
              <a:spcPct val="0"/>
            </a:spcBef>
            <a:spcAft>
              <a:spcPct val="35000"/>
            </a:spcAft>
          </a:pPr>
          <a:r>
            <a:rPr lang="ru-RU" sz="1600" kern="1200" dirty="0" err="1" smtClean="0"/>
            <a:t>дотримання</a:t>
          </a:r>
          <a:r>
            <a:rPr lang="ru-RU" sz="1600" kern="1200" dirty="0" smtClean="0"/>
            <a:t> прав </a:t>
          </a:r>
          <a:r>
            <a:rPr lang="ru-RU" sz="1600" kern="1200" dirty="0" err="1" smtClean="0"/>
            <a:t>підприємств</a:t>
          </a:r>
          <a:r>
            <a:rPr lang="ru-RU" sz="1600" kern="1200" dirty="0" smtClean="0"/>
            <a:t>, </a:t>
          </a:r>
          <a:r>
            <a:rPr lang="ru-RU" sz="1600" kern="1200" dirty="0" err="1" smtClean="0"/>
            <a:t>установ</a:t>
          </a:r>
          <a:r>
            <a:rPr lang="ru-RU" sz="1600" kern="1200" dirty="0" smtClean="0"/>
            <a:t> </a:t>
          </a:r>
          <a:r>
            <a:rPr lang="ru-RU" sz="1600" kern="1200" dirty="0" err="1" smtClean="0"/>
            <a:t>і</a:t>
          </a:r>
          <a:r>
            <a:rPr lang="ru-RU" sz="1600" kern="1200" dirty="0" smtClean="0"/>
            <a:t> </a:t>
          </a:r>
          <a:r>
            <a:rPr lang="ru-RU" sz="1600" kern="1200" dirty="0" err="1" smtClean="0"/>
            <a:t>організацій</a:t>
          </a:r>
          <a:r>
            <a:rPr lang="ru-RU" sz="1600" kern="1200" dirty="0" smtClean="0"/>
            <a:t>, </a:t>
          </a:r>
          <a:r>
            <a:rPr lang="ru-RU" sz="1600" kern="1200" dirty="0" err="1" smtClean="0"/>
            <a:t>об'єднань</a:t>
          </a:r>
          <a:r>
            <a:rPr lang="ru-RU" sz="1600" kern="1200" dirty="0" smtClean="0"/>
            <a:t> </a:t>
          </a:r>
          <a:br>
            <a:rPr lang="ru-RU" sz="1600" kern="1200" dirty="0" smtClean="0"/>
          </a:br>
          <a:r>
            <a:rPr lang="ru-RU" sz="1600" kern="1200" dirty="0" err="1" smtClean="0"/>
            <a:t>громадян</a:t>
          </a:r>
          <a:r>
            <a:rPr lang="ru-RU" sz="1600" kern="1200" dirty="0" smtClean="0"/>
            <a:t>.</a:t>
          </a:r>
          <a:endParaRPr lang="ru-RU" sz="1600" kern="1200" dirty="0"/>
        </a:p>
      </dsp:txBody>
      <dsp:txXfrm>
        <a:off x="399045" y="3237800"/>
        <a:ext cx="7980900" cy="1033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7/19/2016</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83448D-3A78-4528-A469-B745A65DA480}" type="slidenum">
              <a:rPr lang="en-US" smtClean="0"/>
              <a:pPr/>
              <a:t>‹#›</a:t>
            </a:fld>
            <a:endParaRPr lang="en-US"/>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7/19/2016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A483448D-3A78-4528-A469-B745A65DA480}" type="slidenum">
              <a:rPr lang="en-US" smtClean="0"/>
              <a:pPr/>
              <a:t>‹#›</a:t>
            </a:fld>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7/19/2016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7/19/2016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4361688" y="1026372"/>
            <a:ext cx="457200" cy="441325"/>
          </a:xfrm>
        </p:spPr>
        <p:txBody>
          <a:bodyPr/>
          <a:lstStyle/>
          <a:p>
            <a:fld id="{A483448D-3A78-4528-A469-B745A65DA480}" type="slidenum">
              <a:rPr lang="en-US" smtClean="0"/>
              <a:pPr/>
              <a:t>‹#›</a:t>
            </a:fld>
            <a:endParaRPr lang="en-US"/>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en-US"/>
          </a:p>
        </p:txBody>
      </p:sp>
      <p:sp>
        <p:nvSpPr>
          <p:cNvPr id="4" name="Дата 3"/>
          <p:cNvSpPr>
            <a:spLocks noGrp="1"/>
          </p:cNvSpPr>
          <p:nvPr>
            <p:ph type="dt" sz="half" idx="10"/>
          </p:nvPr>
        </p:nvSpPr>
        <p:spPr/>
        <p:txBody>
          <a:bodyPr/>
          <a:lstStyle/>
          <a:p>
            <a:fld id="{7EAF463A-BC7C-46EE-9F1E-7F377CCA4891}" type="datetimeFigureOut">
              <a:rPr lang="en-US" smtClean="0"/>
              <a:pPr/>
              <a:t>7/19/2016</a:t>
            </a:fld>
            <a:endParaRPr lang="en-US"/>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83448D-3A78-4528-A469-B745A65DA480}" type="slidenum">
              <a:rPr lang="en-US" smtClean="0"/>
              <a:pPr/>
              <a:t>‹#›</a:t>
            </a:fld>
            <a:endParaRPr lang="en-US"/>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7EAF463A-BC7C-46EE-9F1E-7F377CCA4891}" type="datetimeFigureOut">
              <a:rPr lang="en-US" smtClean="0"/>
              <a:pPr/>
              <a:t>7/19/2016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EAF463A-BC7C-46EE-9F1E-7F377CCA4891}" type="datetimeFigureOut">
              <a:rPr lang="en-US" smtClean="0"/>
              <a:pPr/>
              <a:t>7/19/2016</a:t>
            </a:fld>
            <a:endParaRPr lang="en-US"/>
          </a:p>
        </p:txBody>
      </p:sp>
      <p:sp>
        <p:nvSpPr>
          <p:cNvPr id="8" name="Нижний колонтитул 7"/>
          <p:cNvSpPr>
            <a:spLocks noGrp="1"/>
          </p:cNvSpPr>
          <p:nvPr>
            <p:ph type="ftr" sz="quarter" idx="11"/>
          </p:nvPr>
        </p:nvSpPr>
        <p:spPr>
          <a:xfrm>
            <a:off x="304800" y="6409944"/>
            <a:ext cx="3581400" cy="365760"/>
          </a:xfrm>
        </p:spPr>
        <p:txBody>
          <a:bodyPr/>
          <a:lstStyle/>
          <a:p>
            <a:endParaRPr lang="en-US"/>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A483448D-3A78-4528-A469-B745A65DA480}" type="slidenum">
              <a:rPr lang="en-US" smtClean="0"/>
              <a:pPr/>
              <a:t>‹#›</a:t>
            </a:fld>
            <a:endParaRPr lang="en-US"/>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7/19/2016</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a:xfrm>
            <a:off x="4343400" y="1036020"/>
            <a:ext cx="457200" cy="441325"/>
          </a:xfrm>
        </p:spPr>
        <p:txBody>
          <a:bodyPr/>
          <a:lstStyle/>
          <a:p>
            <a:fld id="{A483448D-3A78-4528-A469-B745A65DA480}" type="slidenum">
              <a:rPr lang="en-US" smtClean="0"/>
              <a:pPr/>
              <a:t>‹#›</a:t>
            </a:fld>
            <a:endParaRPr lang="en-US"/>
          </a:p>
        </p:txBody>
      </p:sp>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7EAF463A-BC7C-46EE-9F1E-7F377CCA4891}" type="datetimeFigureOut">
              <a:rPr lang="en-US" smtClean="0"/>
              <a:pPr/>
              <a:t>7/19/2016</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483448D-3A78-4528-A469-B745A65DA480}" type="slidenum">
              <a:rPr lang="en-US" smtClean="0"/>
              <a:pPr/>
              <a:t>‹#›</a:t>
            </a:fld>
            <a:endParaRPr lang="en-US"/>
          </a:p>
        </p:txBody>
      </p:sp>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483448D-3A78-4528-A469-B745A65DA480}" type="slidenum">
              <a:rPr lang="en-US" smtClean="0"/>
              <a:pPr/>
              <a:t>‹#›</a:t>
            </a:fld>
            <a:endParaRPr lang="en-US"/>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7/19/2016</a:t>
            </a:fld>
            <a:endParaRPr lang="en-US"/>
          </a:p>
        </p:txBody>
      </p:sp>
      <p:sp>
        <p:nvSpPr>
          <p:cNvPr id="6" name="Нижний колонтитул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7EAF463A-BC7C-46EE-9F1E-7F377CCA4891}" type="datetimeFigureOut">
              <a:rPr lang="en-US" smtClean="0"/>
              <a:pPr/>
              <a:t>7/19/2016</a:t>
            </a:fld>
            <a:endParaRPr lang="en-US"/>
          </a:p>
        </p:txBody>
      </p:sp>
      <p:sp>
        <p:nvSpPr>
          <p:cNvPr id="6" name="Нижний колонтитул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EAF463A-BC7C-46EE-9F1E-7F377CCA4891}" type="datetimeFigureOut">
              <a:rPr lang="en-US" smtClean="0"/>
              <a:pPr/>
              <a:t>7/19/2016</a:t>
            </a:fld>
            <a:endParaRPr lang="en-US"/>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483448D-3A78-4528-A469-B745A65DA480}" type="slidenum">
              <a:rPr lang="en-US" smtClean="0"/>
              <a:pPr/>
              <a:t>‹#›</a:t>
            </a:fld>
            <a:endParaRPr lang="en-US"/>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zoom/>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357290" y="2857496"/>
            <a:ext cx="6400800" cy="1752600"/>
          </a:xfrm>
        </p:spPr>
        <p:txBody>
          <a:bodyPr>
            <a:normAutofit/>
          </a:bodyPr>
          <a:lstStyle/>
          <a:p>
            <a:endParaRPr lang="uk-UA" sz="2400" dirty="0" smtClean="0"/>
          </a:p>
          <a:p>
            <a:endParaRPr lang="uk-UA" sz="2400" dirty="0" smtClean="0"/>
          </a:p>
        </p:txBody>
      </p:sp>
      <p:sp>
        <p:nvSpPr>
          <p:cNvPr id="6" name="Заголовок 2"/>
          <p:cNvSpPr>
            <a:spLocks noGrp="1"/>
          </p:cNvSpPr>
          <p:nvPr>
            <p:ph type="ctrTitle"/>
          </p:nvPr>
        </p:nvSpPr>
        <p:spPr>
          <a:prstGeom prst="rect">
            <a:avLst/>
          </a:prstGeom>
        </p:spPr>
        <p:txBody>
          <a:bodyPr vert="horz" anchor="b">
            <a:normAutofit fontScale="90000"/>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uk-UA" sz="2400" b="1" cap="all" dirty="0" smtClean="0"/>
              <a:t>Національна академія внутрішніх справ</a:t>
            </a:r>
            <a:r>
              <a:rPr lang="uk-UA" sz="2400" cap="all" dirty="0" smtClean="0"/>
              <a:t/>
            </a:r>
            <a:br>
              <a:rPr lang="uk-UA" sz="2400" cap="all" dirty="0" smtClean="0"/>
            </a:br>
            <a:r>
              <a:rPr lang="uk-UA" sz="2800" dirty="0" smtClean="0"/>
              <a:t>Кафедра </a:t>
            </a:r>
            <a:r>
              <a:rPr lang="uk-UA" sz="2800" dirty="0" smtClean="0"/>
              <a:t>адміністративного права і </a:t>
            </a:r>
            <a:r>
              <a:rPr lang="uk-UA" sz="2800" dirty="0" smtClean="0"/>
              <a:t>процесу</a:t>
            </a:r>
            <a:br>
              <a:rPr lang="uk-UA" sz="2800" dirty="0" smtClean="0"/>
            </a:br>
            <a:r>
              <a:rPr lang="uk-UA" sz="2800" dirty="0" smtClean="0"/>
              <a:t/>
            </a:r>
            <a:br>
              <a:rPr lang="uk-UA" sz="2800" dirty="0" smtClean="0"/>
            </a:br>
            <a:r>
              <a:rPr lang="uk-UA" sz="2800" b="1" cap="all" dirty="0" smtClean="0">
                <a:solidFill>
                  <a:schemeClr val="accent6">
                    <a:lumMod val="75000"/>
                  </a:schemeClr>
                </a:solidFill>
              </a:rPr>
              <a:t>Адміністративна реформа</a:t>
            </a:r>
            <a:endParaRPr lang="ru-RU" sz="2800" dirty="0"/>
          </a:p>
        </p:txBody>
      </p:sp>
      <p:sp>
        <p:nvSpPr>
          <p:cNvPr id="4" name="Прямоугольник 3"/>
          <p:cNvSpPr/>
          <p:nvPr/>
        </p:nvSpPr>
        <p:spPr>
          <a:xfrm>
            <a:off x="1357290" y="2828836"/>
            <a:ext cx="6429420" cy="3416320"/>
          </a:xfrm>
          <a:prstGeom prst="rect">
            <a:avLst/>
          </a:prstGeom>
        </p:spPr>
        <p:txBody>
          <a:bodyPr wrap="square">
            <a:spAutoFit/>
          </a:bodyPr>
          <a:lstStyle/>
          <a:p>
            <a:pPr algn="ctr">
              <a:buNone/>
            </a:pPr>
            <a:endParaRPr lang="uk-UA" sz="3200" b="1" cap="all" dirty="0" smtClean="0"/>
          </a:p>
          <a:p>
            <a:pPr algn="ctr">
              <a:buNone/>
            </a:pPr>
            <a:r>
              <a:rPr lang="uk-UA" sz="3200" b="1" cap="all" dirty="0" smtClean="0">
                <a:solidFill>
                  <a:schemeClr val="accent6">
                    <a:lumMod val="75000"/>
                  </a:schemeClr>
                </a:solidFill>
              </a:rPr>
              <a:t>Тема </a:t>
            </a:r>
            <a:r>
              <a:rPr lang="uk-UA" sz="3200" b="1" cap="all" dirty="0" smtClean="0">
                <a:solidFill>
                  <a:schemeClr val="accent6">
                    <a:lumMod val="75000"/>
                  </a:schemeClr>
                </a:solidFill>
              </a:rPr>
              <a:t>№ 3.</a:t>
            </a:r>
          </a:p>
          <a:p>
            <a:pPr algn="ctr">
              <a:buNone/>
            </a:pPr>
            <a:r>
              <a:rPr lang="uk-UA" sz="3200" b="1" cap="all" dirty="0" smtClean="0">
                <a:solidFill>
                  <a:schemeClr val="accent6">
                    <a:lumMod val="75000"/>
                  </a:schemeClr>
                </a:solidFill>
              </a:rPr>
              <a:t>Реформування </a:t>
            </a:r>
            <a:endParaRPr lang="uk-UA" sz="3200" b="1" cap="all" dirty="0" smtClean="0">
              <a:solidFill>
                <a:schemeClr val="accent6">
                  <a:lumMod val="75000"/>
                </a:schemeClr>
              </a:solidFill>
            </a:endParaRPr>
          </a:p>
          <a:p>
            <a:pPr algn="ctr">
              <a:buNone/>
            </a:pPr>
            <a:r>
              <a:rPr lang="uk-UA" sz="3200" b="1" cap="all" dirty="0" smtClean="0">
                <a:solidFill>
                  <a:schemeClr val="accent6">
                    <a:lumMod val="75000"/>
                  </a:schemeClr>
                </a:solidFill>
              </a:rPr>
              <a:t>публічної </a:t>
            </a:r>
            <a:r>
              <a:rPr lang="uk-UA" sz="3200" b="1" cap="all" dirty="0" smtClean="0">
                <a:solidFill>
                  <a:schemeClr val="accent6">
                    <a:lumMod val="75000"/>
                  </a:schemeClr>
                </a:solidFill>
              </a:rPr>
              <a:t>служби</a:t>
            </a:r>
          </a:p>
          <a:p>
            <a:pPr algn="ctr">
              <a:buNone/>
            </a:pPr>
            <a:endParaRPr lang="uk-UA" sz="3200" b="1" cap="all" dirty="0" smtClean="0">
              <a:solidFill>
                <a:schemeClr val="accent6">
                  <a:lumMod val="75000"/>
                </a:schemeClr>
              </a:solidFill>
            </a:endParaRPr>
          </a:p>
          <a:p>
            <a:pPr algn="ctr">
              <a:buNone/>
            </a:pPr>
            <a:endParaRPr lang="uk-UA" sz="3200" b="1" cap="all" dirty="0" smtClean="0">
              <a:solidFill>
                <a:schemeClr val="accent6">
                  <a:lumMod val="75000"/>
                </a:schemeClr>
              </a:solidFill>
            </a:endParaRPr>
          </a:p>
          <a:p>
            <a:pPr algn="ctr">
              <a:buNone/>
            </a:pPr>
            <a:r>
              <a:rPr lang="uk-UA" sz="2400" b="1" dirty="0" smtClean="0">
                <a:solidFill>
                  <a:schemeClr val="accent6">
                    <a:lumMod val="75000"/>
                  </a:schemeClr>
                </a:solidFill>
              </a:rPr>
              <a:t>Київ - 2016</a:t>
            </a:r>
            <a:endParaRPr lang="ru-RU" sz="2400" b="1" dirty="0">
              <a:solidFill>
                <a:schemeClr val="accent6">
                  <a:lumMod val="75000"/>
                </a:schemeClr>
              </a:solidFill>
            </a:endParaRPr>
          </a:p>
        </p:txBody>
      </p:sp>
    </p:spTree>
    <p:extLst>
      <p:ext uri="{BB962C8B-B14F-4D97-AF65-F5344CB8AC3E}">
        <p14:creationId xmlns:p14="http://schemas.microsoft.com/office/powerpoint/2010/main" xmlns="" val="1558135666"/>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2400" b="1" dirty="0" smtClean="0"/>
              <a:t>Відомим є поділ публічної служби на цивільну та мілітаризовану.:</a:t>
            </a:r>
            <a:endParaRPr lang="ru-RU" sz="2400" b="1" dirty="0"/>
          </a:p>
        </p:txBody>
      </p:sp>
      <p:sp>
        <p:nvSpPr>
          <p:cNvPr id="3" name="Содержимое 2"/>
          <p:cNvSpPr>
            <a:spLocks noGrp="1"/>
          </p:cNvSpPr>
          <p:nvPr>
            <p:ph sz="half" idx="1"/>
          </p:nvPr>
        </p:nvSpPr>
        <p:spPr/>
        <p:txBody>
          <a:bodyPr>
            <a:normAutofit fontScale="92500"/>
          </a:bodyPr>
          <a:lstStyle/>
          <a:p>
            <a:r>
              <a:rPr lang="uk-UA" sz="1400" dirty="0" smtClean="0"/>
              <a:t>Мілітаризована служба характеризується особливим призначенням і завданнями, спеціальним порядком формування і проходження служби, спеціальними вимогами щодо професійної підготовки. Особливими характеристиками мілітаризованої служби є: здійснення охоронної функції, що полягає в охороні і захисті законності та правопорядку, територіальної цілісності та безпеки держави, захисті життя і здоров’я громадян; можливість застосування примусу (легальне застосування насильства); наявність чіткої системи субординації, суворої ієрархії особового складу, обов’язковості наказів. Крім того, при прийнятті на мілітаризовану службу, як правило, визначено жорсткіші вимоги щодо: віку, стану здоров'я, фізичної підготовки тощо. Також службовці мілітаризованої служби мають спеціальні зовнішні атрибути (форму одягу, зовнішні відзнаки), їм присвоюють спеціальні звання.</a:t>
            </a:r>
            <a:endParaRPr lang="ru-RU" sz="1400" dirty="0" smtClean="0"/>
          </a:p>
          <a:p>
            <a:endParaRPr lang="ru-RU" sz="1400" dirty="0"/>
          </a:p>
        </p:txBody>
      </p:sp>
      <p:pic>
        <p:nvPicPr>
          <p:cNvPr id="5" name="Содержимое 4" descr="5%2012%202009-04.jpg"/>
          <p:cNvPicPr>
            <a:picLocks noGrp="1" noChangeAspect="1"/>
          </p:cNvPicPr>
          <p:nvPr>
            <p:ph sz="half" idx="2"/>
          </p:nvPr>
        </p:nvPicPr>
        <p:blipFill>
          <a:blip r:embed="rId2" cstate="print"/>
          <a:stretch>
            <a:fillRect/>
          </a:stretch>
        </p:blipFill>
        <p:spPr>
          <a:xfrm>
            <a:off x="4714876" y="1785926"/>
            <a:ext cx="4214842" cy="4214842"/>
          </a:xfrm>
        </p:spPr>
      </p:pic>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ВИЗНАЧЕННЯ:</a:t>
            </a:r>
            <a:endParaRPr lang="ru-RU" dirty="0"/>
          </a:p>
        </p:txBody>
      </p:sp>
      <p:sp>
        <p:nvSpPr>
          <p:cNvPr id="3" name="Содержимое 2"/>
          <p:cNvSpPr>
            <a:spLocks noGrp="1"/>
          </p:cNvSpPr>
          <p:nvPr>
            <p:ph sz="half" idx="1"/>
          </p:nvPr>
        </p:nvSpPr>
        <p:spPr/>
        <p:txBody>
          <a:bodyPr>
            <a:normAutofit/>
          </a:bodyPr>
          <a:lstStyle/>
          <a:p>
            <a:pPr>
              <a:buNone/>
            </a:pPr>
            <a:r>
              <a:rPr lang="uk-UA" sz="1600" dirty="0" smtClean="0"/>
              <a:t>		Публічна служба — це професійна, політично нейтральна діяльність осіб, на адміністративних посадах в органах виконавчої влади та органах місцевого самоврядування. До публічної служби можна також відносити професійну, неполітичну діяльність в апаратах інших органів державної влади: глави держави, парламенту, судів тощо. </a:t>
            </a:r>
            <a:endParaRPr lang="ru-RU" sz="1600" dirty="0" smtClean="0"/>
          </a:p>
          <a:p>
            <a:endParaRPr lang="ru-RU" sz="1600" i="1" dirty="0"/>
          </a:p>
        </p:txBody>
      </p:sp>
      <p:sp>
        <p:nvSpPr>
          <p:cNvPr id="4" name="Содержимое 3"/>
          <p:cNvSpPr>
            <a:spLocks noGrp="1"/>
          </p:cNvSpPr>
          <p:nvPr>
            <p:ph sz="half" idx="2"/>
          </p:nvPr>
        </p:nvSpPr>
        <p:spPr/>
        <p:txBody>
          <a:bodyPr>
            <a:normAutofit/>
          </a:bodyPr>
          <a:lstStyle/>
          <a:p>
            <a:pPr>
              <a:buNone/>
            </a:pPr>
            <a:r>
              <a:rPr lang="uk-UA" sz="1600" dirty="0" smtClean="0"/>
              <a:t>		Організація публічної служби має базуватись на принципах верховенства права, законності, публічності, професійності, відкритості, політичної нейтральності, лояльності, стабільності та доброчесності.</a:t>
            </a:r>
            <a:endParaRPr lang="ru-RU" sz="1600" dirty="0" smtClean="0"/>
          </a:p>
          <a:p>
            <a:pPr>
              <a:buNone/>
            </a:pPr>
            <a:endParaRPr lang="ru-RU" sz="1600" dirty="0"/>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ВИЗНАЧЕННЯ:</a:t>
            </a:r>
            <a:endParaRPr lang="ru-RU" dirty="0"/>
          </a:p>
        </p:txBody>
      </p:sp>
      <p:sp>
        <p:nvSpPr>
          <p:cNvPr id="3" name="Содержимое 2"/>
          <p:cNvSpPr>
            <a:spLocks noGrp="1"/>
          </p:cNvSpPr>
          <p:nvPr>
            <p:ph sz="half" idx="1"/>
          </p:nvPr>
        </p:nvSpPr>
        <p:spPr/>
        <p:txBody>
          <a:bodyPr>
            <a:normAutofit/>
          </a:bodyPr>
          <a:lstStyle/>
          <a:p>
            <a:pPr>
              <a:buNone/>
            </a:pPr>
            <a:r>
              <a:rPr lang="ru-RU" sz="1600" dirty="0" smtClean="0"/>
              <a:t>		</a:t>
            </a:r>
            <a:r>
              <a:rPr lang="ru-RU" sz="1600" dirty="0" err="1" smtClean="0"/>
              <a:t>Державна</a:t>
            </a:r>
            <a:r>
              <a:rPr lang="ru-RU" sz="1600" dirty="0" smtClean="0"/>
              <a:t> служба в </a:t>
            </a:r>
            <a:r>
              <a:rPr lang="ru-RU" sz="1600" dirty="0" err="1" smtClean="0"/>
              <a:t>Україні</a:t>
            </a:r>
            <a:r>
              <a:rPr lang="ru-RU" sz="1600" dirty="0" smtClean="0"/>
              <a:t> - </a:t>
            </a:r>
            <a:r>
              <a:rPr lang="ru-RU" sz="1600" dirty="0" err="1" smtClean="0"/>
              <a:t>це</a:t>
            </a:r>
            <a:r>
              <a:rPr lang="ru-RU" sz="1600" dirty="0" smtClean="0"/>
              <a:t> </a:t>
            </a:r>
            <a:r>
              <a:rPr lang="ru-RU" sz="1600" dirty="0" err="1" smtClean="0"/>
              <a:t>професійна</a:t>
            </a:r>
            <a:r>
              <a:rPr lang="ru-RU" sz="1600" dirty="0" smtClean="0"/>
              <a:t> </a:t>
            </a:r>
            <a:r>
              <a:rPr lang="ru-RU" sz="1600" dirty="0" err="1" smtClean="0"/>
              <a:t>діяльність</a:t>
            </a:r>
            <a:r>
              <a:rPr lang="ru-RU" sz="1600" dirty="0" smtClean="0"/>
              <a:t> </a:t>
            </a:r>
            <a:r>
              <a:rPr lang="ru-RU" sz="1600" dirty="0" err="1" smtClean="0"/>
              <a:t>осіб</a:t>
            </a:r>
            <a:r>
              <a:rPr lang="ru-RU" sz="1600" dirty="0" smtClean="0"/>
              <a:t>, </a:t>
            </a:r>
            <a:br>
              <a:rPr lang="ru-RU" sz="1600" dirty="0" smtClean="0"/>
            </a:br>
            <a:r>
              <a:rPr lang="ru-RU" sz="1600" dirty="0" err="1" smtClean="0"/>
              <a:t>які</a:t>
            </a:r>
            <a:r>
              <a:rPr lang="ru-RU" sz="1600" dirty="0" smtClean="0"/>
              <a:t> </a:t>
            </a:r>
            <a:r>
              <a:rPr lang="ru-RU" sz="1600" dirty="0" err="1" smtClean="0"/>
              <a:t>займають</a:t>
            </a:r>
            <a:r>
              <a:rPr lang="ru-RU" sz="1600" dirty="0" smtClean="0"/>
              <a:t> посади в </a:t>
            </a:r>
            <a:r>
              <a:rPr lang="ru-RU" sz="1600" dirty="0" err="1" smtClean="0"/>
              <a:t>державних</a:t>
            </a:r>
            <a:r>
              <a:rPr lang="ru-RU" sz="1600" dirty="0" smtClean="0"/>
              <a:t> органах та </a:t>
            </a:r>
            <a:r>
              <a:rPr lang="ru-RU" sz="1600" dirty="0" err="1" smtClean="0"/>
              <a:t>їх</a:t>
            </a:r>
            <a:r>
              <a:rPr lang="ru-RU" sz="1600" dirty="0" smtClean="0"/>
              <a:t> </a:t>
            </a:r>
            <a:r>
              <a:rPr lang="ru-RU" sz="1600" dirty="0" err="1" smtClean="0"/>
              <a:t>апараті</a:t>
            </a:r>
            <a:r>
              <a:rPr lang="ru-RU" sz="1600" dirty="0" smtClean="0"/>
              <a:t> </a:t>
            </a:r>
            <a:r>
              <a:rPr lang="ru-RU" sz="1600" dirty="0" err="1" smtClean="0"/>
              <a:t>щодо</a:t>
            </a:r>
            <a:r>
              <a:rPr lang="ru-RU" sz="1600" dirty="0" smtClean="0"/>
              <a:t> </a:t>
            </a:r>
            <a:br>
              <a:rPr lang="ru-RU" sz="1600" dirty="0" smtClean="0"/>
            </a:br>
            <a:r>
              <a:rPr lang="ru-RU" sz="1600" dirty="0" smtClean="0"/>
              <a:t>практичного </a:t>
            </a:r>
            <a:r>
              <a:rPr lang="ru-RU" sz="1600" dirty="0" err="1" smtClean="0"/>
              <a:t>виконання</a:t>
            </a:r>
            <a:r>
              <a:rPr lang="ru-RU" sz="1600" dirty="0" smtClean="0"/>
              <a:t> </a:t>
            </a:r>
            <a:r>
              <a:rPr lang="ru-RU" sz="1600" dirty="0" err="1" smtClean="0"/>
              <a:t>завдань</a:t>
            </a:r>
            <a:r>
              <a:rPr lang="ru-RU" sz="1600" dirty="0" smtClean="0"/>
              <a:t> </a:t>
            </a:r>
            <a:r>
              <a:rPr lang="ru-RU" sz="1600" dirty="0" err="1" smtClean="0"/>
              <a:t>і</a:t>
            </a:r>
            <a:r>
              <a:rPr lang="ru-RU" sz="1600" dirty="0" smtClean="0"/>
              <a:t> </a:t>
            </a:r>
            <a:r>
              <a:rPr lang="ru-RU" sz="1600" dirty="0" err="1" smtClean="0"/>
              <a:t>функцій</a:t>
            </a:r>
            <a:r>
              <a:rPr lang="ru-RU" sz="1600" dirty="0" smtClean="0"/>
              <a:t> </a:t>
            </a:r>
            <a:r>
              <a:rPr lang="ru-RU" sz="1600" dirty="0" err="1" smtClean="0"/>
              <a:t>держави</a:t>
            </a:r>
            <a:r>
              <a:rPr lang="ru-RU" sz="1600" dirty="0" smtClean="0"/>
              <a:t> та </a:t>
            </a:r>
            <a:r>
              <a:rPr lang="ru-RU" sz="1600" dirty="0" err="1" smtClean="0"/>
              <a:t>одержують</a:t>
            </a:r>
            <a:r>
              <a:rPr lang="ru-RU" sz="1600" dirty="0" smtClean="0"/>
              <a:t> </a:t>
            </a:r>
            <a:br>
              <a:rPr lang="ru-RU" sz="1600" dirty="0" smtClean="0"/>
            </a:br>
            <a:r>
              <a:rPr lang="ru-RU" sz="1600" dirty="0" err="1" smtClean="0"/>
              <a:t>заробітну</a:t>
            </a:r>
            <a:r>
              <a:rPr lang="ru-RU" sz="1600" dirty="0" smtClean="0"/>
              <a:t> плату за </a:t>
            </a:r>
            <a:r>
              <a:rPr lang="ru-RU" sz="1600" dirty="0" err="1" smtClean="0"/>
              <a:t>рахунок</a:t>
            </a:r>
            <a:r>
              <a:rPr lang="ru-RU" sz="1600" dirty="0" smtClean="0"/>
              <a:t> </a:t>
            </a:r>
            <a:r>
              <a:rPr lang="ru-RU" sz="1600" dirty="0" err="1" smtClean="0"/>
              <a:t>державних</a:t>
            </a:r>
            <a:r>
              <a:rPr lang="ru-RU" sz="1600" dirty="0" smtClean="0"/>
              <a:t> </a:t>
            </a:r>
            <a:r>
              <a:rPr lang="ru-RU" sz="1600" dirty="0" err="1" smtClean="0"/>
              <a:t>коштів</a:t>
            </a:r>
            <a:r>
              <a:rPr lang="ru-RU" sz="1600" dirty="0" smtClean="0"/>
              <a:t>..</a:t>
            </a:r>
          </a:p>
          <a:p>
            <a:pPr>
              <a:buNone/>
            </a:pPr>
            <a:r>
              <a:rPr lang="ru-RU" sz="1600" dirty="0" smtClean="0"/>
              <a:t>		Посада - </a:t>
            </a:r>
            <a:r>
              <a:rPr lang="ru-RU" sz="1600" dirty="0" err="1" smtClean="0"/>
              <a:t>це</a:t>
            </a:r>
            <a:r>
              <a:rPr lang="ru-RU" sz="1600" dirty="0" smtClean="0"/>
              <a:t> </a:t>
            </a:r>
            <a:r>
              <a:rPr lang="ru-RU" sz="1600" dirty="0" err="1" smtClean="0"/>
              <a:t>визначена</a:t>
            </a:r>
            <a:r>
              <a:rPr lang="ru-RU" sz="1600" dirty="0" smtClean="0"/>
              <a:t> структурою </a:t>
            </a:r>
            <a:r>
              <a:rPr lang="ru-RU" sz="1600" dirty="0" err="1" smtClean="0"/>
              <a:t>і</a:t>
            </a:r>
            <a:r>
              <a:rPr lang="ru-RU" sz="1600" dirty="0" smtClean="0"/>
              <a:t> </a:t>
            </a:r>
            <a:r>
              <a:rPr lang="ru-RU" sz="1600" dirty="0" err="1" smtClean="0"/>
              <a:t>штатним</a:t>
            </a:r>
            <a:r>
              <a:rPr lang="ru-RU" sz="1600" dirty="0" smtClean="0"/>
              <a:t> </a:t>
            </a:r>
            <a:r>
              <a:rPr lang="ru-RU" sz="1600" dirty="0" err="1" smtClean="0"/>
              <a:t>розписом</a:t>
            </a:r>
            <a:r>
              <a:rPr lang="ru-RU" sz="1600" dirty="0" smtClean="0"/>
              <a:t> </a:t>
            </a:r>
            <a:r>
              <a:rPr lang="ru-RU" sz="1600" dirty="0" err="1" smtClean="0"/>
              <a:t>первинна</a:t>
            </a:r>
            <a:r>
              <a:rPr lang="ru-RU" sz="1600" dirty="0" smtClean="0"/>
              <a:t>  структурна </a:t>
            </a:r>
            <a:r>
              <a:rPr lang="ru-RU" sz="1600" dirty="0" err="1" smtClean="0"/>
              <a:t>одиниця</a:t>
            </a:r>
            <a:r>
              <a:rPr lang="ru-RU" sz="1600" dirty="0" smtClean="0"/>
              <a:t> державного органу та </a:t>
            </a:r>
            <a:r>
              <a:rPr lang="ru-RU" sz="1600" dirty="0" err="1" smtClean="0"/>
              <a:t>його</a:t>
            </a:r>
            <a:r>
              <a:rPr lang="ru-RU" sz="1600" dirty="0" smtClean="0"/>
              <a:t> </a:t>
            </a:r>
            <a:r>
              <a:rPr lang="ru-RU" sz="1600" dirty="0" err="1" smtClean="0"/>
              <a:t>апарату</a:t>
            </a:r>
            <a:r>
              <a:rPr lang="ru-RU" sz="1600" dirty="0" smtClean="0"/>
              <a:t>, на яку  </a:t>
            </a:r>
            <a:r>
              <a:rPr lang="ru-RU" sz="1600" dirty="0" err="1" smtClean="0"/>
              <a:t>покладено</a:t>
            </a:r>
            <a:r>
              <a:rPr lang="ru-RU" sz="1600" dirty="0" smtClean="0"/>
              <a:t> </a:t>
            </a:r>
            <a:r>
              <a:rPr lang="ru-RU" sz="1600" dirty="0" err="1" smtClean="0"/>
              <a:t>встановлене</a:t>
            </a:r>
            <a:r>
              <a:rPr lang="ru-RU" sz="1600" dirty="0" smtClean="0"/>
              <a:t> </a:t>
            </a:r>
            <a:r>
              <a:rPr lang="ru-RU" sz="1600" dirty="0" err="1" smtClean="0"/>
              <a:t>нормативними</a:t>
            </a:r>
            <a:r>
              <a:rPr lang="ru-RU" sz="1600" dirty="0" smtClean="0"/>
              <a:t> актами коло </a:t>
            </a:r>
            <a:r>
              <a:rPr lang="ru-RU" sz="1600" dirty="0" err="1" smtClean="0"/>
              <a:t>службових</a:t>
            </a:r>
            <a:r>
              <a:rPr lang="ru-RU" sz="1600" dirty="0" smtClean="0"/>
              <a:t>  </a:t>
            </a:r>
            <a:r>
              <a:rPr lang="ru-RU" sz="1600" dirty="0" err="1" smtClean="0"/>
              <a:t>повноважень</a:t>
            </a:r>
            <a:r>
              <a:rPr lang="ru-RU" sz="1600" dirty="0" smtClean="0"/>
              <a:t>.</a:t>
            </a:r>
            <a:endParaRPr lang="ru-RU" sz="1600" dirty="0"/>
          </a:p>
        </p:txBody>
      </p:sp>
      <p:pic>
        <p:nvPicPr>
          <p:cNvPr id="5" name="Содержимое 4" descr="derzh221.jpg"/>
          <p:cNvPicPr>
            <a:picLocks noGrp="1" noChangeAspect="1"/>
          </p:cNvPicPr>
          <p:nvPr>
            <p:ph sz="half" idx="2"/>
          </p:nvPr>
        </p:nvPicPr>
        <p:blipFill>
          <a:blip r:embed="rId2" cstate="print"/>
          <a:stretch>
            <a:fillRect/>
          </a:stretch>
        </p:blipFill>
        <p:spPr>
          <a:xfrm>
            <a:off x="4648200" y="1828800"/>
            <a:ext cx="4191000" cy="4100529"/>
          </a:xfrm>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14400"/>
          </a:xfrm>
        </p:spPr>
        <p:txBody>
          <a:bodyPr>
            <a:normAutofit/>
          </a:bodyPr>
          <a:lstStyle/>
          <a:p>
            <a:r>
              <a:rPr lang="ru-RU" dirty="0" err="1" smtClean="0"/>
              <a:t>Основні</a:t>
            </a:r>
            <a:r>
              <a:rPr lang="ru-RU" dirty="0" smtClean="0"/>
              <a:t> </a:t>
            </a:r>
            <a:r>
              <a:rPr lang="ru-RU" dirty="0" err="1" smtClean="0"/>
              <a:t>принципи</a:t>
            </a:r>
            <a:r>
              <a:rPr lang="ru-RU" dirty="0" smtClean="0"/>
              <a:t> </a:t>
            </a:r>
            <a:r>
              <a:rPr lang="ru-RU" dirty="0" err="1" smtClean="0"/>
              <a:t>державної</a:t>
            </a:r>
            <a:r>
              <a:rPr lang="ru-RU" dirty="0" smtClean="0"/>
              <a:t> </a:t>
            </a:r>
            <a:r>
              <a:rPr lang="ru-RU" dirty="0" err="1" smtClean="0"/>
              <a:t>служби</a:t>
            </a:r>
            <a:r>
              <a:rPr lang="ru-RU" dirty="0" smtClean="0"/>
              <a:t>:</a:t>
            </a:r>
            <a:endParaRPr lang="ru-RU" dirty="0"/>
          </a:p>
        </p:txBody>
      </p:sp>
      <p:graphicFrame>
        <p:nvGraphicFramePr>
          <p:cNvPr id="3" name="Схема 2"/>
          <p:cNvGraphicFramePr/>
          <p:nvPr/>
        </p:nvGraphicFramePr>
        <p:xfrm>
          <a:off x="285720" y="1500174"/>
          <a:ext cx="8401080" cy="505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81000" y="1397000"/>
          <a:ext cx="8382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uk-UA" sz="2800" b="1" dirty="0" smtClean="0"/>
              <a:t> Обмеження при проходженні публічної служби</a:t>
            </a:r>
            <a:endParaRPr lang="ru-RU" sz="2800" dirty="0"/>
          </a:p>
        </p:txBody>
      </p:sp>
      <p:pic>
        <p:nvPicPr>
          <p:cNvPr id="4" name="Содержимое 3" descr="businessAttire.png"/>
          <p:cNvPicPr>
            <a:picLocks noGrp="1" noChangeAspect="1"/>
          </p:cNvPicPr>
          <p:nvPr>
            <p:ph sz="quarter" idx="1"/>
          </p:nvPr>
        </p:nvPicPr>
        <p:blipFill>
          <a:blip r:embed="rId2" cstate="print"/>
          <a:stretch>
            <a:fillRect/>
          </a:stretch>
        </p:blipFill>
        <p:spPr>
          <a:xfrm>
            <a:off x="1714480" y="1643050"/>
            <a:ext cx="5572163" cy="4643470"/>
          </a:xfrm>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85822"/>
          </a:xfrm>
        </p:spPr>
        <p:txBody>
          <a:bodyPr>
            <a:normAutofit fontScale="90000"/>
          </a:bodyPr>
          <a:lstStyle/>
          <a:p>
            <a:pPr algn="ctr"/>
            <a:r>
              <a:rPr lang="ru-RU" sz="2800" b="1" dirty="0" err="1" smtClean="0"/>
              <a:t>Обмеження</a:t>
            </a:r>
            <a:r>
              <a:rPr lang="ru-RU" sz="2800" b="1" dirty="0" smtClean="0"/>
              <a:t>, </a:t>
            </a:r>
            <a:r>
              <a:rPr lang="ru-RU" sz="2800" b="1" dirty="0" err="1" smtClean="0"/>
              <a:t>пов'язані</a:t>
            </a:r>
            <a:r>
              <a:rPr lang="ru-RU" sz="2800" b="1" dirty="0" smtClean="0"/>
              <a:t> </a:t>
            </a:r>
            <a:r>
              <a:rPr lang="ru-RU" sz="2800" b="1" dirty="0" err="1" smtClean="0"/>
              <a:t>з</a:t>
            </a:r>
            <a:r>
              <a:rPr lang="ru-RU" sz="2800" b="1" dirty="0" smtClean="0"/>
              <a:t> </a:t>
            </a:r>
            <a:r>
              <a:rPr lang="ru-RU" sz="2800" b="1" dirty="0" err="1" smtClean="0"/>
              <a:t>прийняттям</a:t>
            </a:r>
            <a:r>
              <a:rPr lang="ru-RU" sz="2800" b="1" dirty="0" smtClean="0"/>
              <a:t> </a:t>
            </a:r>
            <a:br>
              <a:rPr lang="ru-RU" sz="2800" b="1" dirty="0" smtClean="0"/>
            </a:br>
            <a:r>
              <a:rPr lang="ru-RU" sz="2800" b="1" dirty="0" smtClean="0"/>
              <a:t>на </a:t>
            </a:r>
            <a:r>
              <a:rPr lang="ru-RU" sz="2800" b="1" dirty="0" err="1" smtClean="0"/>
              <a:t>державну</a:t>
            </a:r>
            <a:r>
              <a:rPr lang="ru-RU" sz="2800" b="1" dirty="0" smtClean="0"/>
              <a:t> службу </a:t>
            </a:r>
            <a:r>
              <a:rPr lang="ru-RU" sz="1600" dirty="0" smtClean="0"/>
              <a:t/>
            </a:r>
            <a:br>
              <a:rPr lang="ru-RU" sz="1600" dirty="0" smtClean="0"/>
            </a:br>
            <a:endParaRPr lang="ru-RU" sz="1600" dirty="0"/>
          </a:p>
        </p:txBody>
      </p:sp>
      <p:sp>
        <p:nvSpPr>
          <p:cNvPr id="3" name="Содержимое 2"/>
          <p:cNvSpPr>
            <a:spLocks noGrp="1"/>
          </p:cNvSpPr>
          <p:nvPr>
            <p:ph sz="half" idx="1"/>
          </p:nvPr>
        </p:nvSpPr>
        <p:spPr/>
        <p:txBody>
          <a:bodyPr>
            <a:normAutofit/>
          </a:bodyPr>
          <a:lstStyle/>
          <a:p>
            <a:r>
              <a:rPr lang="ru-RU" sz="1600" dirty="0" smtClean="0"/>
              <a:t>Не </a:t>
            </a:r>
            <a:r>
              <a:rPr lang="ru-RU" sz="1600" dirty="0" err="1" smtClean="0"/>
              <a:t>можуть</a:t>
            </a:r>
            <a:r>
              <a:rPr lang="ru-RU" sz="1600" dirty="0" smtClean="0"/>
              <a:t> бути </a:t>
            </a:r>
            <a:r>
              <a:rPr lang="ru-RU" sz="1600" dirty="0" err="1" smtClean="0"/>
              <a:t>обраними</a:t>
            </a:r>
            <a:r>
              <a:rPr lang="ru-RU" sz="1600" dirty="0" smtClean="0"/>
              <a:t> </a:t>
            </a:r>
            <a:r>
              <a:rPr lang="ru-RU" sz="1600" dirty="0" err="1" smtClean="0"/>
              <a:t>або</a:t>
            </a:r>
            <a:r>
              <a:rPr lang="ru-RU" sz="1600" dirty="0" smtClean="0"/>
              <a:t> </a:t>
            </a:r>
            <a:r>
              <a:rPr lang="ru-RU" sz="1600" dirty="0" err="1" smtClean="0"/>
              <a:t>призначеними</a:t>
            </a:r>
            <a:r>
              <a:rPr lang="ru-RU" sz="1600" dirty="0" smtClean="0"/>
              <a:t> на посаду в </a:t>
            </a:r>
            <a:br>
              <a:rPr lang="ru-RU" sz="1600" dirty="0" smtClean="0"/>
            </a:br>
            <a:r>
              <a:rPr lang="ru-RU" sz="1600" dirty="0" smtClean="0"/>
              <a:t>державному </a:t>
            </a:r>
            <a:r>
              <a:rPr lang="ru-RU" sz="1600" dirty="0" err="1" smtClean="0"/>
              <a:t>органі</a:t>
            </a:r>
            <a:r>
              <a:rPr lang="ru-RU" sz="1600" dirty="0" smtClean="0"/>
              <a:t> та </a:t>
            </a:r>
            <a:r>
              <a:rPr lang="ru-RU" sz="1600" dirty="0" err="1" smtClean="0"/>
              <a:t>його</a:t>
            </a:r>
            <a:r>
              <a:rPr lang="ru-RU" sz="1600" dirty="0" smtClean="0"/>
              <a:t> </a:t>
            </a:r>
            <a:r>
              <a:rPr lang="ru-RU" sz="1600" dirty="0" err="1" smtClean="0"/>
              <a:t>апараті</a:t>
            </a:r>
            <a:r>
              <a:rPr lang="ru-RU" sz="1600" dirty="0" smtClean="0"/>
              <a:t> особи, </a:t>
            </a:r>
            <a:r>
              <a:rPr lang="ru-RU" sz="1600" dirty="0" err="1" smtClean="0"/>
              <a:t>які</a:t>
            </a:r>
            <a:r>
              <a:rPr lang="ru-RU" sz="1600" dirty="0" smtClean="0"/>
              <a:t>: </a:t>
            </a:r>
            <a:r>
              <a:rPr lang="ru-RU" sz="1600" dirty="0" err="1" smtClean="0"/>
              <a:t>визнані</a:t>
            </a:r>
            <a:r>
              <a:rPr lang="ru-RU" sz="1600" dirty="0" smtClean="0"/>
              <a:t> у </a:t>
            </a:r>
            <a:r>
              <a:rPr lang="ru-RU" sz="1600" dirty="0" err="1" smtClean="0"/>
              <a:t>встановленому</a:t>
            </a:r>
            <a:r>
              <a:rPr lang="ru-RU" sz="1600" dirty="0" smtClean="0"/>
              <a:t> порядку </a:t>
            </a:r>
            <a:r>
              <a:rPr lang="ru-RU" sz="1600" dirty="0" err="1" smtClean="0"/>
              <a:t>недієздатними</a:t>
            </a:r>
            <a:r>
              <a:rPr lang="ru-RU" sz="1600" dirty="0" smtClean="0"/>
              <a:t>; </a:t>
            </a:r>
            <a:r>
              <a:rPr lang="ru-RU" sz="1600" dirty="0" err="1" smtClean="0"/>
              <a:t>мають</a:t>
            </a:r>
            <a:r>
              <a:rPr lang="ru-RU" sz="1600" dirty="0" smtClean="0"/>
              <a:t> </a:t>
            </a:r>
            <a:r>
              <a:rPr lang="ru-RU" sz="1600" dirty="0" err="1" smtClean="0"/>
              <a:t>судимість</a:t>
            </a:r>
            <a:r>
              <a:rPr lang="ru-RU" sz="1600" dirty="0" smtClean="0"/>
              <a:t>, </a:t>
            </a:r>
            <a:r>
              <a:rPr lang="ru-RU" sz="1600" dirty="0" err="1" smtClean="0"/>
              <a:t>що</a:t>
            </a:r>
            <a:r>
              <a:rPr lang="ru-RU" sz="1600" dirty="0" smtClean="0"/>
              <a:t> </a:t>
            </a:r>
            <a:r>
              <a:rPr lang="ru-RU" sz="1600" dirty="0" err="1" smtClean="0"/>
              <a:t>є</a:t>
            </a:r>
            <a:r>
              <a:rPr lang="ru-RU" sz="1600" dirty="0" smtClean="0"/>
              <a:t> </a:t>
            </a:r>
            <a:r>
              <a:rPr lang="ru-RU" sz="1600" dirty="0" err="1" smtClean="0"/>
              <a:t>несумісною</a:t>
            </a:r>
            <a:r>
              <a:rPr lang="ru-RU" sz="1600" dirty="0" smtClean="0"/>
              <a:t> </a:t>
            </a:r>
            <a:r>
              <a:rPr lang="ru-RU" sz="1600" dirty="0" err="1" smtClean="0"/>
              <a:t>із</a:t>
            </a:r>
            <a:r>
              <a:rPr lang="ru-RU" sz="1600" dirty="0" smtClean="0"/>
              <a:t> </a:t>
            </a:r>
            <a:r>
              <a:rPr lang="ru-RU" sz="1600" dirty="0" err="1" smtClean="0"/>
              <a:t>зайняттям</a:t>
            </a:r>
            <a:r>
              <a:rPr lang="ru-RU" sz="1600" dirty="0" smtClean="0"/>
              <a:t> посади; у </a:t>
            </a:r>
            <a:r>
              <a:rPr lang="ru-RU" sz="1600" dirty="0" err="1" smtClean="0"/>
              <a:t>разі</a:t>
            </a:r>
            <a:r>
              <a:rPr lang="ru-RU" sz="1600" dirty="0" smtClean="0"/>
              <a:t> </a:t>
            </a:r>
            <a:r>
              <a:rPr lang="ru-RU" sz="1600" dirty="0" err="1" smtClean="0"/>
              <a:t>прийняття</a:t>
            </a:r>
            <a:r>
              <a:rPr lang="ru-RU" sz="1600" dirty="0" smtClean="0"/>
              <a:t> на службу </a:t>
            </a:r>
            <a:r>
              <a:rPr lang="ru-RU" sz="1600" dirty="0" err="1" smtClean="0"/>
              <a:t>будуть</a:t>
            </a:r>
            <a:r>
              <a:rPr lang="ru-RU" sz="1600" dirty="0" smtClean="0"/>
              <a:t> </a:t>
            </a:r>
            <a:r>
              <a:rPr lang="ru-RU" sz="1600" dirty="0" err="1" smtClean="0"/>
              <a:t>безпосередньо</a:t>
            </a:r>
            <a:r>
              <a:rPr lang="ru-RU" sz="1600" dirty="0" smtClean="0"/>
              <a:t> </a:t>
            </a:r>
            <a:br>
              <a:rPr lang="ru-RU" sz="1600" dirty="0" smtClean="0"/>
            </a:br>
            <a:r>
              <a:rPr lang="ru-RU" sz="1600" dirty="0" err="1" smtClean="0"/>
              <a:t>підпорядковані</a:t>
            </a:r>
            <a:r>
              <a:rPr lang="ru-RU" sz="1600" dirty="0" smtClean="0"/>
              <a:t> </a:t>
            </a:r>
            <a:r>
              <a:rPr lang="ru-RU" sz="1600" dirty="0" err="1" smtClean="0"/>
              <a:t>або</a:t>
            </a:r>
            <a:r>
              <a:rPr lang="ru-RU" sz="1600" dirty="0" smtClean="0"/>
              <a:t> </a:t>
            </a:r>
            <a:r>
              <a:rPr lang="ru-RU" sz="1600" dirty="0" err="1" smtClean="0"/>
              <a:t>підлеглі</a:t>
            </a:r>
            <a:r>
              <a:rPr lang="ru-RU" sz="1600" dirty="0" smtClean="0"/>
              <a:t> особам, </a:t>
            </a:r>
            <a:r>
              <a:rPr lang="ru-RU" sz="1600" dirty="0" err="1" smtClean="0"/>
              <a:t>які</a:t>
            </a:r>
            <a:r>
              <a:rPr lang="ru-RU" sz="1600" dirty="0" smtClean="0"/>
              <a:t> </a:t>
            </a:r>
            <a:r>
              <a:rPr lang="ru-RU" sz="1600" dirty="0" err="1" smtClean="0"/>
              <a:t>є</a:t>
            </a:r>
            <a:r>
              <a:rPr lang="ru-RU" sz="1600" dirty="0" smtClean="0"/>
              <a:t> </a:t>
            </a:r>
            <a:r>
              <a:rPr lang="ru-RU" sz="1600" dirty="0" err="1" smtClean="0"/>
              <a:t>їх</a:t>
            </a:r>
            <a:r>
              <a:rPr lang="ru-RU" sz="1600" dirty="0" smtClean="0"/>
              <a:t> </a:t>
            </a:r>
            <a:r>
              <a:rPr lang="ru-RU" sz="1600" dirty="0" err="1" smtClean="0"/>
              <a:t>близькими</a:t>
            </a:r>
            <a:r>
              <a:rPr lang="ru-RU" sz="1600" dirty="0" smtClean="0"/>
              <a:t> родичами </a:t>
            </a:r>
            <a:r>
              <a:rPr lang="ru-RU" sz="1600" dirty="0" err="1" smtClean="0"/>
              <a:t>чи</a:t>
            </a:r>
            <a:r>
              <a:rPr lang="ru-RU" sz="1600" dirty="0" smtClean="0"/>
              <a:t> </a:t>
            </a:r>
            <a:br>
              <a:rPr lang="ru-RU" sz="1600" dirty="0" smtClean="0"/>
            </a:br>
            <a:r>
              <a:rPr lang="ru-RU" sz="1600" dirty="0" smtClean="0"/>
              <a:t>свояками; в </a:t>
            </a:r>
            <a:r>
              <a:rPr lang="ru-RU" sz="1600" dirty="0" err="1" smtClean="0"/>
              <a:t>інших</a:t>
            </a:r>
            <a:r>
              <a:rPr lang="ru-RU" sz="1600" dirty="0" smtClean="0"/>
              <a:t> </a:t>
            </a:r>
            <a:r>
              <a:rPr lang="ru-RU" sz="1600" dirty="0" err="1" smtClean="0"/>
              <a:t>випадках</a:t>
            </a:r>
            <a:r>
              <a:rPr lang="ru-RU" sz="1600" dirty="0" smtClean="0"/>
              <a:t>, </a:t>
            </a:r>
            <a:r>
              <a:rPr lang="ru-RU" sz="1600" dirty="0" err="1" smtClean="0"/>
              <a:t>встановлених</a:t>
            </a:r>
            <a:r>
              <a:rPr lang="ru-RU" sz="1600" dirty="0" smtClean="0"/>
              <a:t> законами </a:t>
            </a:r>
            <a:r>
              <a:rPr lang="ru-RU" sz="1600" dirty="0" err="1" smtClean="0"/>
              <a:t>України</a:t>
            </a:r>
            <a:r>
              <a:rPr lang="ru-RU" sz="1600" dirty="0" smtClean="0"/>
              <a:t>.</a:t>
            </a:r>
            <a:endParaRPr lang="ru-RU" sz="1600" dirty="0"/>
          </a:p>
        </p:txBody>
      </p:sp>
      <p:pic>
        <p:nvPicPr>
          <p:cNvPr id="5" name="Содержимое 4" descr="0001qfc0.jpg"/>
          <p:cNvPicPr>
            <a:picLocks noGrp="1" noChangeAspect="1"/>
          </p:cNvPicPr>
          <p:nvPr>
            <p:ph sz="half" idx="2"/>
          </p:nvPr>
        </p:nvPicPr>
        <p:blipFill>
          <a:blip r:embed="rId2" cstate="print"/>
          <a:stretch>
            <a:fillRect/>
          </a:stretch>
        </p:blipFill>
        <p:spPr>
          <a:xfrm>
            <a:off x="4714876" y="1676400"/>
            <a:ext cx="4124323" cy="4324368"/>
          </a:xfrm>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b="1" dirty="0" err="1" smtClean="0"/>
              <a:t>Обмеження</a:t>
            </a:r>
            <a:r>
              <a:rPr lang="ru-RU" sz="2800" b="1" dirty="0" smtClean="0"/>
              <a:t>, </a:t>
            </a:r>
            <a:r>
              <a:rPr lang="ru-RU" sz="2800" b="1" dirty="0" err="1" smtClean="0"/>
              <a:t>пов'язані</a:t>
            </a:r>
            <a:r>
              <a:rPr lang="ru-RU" sz="2800" b="1" dirty="0" smtClean="0"/>
              <a:t> </a:t>
            </a:r>
            <a:r>
              <a:rPr lang="ru-RU" sz="2800" b="1" dirty="0" err="1" smtClean="0"/>
              <a:t>з</a:t>
            </a:r>
            <a:r>
              <a:rPr lang="ru-RU" sz="2800" b="1" dirty="0" smtClean="0"/>
              <a:t> </a:t>
            </a:r>
            <a:r>
              <a:rPr lang="ru-RU" sz="2800" b="1" dirty="0" err="1" smtClean="0"/>
              <a:t>проходженням</a:t>
            </a:r>
            <a:r>
              <a:rPr lang="ru-RU" sz="2800" b="1" dirty="0" smtClean="0"/>
              <a:t> </a:t>
            </a:r>
            <a:br>
              <a:rPr lang="ru-RU" sz="2800" b="1" dirty="0" smtClean="0"/>
            </a:br>
            <a:r>
              <a:rPr lang="ru-RU" sz="2800" b="1" dirty="0" err="1" smtClean="0"/>
              <a:t>державної</a:t>
            </a:r>
            <a:r>
              <a:rPr lang="ru-RU" sz="2800" b="1" dirty="0" smtClean="0"/>
              <a:t> </a:t>
            </a:r>
            <a:r>
              <a:rPr lang="ru-RU" sz="2800" b="1" dirty="0" err="1" smtClean="0"/>
              <a:t>служби</a:t>
            </a:r>
            <a:endParaRPr lang="ru-RU" sz="2800" b="1" dirty="0"/>
          </a:p>
        </p:txBody>
      </p:sp>
      <p:sp>
        <p:nvSpPr>
          <p:cNvPr id="3" name="Содержимое 2"/>
          <p:cNvSpPr>
            <a:spLocks noGrp="1"/>
          </p:cNvSpPr>
          <p:nvPr>
            <p:ph sz="half" idx="1"/>
          </p:nvPr>
        </p:nvSpPr>
        <p:spPr/>
        <p:txBody>
          <a:bodyPr>
            <a:normAutofit/>
          </a:bodyPr>
          <a:lstStyle/>
          <a:p>
            <a:r>
              <a:rPr lang="ru-RU" sz="1600" dirty="0" smtClean="0"/>
              <a:t>На </a:t>
            </a:r>
            <a:r>
              <a:rPr lang="ru-RU" sz="1600" dirty="0" err="1" smtClean="0"/>
              <a:t>державних</a:t>
            </a:r>
            <a:r>
              <a:rPr lang="ru-RU" sz="1600" dirty="0" smtClean="0"/>
              <a:t> </a:t>
            </a:r>
            <a:r>
              <a:rPr lang="ru-RU" sz="1600" dirty="0" err="1" smtClean="0"/>
              <a:t>службовців</a:t>
            </a:r>
            <a:r>
              <a:rPr lang="ru-RU" sz="1600" dirty="0" smtClean="0"/>
              <a:t> </a:t>
            </a:r>
            <a:r>
              <a:rPr lang="ru-RU" sz="1600" dirty="0" err="1" smtClean="0"/>
              <a:t>поширюються</a:t>
            </a:r>
            <a:r>
              <a:rPr lang="ru-RU" sz="1600" dirty="0" smtClean="0"/>
              <a:t> </a:t>
            </a:r>
            <a:r>
              <a:rPr lang="ru-RU" sz="1600" dirty="0" err="1" smtClean="0"/>
              <a:t>обмеження</a:t>
            </a:r>
            <a:r>
              <a:rPr lang="ru-RU" sz="1600" dirty="0" smtClean="0"/>
              <a:t>, </a:t>
            </a:r>
            <a:r>
              <a:rPr lang="ru-RU" sz="1600" dirty="0" err="1" smtClean="0"/>
              <a:t>передбачені</a:t>
            </a:r>
            <a:r>
              <a:rPr lang="ru-RU" sz="1600" dirty="0" smtClean="0"/>
              <a:t>  Законом </a:t>
            </a:r>
            <a:r>
              <a:rPr lang="ru-RU" sz="1600" dirty="0" err="1" smtClean="0"/>
              <a:t>України</a:t>
            </a:r>
            <a:r>
              <a:rPr lang="ru-RU" sz="1600" dirty="0" smtClean="0"/>
              <a:t> "Про засади </a:t>
            </a:r>
            <a:r>
              <a:rPr lang="ru-RU" sz="1600" dirty="0" err="1" smtClean="0"/>
              <a:t>запобігання</a:t>
            </a:r>
            <a:r>
              <a:rPr lang="ru-RU" sz="1600" dirty="0" smtClean="0"/>
              <a:t> </a:t>
            </a:r>
            <a:r>
              <a:rPr lang="ru-RU" sz="1600" dirty="0" err="1" smtClean="0"/>
              <a:t>і</a:t>
            </a:r>
            <a:r>
              <a:rPr lang="ru-RU" sz="1600" dirty="0" smtClean="0"/>
              <a:t> </a:t>
            </a:r>
            <a:r>
              <a:rPr lang="ru-RU" sz="1600" dirty="0" err="1" smtClean="0"/>
              <a:t>протидії</a:t>
            </a:r>
            <a:r>
              <a:rPr lang="ru-RU" sz="1600" dirty="0" smtClean="0"/>
              <a:t> </a:t>
            </a:r>
            <a:r>
              <a:rPr lang="ru-RU" sz="1600" dirty="0" err="1" smtClean="0"/>
              <a:t>корупції</a:t>
            </a:r>
            <a:r>
              <a:rPr lang="ru-RU" sz="1600" dirty="0" smtClean="0"/>
              <a:t>«.</a:t>
            </a:r>
          </a:p>
          <a:p>
            <a:r>
              <a:rPr lang="ru-RU" sz="1600" dirty="0" err="1" smtClean="0"/>
              <a:t>Державні</a:t>
            </a:r>
            <a:r>
              <a:rPr lang="ru-RU" sz="1600" dirty="0" smtClean="0"/>
              <a:t> </a:t>
            </a:r>
            <a:r>
              <a:rPr lang="ru-RU" sz="1600" dirty="0" err="1" smtClean="0"/>
              <a:t>службовці</a:t>
            </a:r>
            <a:r>
              <a:rPr lang="ru-RU" sz="1600" dirty="0" smtClean="0"/>
              <a:t> не </a:t>
            </a:r>
            <a:r>
              <a:rPr lang="ru-RU" sz="1600" dirty="0" err="1" smtClean="0"/>
              <a:t>можуть</a:t>
            </a:r>
            <a:r>
              <a:rPr lang="ru-RU" sz="1600" dirty="0" smtClean="0"/>
              <a:t> </a:t>
            </a:r>
            <a:r>
              <a:rPr lang="ru-RU" sz="1600" dirty="0" err="1" smtClean="0"/>
              <a:t>брати</a:t>
            </a:r>
            <a:r>
              <a:rPr lang="ru-RU" sz="1600" dirty="0" smtClean="0"/>
              <a:t> участь у </a:t>
            </a:r>
            <a:r>
              <a:rPr lang="ru-RU" sz="1600" dirty="0" err="1" smtClean="0"/>
              <a:t>страйках</a:t>
            </a:r>
            <a:r>
              <a:rPr lang="ru-RU" sz="1600" dirty="0" smtClean="0"/>
              <a:t> та  </a:t>
            </a:r>
            <a:r>
              <a:rPr lang="ru-RU" sz="1600" dirty="0" err="1" smtClean="0"/>
              <a:t>вчиняти</a:t>
            </a:r>
            <a:r>
              <a:rPr lang="ru-RU" sz="1600" dirty="0" smtClean="0"/>
              <a:t> </a:t>
            </a:r>
            <a:r>
              <a:rPr lang="ru-RU" sz="1600" dirty="0" err="1" smtClean="0"/>
              <a:t>інші</a:t>
            </a:r>
            <a:r>
              <a:rPr lang="ru-RU" sz="1600" dirty="0" smtClean="0"/>
              <a:t> </a:t>
            </a:r>
            <a:r>
              <a:rPr lang="ru-RU" sz="1600" dirty="0" err="1" smtClean="0"/>
              <a:t>дії</a:t>
            </a:r>
            <a:r>
              <a:rPr lang="ru-RU" sz="1600" dirty="0" smtClean="0"/>
              <a:t>, </a:t>
            </a:r>
            <a:r>
              <a:rPr lang="ru-RU" sz="1600" dirty="0" err="1" smtClean="0"/>
              <a:t>що</a:t>
            </a:r>
            <a:r>
              <a:rPr lang="ru-RU" sz="1600" dirty="0" smtClean="0"/>
              <a:t> </a:t>
            </a:r>
            <a:r>
              <a:rPr lang="ru-RU" sz="1600" dirty="0" err="1" smtClean="0"/>
              <a:t>перешкоджають</a:t>
            </a:r>
            <a:r>
              <a:rPr lang="ru-RU" sz="1600" dirty="0" smtClean="0"/>
              <a:t> нормальному </a:t>
            </a:r>
            <a:r>
              <a:rPr lang="ru-RU" sz="1600" dirty="0" err="1" smtClean="0"/>
              <a:t>функціонуванню</a:t>
            </a:r>
            <a:r>
              <a:rPr lang="ru-RU" sz="1600" dirty="0" smtClean="0"/>
              <a:t>  державного органу. </a:t>
            </a:r>
            <a:r>
              <a:rPr lang="ru-RU" sz="1600" dirty="0" err="1" smtClean="0"/>
              <a:t>Інші</a:t>
            </a:r>
            <a:r>
              <a:rPr lang="ru-RU" sz="1600" dirty="0" smtClean="0"/>
              <a:t> </a:t>
            </a:r>
            <a:r>
              <a:rPr lang="ru-RU" sz="1600" dirty="0" err="1" smtClean="0"/>
              <a:t>обмеження</a:t>
            </a:r>
            <a:r>
              <a:rPr lang="ru-RU" sz="1600" dirty="0" smtClean="0"/>
              <a:t>, </a:t>
            </a:r>
            <a:r>
              <a:rPr lang="ru-RU" sz="1600" dirty="0" err="1" smtClean="0"/>
              <a:t>пов'язані</a:t>
            </a:r>
            <a:r>
              <a:rPr lang="ru-RU" sz="1600" dirty="0" smtClean="0"/>
              <a:t> </a:t>
            </a:r>
            <a:r>
              <a:rPr lang="ru-RU" sz="1600" dirty="0" err="1" smtClean="0"/>
              <a:t>з</a:t>
            </a:r>
            <a:r>
              <a:rPr lang="ru-RU" sz="1600" dirty="0" smtClean="0"/>
              <a:t> </a:t>
            </a:r>
            <a:r>
              <a:rPr lang="ru-RU" sz="1600" dirty="0" err="1" smtClean="0"/>
              <a:t>проходженням</a:t>
            </a:r>
            <a:r>
              <a:rPr lang="ru-RU" sz="1600" dirty="0" smtClean="0"/>
              <a:t> </a:t>
            </a:r>
            <a:r>
              <a:rPr lang="ru-RU" sz="1600" dirty="0" err="1" smtClean="0"/>
              <a:t>державної</a:t>
            </a:r>
            <a:r>
              <a:rPr lang="ru-RU" sz="1600" dirty="0" smtClean="0"/>
              <a:t> </a:t>
            </a:r>
            <a:r>
              <a:rPr lang="ru-RU" sz="1600" dirty="0" err="1" smtClean="0"/>
              <a:t>служби</a:t>
            </a:r>
            <a:r>
              <a:rPr lang="ru-RU" sz="1600" dirty="0" smtClean="0"/>
              <a:t> </a:t>
            </a:r>
            <a:br>
              <a:rPr lang="ru-RU" sz="1600" dirty="0" smtClean="0"/>
            </a:br>
            <a:r>
              <a:rPr lang="ru-RU" sz="1600" dirty="0" err="1" smtClean="0"/>
              <a:t>окремими</a:t>
            </a:r>
            <a:r>
              <a:rPr lang="ru-RU" sz="1600" dirty="0" smtClean="0"/>
              <a:t> </a:t>
            </a:r>
            <a:r>
              <a:rPr lang="ru-RU" sz="1600" dirty="0" err="1" smtClean="0"/>
              <a:t>категоріями</a:t>
            </a:r>
            <a:r>
              <a:rPr lang="ru-RU" sz="1600" dirty="0" smtClean="0"/>
              <a:t> </a:t>
            </a:r>
            <a:r>
              <a:rPr lang="ru-RU" sz="1600" dirty="0" err="1" smtClean="0"/>
              <a:t>державних</a:t>
            </a:r>
            <a:r>
              <a:rPr lang="ru-RU" sz="1600" dirty="0" smtClean="0"/>
              <a:t> </a:t>
            </a:r>
            <a:r>
              <a:rPr lang="ru-RU" sz="1600" dirty="0" err="1" smtClean="0"/>
              <a:t>службовців</a:t>
            </a:r>
            <a:r>
              <a:rPr lang="ru-RU" sz="1600" dirty="0" smtClean="0"/>
              <a:t>, </a:t>
            </a:r>
            <a:r>
              <a:rPr lang="ru-RU" sz="1600" dirty="0" err="1" smtClean="0"/>
              <a:t>встановлюються</a:t>
            </a:r>
            <a:r>
              <a:rPr lang="ru-RU" sz="1600" dirty="0" smtClean="0"/>
              <a:t> </a:t>
            </a:r>
            <a:r>
              <a:rPr lang="ru-RU" sz="1600" dirty="0" err="1" smtClean="0"/>
              <a:t>виключно</a:t>
            </a:r>
            <a:r>
              <a:rPr lang="ru-RU" sz="1600" dirty="0" smtClean="0"/>
              <a:t>  </a:t>
            </a:r>
            <a:r>
              <a:rPr lang="ru-RU" sz="1600" dirty="0" err="1" smtClean="0"/>
              <a:t>законодавчими</a:t>
            </a:r>
            <a:r>
              <a:rPr lang="ru-RU" sz="1600" dirty="0" smtClean="0"/>
              <a:t> актами </a:t>
            </a:r>
            <a:r>
              <a:rPr lang="ru-RU" sz="1600" dirty="0" err="1" smtClean="0"/>
              <a:t>України</a:t>
            </a:r>
            <a:r>
              <a:rPr lang="ru-RU" sz="1600" dirty="0" smtClean="0"/>
              <a:t>.</a:t>
            </a:r>
            <a:endParaRPr lang="ru-RU" sz="1600" dirty="0"/>
          </a:p>
        </p:txBody>
      </p:sp>
      <p:pic>
        <p:nvPicPr>
          <p:cNvPr id="5" name="Содержимое 4" descr="539710[1].jpg"/>
          <p:cNvPicPr>
            <a:picLocks noGrp="1" noChangeAspect="1"/>
          </p:cNvPicPr>
          <p:nvPr>
            <p:ph sz="half" idx="2"/>
          </p:nvPr>
        </p:nvPicPr>
        <p:blipFill>
          <a:blip r:embed="rId2" cstate="print"/>
          <a:stretch>
            <a:fillRect/>
          </a:stretch>
        </p:blipFill>
        <p:spPr>
          <a:xfrm>
            <a:off x="4648200" y="1905000"/>
            <a:ext cx="4267200" cy="3581400"/>
          </a:xfrm>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b="1" dirty="0" err="1" smtClean="0"/>
              <a:t>Обмеження</a:t>
            </a:r>
            <a:r>
              <a:rPr lang="ru-RU" sz="2800" b="1" dirty="0" smtClean="0"/>
              <a:t> </a:t>
            </a:r>
            <a:r>
              <a:rPr lang="ru-RU" sz="2800" b="1" dirty="0" err="1" smtClean="0"/>
              <a:t>щодо</a:t>
            </a:r>
            <a:r>
              <a:rPr lang="ru-RU" sz="2800" b="1" dirty="0" smtClean="0"/>
              <a:t> </a:t>
            </a:r>
            <a:r>
              <a:rPr lang="ru-RU" sz="2800" b="1" dirty="0" err="1" smtClean="0"/>
              <a:t>використання</a:t>
            </a:r>
            <a:r>
              <a:rPr lang="ru-RU" sz="2800" b="1" dirty="0" smtClean="0"/>
              <a:t> </a:t>
            </a:r>
            <a:r>
              <a:rPr lang="ru-RU" sz="2800" b="1" dirty="0" err="1" smtClean="0"/>
              <a:t>службового</a:t>
            </a:r>
            <a:r>
              <a:rPr lang="ru-RU" sz="2800" b="1" dirty="0" smtClean="0"/>
              <a:t> становища</a:t>
            </a:r>
            <a:endParaRPr lang="ru-RU" sz="2800" dirty="0"/>
          </a:p>
        </p:txBody>
      </p:sp>
      <p:sp>
        <p:nvSpPr>
          <p:cNvPr id="3" name="Содержимое 2"/>
          <p:cNvSpPr>
            <a:spLocks noGrp="1"/>
          </p:cNvSpPr>
          <p:nvPr>
            <p:ph sz="half" idx="1"/>
          </p:nvPr>
        </p:nvSpPr>
        <p:spPr>
          <a:xfrm>
            <a:off x="301752" y="1371600"/>
            <a:ext cx="4038600" cy="4937720"/>
          </a:xfrm>
        </p:spPr>
        <p:txBody>
          <a:bodyPr>
            <a:normAutofit fontScale="85000" lnSpcReduction="20000"/>
          </a:bodyPr>
          <a:lstStyle/>
          <a:p>
            <a:r>
              <a:rPr lang="ru-RU" sz="1600" dirty="0" err="1" smtClean="0"/>
              <a:t>забороняється</a:t>
            </a:r>
            <a:r>
              <a:rPr lang="ru-RU" sz="1600" dirty="0" smtClean="0"/>
              <a:t> </a:t>
            </a:r>
            <a:r>
              <a:rPr lang="ru-RU" sz="1600" dirty="0" err="1" smtClean="0"/>
              <a:t>використовувати</a:t>
            </a:r>
            <a:r>
              <a:rPr lang="ru-RU" sz="1600" dirty="0" smtClean="0"/>
              <a:t> </a:t>
            </a:r>
            <a:r>
              <a:rPr lang="ru-RU" sz="1600" dirty="0" err="1" smtClean="0"/>
              <a:t>свої</a:t>
            </a:r>
            <a:r>
              <a:rPr lang="ru-RU" sz="1600" dirty="0" smtClean="0"/>
              <a:t> </a:t>
            </a:r>
            <a:r>
              <a:rPr lang="ru-RU" sz="1600" dirty="0" err="1" smtClean="0"/>
              <a:t>службові</a:t>
            </a:r>
            <a:r>
              <a:rPr lang="ru-RU" sz="1600" dirty="0" smtClean="0"/>
              <a:t> </a:t>
            </a:r>
            <a:r>
              <a:rPr lang="ru-RU" sz="1600" dirty="0" err="1" smtClean="0"/>
              <a:t>повноваження</a:t>
            </a:r>
            <a:r>
              <a:rPr lang="ru-RU" sz="1600" dirty="0" smtClean="0"/>
              <a:t> та </a:t>
            </a:r>
            <a:r>
              <a:rPr lang="ru-RU" sz="1600" dirty="0" err="1" smtClean="0"/>
              <a:t>пов’язані</a:t>
            </a:r>
            <a:r>
              <a:rPr lang="ru-RU" sz="1600" dirty="0" smtClean="0"/>
              <a:t> </a:t>
            </a:r>
            <a:r>
              <a:rPr lang="ru-RU" sz="1600" dirty="0" err="1" smtClean="0"/>
              <a:t>з</a:t>
            </a:r>
            <a:r>
              <a:rPr lang="ru-RU" sz="1600" dirty="0" smtClean="0"/>
              <a:t> </a:t>
            </a:r>
            <a:r>
              <a:rPr lang="ru-RU" sz="1600" dirty="0" err="1" smtClean="0"/>
              <a:t>цим</a:t>
            </a:r>
            <a:r>
              <a:rPr lang="ru-RU" sz="1600" dirty="0" smtClean="0"/>
              <a:t> </a:t>
            </a:r>
            <a:r>
              <a:rPr lang="ru-RU" sz="1600" dirty="0" err="1" smtClean="0"/>
              <a:t>можливості</a:t>
            </a:r>
            <a:r>
              <a:rPr lang="ru-RU" sz="1600" dirty="0" smtClean="0"/>
              <a:t> </a:t>
            </a:r>
            <a:r>
              <a:rPr lang="ru-RU" sz="1600" dirty="0" err="1" smtClean="0"/>
              <a:t>з</a:t>
            </a:r>
            <a:r>
              <a:rPr lang="ru-RU" sz="1600" dirty="0" smtClean="0"/>
              <a:t> метою </a:t>
            </a:r>
            <a:r>
              <a:rPr lang="ru-RU" sz="1600" dirty="0" err="1" smtClean="0"/>
              <a:t>одержання</a:t>
            </a:r>
            <a:r>
              <a:rPr lang="ru-RU" sz="1600" dirty="0" smtClean="0"/>
              <a:t> </a:t>
            </a:r>
            <a:r>
              <a:rPr lang="ru-RU" sz="1600" dirty="0" err="1" smtClean="0"/>
              <a:t>неправомірної</a:t>
            </a:r>
            <a:r>
              <a:rPr lang="ru-RU" sz="1600" dirty="0" smtClean="0"/>
              <a:t> </a:t>
            </a:r>
            <a:r>
              <a:rPr lang="ru-RU" sz="1600" dirty="0" err="1" smtClean="0"/>
              <a:t>вигоди</a:t>
            </a:r>
            <a:r>
              <a:rPr lang="ru-RU" sz="1600" dirty="0" smtClean="0"/>
              <a:t> </a:t>
            </a:r>
            <a:r>
              <a:rPr lang="ru-RU" sz="1600" dirty="0" err="1" smtClean="0"/>
              <a:t>або</a:t>
            </a:r>
            <a:r>
              <a:rPr lang="ru-RU" sz="1600" dirty="0" smtClean="0"/>
              <a:t> у </a:t>
            </a:r>
            <a:r>
              <a:rPr lang="ru-RU" sz="1600" dirty="0" err="1" smtClean="0"/>
              <a:t>зв’язку</a:t>
            </a:r>
            <a:r>
              <a:rPr lang="ru-RU" sz="1600" dirty="0" smtClean="0"/>
              <a:t> </a:t>
            </a:r>
            <a:r>
              <a:rPr lang="ru-RU" sz="1600" dirty="0" err="1" smtClean="0"/>
              <a:t>з</a:t>
            </a:r>
            <a:r>
              <a:rPr lang="ru-RU" sz="1600" dirty="0" smtClean="0"/>
              <a:t> </a:t>
            </a:r>
            <a:r>
              <a:rPr lang="ru-RU" sz="1600" dirty="0" err="1" smtClean="0"/>
              <a:t>прийняттям</a:t>
            </a:r>
            <a:r>
              <a:rPr lang="ru-RU" sz="1600" dirty="0" smtClean="0"/>
              <a:t> </a:t>
            </a:r>
            <a:r>
              <a:rPr lang="ru-RU" sz="1600" dirty="0" err="1" smtClean="0"/>
              <a:t>обіцянки</a:t>
            </a:r>
            <a:r>
              <a:rPr lang="ru-RU" sz="1600" dirty="0" smtClean="0"/>
              <a:t>/</a:t>
            </a:r>
            <a:r>
              <a:rPr lang="ru-RU" sz="1600" dirty="0" err="1" smtClean="0"/>
              <a:t>пропозиції</a:t>
            </a:r>
            <a:r>
              <a:rPr lang="ru-RU" sz="1600" dirty="0" smtClean="0"/>
              <a:t> </a:t>
            </a:r>
            <a:r>
              <a:rPr lang="ru-RU" sz="1600" dirty="0" err="1" smtClean="0"/>
              <a:t>такої</a:t>
            </a:r>
            <a:r>
              <a:rPr lang="ru-RU" sz="1600" dirty="0" smtClean="0"/>
              <a:t> </a:t>
            </a:r>
            <a:r>
              <a:rPr lang="ru-RU" sz="1600" dirty="0" err="1" smtClean="0"/>
              <a:t>вигоди</a:t>
            </a:r>
            <a:r>
              <a:rPr lang="ru-RU" sz="1600" dirty="0" smtClean="0"/>
              <a:t> для себе </a:t>
            </a:r>
            <a:r>
              <a:rPr lang="ru-RU" sz="1600" dirty="0" err="1" smtClean="0"/>
              <a:t>чи</a:t>
            </a:r>
            <a:r>
              <a:rPr lang="ru-RU" sz="1600" dirty="0" smtClean="0"/>
              <a:t> </a:t>
            </a:r>
            <a:r>
              <a:rPr lang="ru-RU" sz="1600" dirty="0" err="1" smtClean="0"/>
              <a:t>інших</a:t>
            </a:r>
            <a:r>
              <a:rPr lang="ru-RU" sz="1600" dirty="0" smtClean="0"/>
              <a:t> </a:t>
            </a:r>
            <a:r>
              <a:rPr lang="ru-RU" sz="1600" dirty="0" err="1" smtClean="0"/>
              <a:t>осіб</a:t>
            </a:r>
            <a:r>
              <a:rPr lang="ru-RU" sz="1600" dirty="0" smtClean="0"/>
              <a:t>, у тому </a:t>
            </a:r>
            <a:r>
              <a:rPr lang="ru-RU" sz="1600" dirty="0" err="1" smtClean="0"/>
              <a:t>числі</a:t>
            </a:r>
            <a:r>
              <a:rPr lang="ru-RU" sz="1600" dirty="0" smtClean="0"/>
              <a:t>: </a:t>
            </a:r>
          </a:p>
          <a:p>
            <a:r>
              <a:rPr lang="ru-RU" sz="1600" dirty="0" smtClean="0"/>
              <a:t>1) </a:t>
            </a:r>
            <a:r>
              <a:rPr lang="ru-RU" sz="1600" dirty="0" err="1" smtClean="0"/>
              <a:t>неправомірно</a:t>
            </a:r>
            <a:r>
              <a:rPr lang="ru-RU" sz="1600" dirty="0" smtClean="0"/>
              <a:t> </a:t>
            </a:r>
            <a:r>
              <a:rPr lang="ru-RU" sz="1600" dirty="0" err="1" smtClean="0"/>
              <a:t>сприяти</a:t>
            </a:r>
            <a:r>
              <a:rPr lang="ru-RU" sz="1600" dirty="0" smtClean="0"/>
              <a:t> </a:t>
            </a:r>
            <a:r>
              <a:rPr lang="ru-RU" sz="1600" dirty="0" err="1" smtClean="0"/>
              <a:t>фізичним</a:t>
            </a:r>
            <a:r>
              <a:rPr lang="ru-RU" sz="1600" dirty="0" smtClean="0"/>
              <a:t> </a:t>
            </a:r>
            <a:r>
              <a:rPr lang="ru-RU" sz="1600" dirty="0" err="1" smtClean="0"/>
              <a:t>або</a:t>
            </a:r>
            <a:r>
              <a:rPr lang="ru-RU" sz="1600" dirty="0" smtClean="0"/>
              <a:t> </a:t>
            </a:r>
            <a:r>
              <a:rPr lang="ru-RU" sz="1600" dirty="0" err="1" smtClean="0"/>
              <a:t>юридичним</a:t>
            </a:r>
            <a:r>
              <a:rPr lang="ru-RU" sz="1600" dirty="0" smtClean="0"/>
              <a:t> особам у </a:t>
            </a:r>
            <a:r>
              <a:rPr lang="ru-RU" sz="1600" dirty="0" err="1" smtClean="0"/>
              <a:t>здійсненні</a:t>
            </a:r>
            <a:r>
              <a:rPr lang="ru-RU" sz="1600" dirty="0" smtClean="0"/>
              <a:t> ними </a:t>
            </a:r>
            <a:r>
              <a:rPr lang="ru-RU" sz="1600" dirty="0" err="1" smtClean="0"/>
              <a:t>господарської</a:t>
            </a:r>
            <a:r>
              <a:rPr lang="ru-RU" sz="1600" dirty="0" smtClean="0"/>
              <a:t> </a:t>
            </a:r>
            <a:r>
              <a:rPr lang="ru-RU" sz="1600" dirty="0" err="1" smtClean="0"/>
              <a:t>діяльності</a:t>
            </a:r>
            <a:r>
              <a:rPr lang="ru-RU" sz="1600" dirty="0" smtClean="0"/>
              <a:t>, </a:t>
            </a:r>
            <a:r>
              <a:rPr lang="ru-RU" sz="1600" dirty="0" err="1" smtClean="0"/>
              <a:t>одержанні</a:t>
            </a:r>
            <a:r>
              <a:rPr lang="ru-RU" sz="1600" dirty="0" smtClean="0"/>
              <a:t> </a:t>
            </a:r>
            <a:r>
              <a:rPr lang="ru-RU" sz="1600" dirty="0" err="1" smtClean="0"/>
              <a:t>субсидій</a:t>
            </a:r>
            <a:r>
              <a:rPr lang="ru-RU" sz="1600" dirty="0" smtClean="0"/>
              <a:t>, </a:t>
            </a:r>
            <a:r>
              <a:rPr lang="ru-RU" sz="1600" dirty="0" err="1" smtClean="0"/>
              <a:t>субвенцій</a:t>
            </a:r>
            <a:r>
              <a:rPr lang="ru-RU" sz="1600" dirty="0" smtClean="0"/>
              <a:t>, </a:t>
            </a:r>
            <a:r>
              <a:rPr lang="ru-RU" sz="1600" dirty="0" err="1" smtClean="0"/>
              <a:t>дотацій</a:t>
            </a:r>
            <a:r>
              <a:rPr lang="ru-RU" sz="1600" dirty="0" smtClean="0"/>
              <a:t>, </a:t>
            </a:r>
            <a:r>
              <a:rPr lang="ru-RU" sz="1600" dirty="0" err="1" smtClean="0"/>
              <a:t>кредитів</a:t>
            </a:r>
            <a:r>
              <a:rPr lang="ru-RU" sz="1600" dirty="0" smtClean="0"/>
              <a:t>, </a:t>
            </a:r>
            <a:r>
              <a:rPr lang="ru-RU" sz="1600" dirty="0" err="1" smtClean="0"/>
              <a:t>пільг</a:t>
            </a:r>
            <a:r>
              <a:rPr lang="ru-RU" sz="1600" dirty="0" smtClean="0"/>
              <a:t>, </a:t>
            </a:r>
            <a:r>
              <a:rPr lang="ru-RU" sz="1600" dirty="0" err="1" smtClean="0"/>
              <a:t>укладанні</a:t>
            </a:r>
            <a:r>
              <a:rPr lang="ru-RU" sz="1600" dirty="0" smtClean="0"/>
              <a:t> </a:t>
            </a:r>
            <a:r>
              <a:rPr lang="ru-RU" sz="1600" dirty="0" err="1" smtClean="0"/>
              <a:t>контрактів</a:t>
            </a:r>
            <a:r>
              <a:rPr lang="ru-RU" sz="1600" dirty="0" smtClean="0"/>
              <a:t> (у тому </a:t>
            </a:r>
            <a:r>
              <a:rPr lang="ru-RU" sz="1600" dirty="0" err="1" smtClean="0"/>
              <a:t>числі</a:t>
            </a:r>
            <a:r>
              <a:rPr lang="ru-RU" sz="1600" dirty="0" smtClean="0"/>
              <a:t> на </a:t>
            </a:r>
            <a:r>
              <a:rPr lang="ru-RU" sz="1600" dirty="0" err="1" smtClean="0"/>
              <a:t>закупівлю</a:t>
            </a:r>
            <a:r>
              <a:rPr lang="ru-RU" sz="1600" dirty="0" smtClean="0"/>
              <a:t> </a:t>
            </a:r>
            <a:r>
              <a:rPr lang="ru-RU" sz="1600" dirty="0" err="1" smtClean="0"/>
              <a:t>товарів</a:t>
            </a:r>
            <a:r>
              <a:rPr lang="ru-RU" sz="1600" dirty="0" smtClean="0"/>
              <a:t>, </a:t>
            </a:r>
            <a:r>
              <a:rPr lang="ru-RU" sz="1600" dirty="0" err="1" smtClean="0"/>
              <a:t>робіт</a:t>
            </a:r>
            <a:r>
              <a:rPr lang="ru-RU" sz="1600" dirty="0" smtClean="0"/>
              <a:t> </a:t>
            </a:r>
            <a:r>
              <a:rPr lang="ru-RU" sz="1600" dirty="0" err="1" smtClean="0"/>
              <a:t>і</a:t>
            </a:r>
            <a:r>
              <a:rPr lang="ru-RU" sz="1600" dirty="0" smtClean="0"/>
              <a:t> </a:t>
            </a:r>
            <a:r>
              <a:rPr lang="ru-RU" sz="1600" dirty="0" err="1" smtClean="0"/>
              <a:t>послуг</a:t>
            </a:r>
            <a:r>
              <a:rPr lang="ru-RU" sz="1600" dirty="0" smtClean="0"/>
              <a:t> за </a:t>
            </a:r>
            <a:r>
              <a:rPr lang="ru-RU" sz="1600" dirty="0" err="1" smtClean="0"/>
              <a:t>державні</a:t>
            </a:r>
            <a:r>
              <a:rPr lang="ru-RU" sz="1600" dirty="0" smtClean="0"/>
              <a:t> </a:t>
            </a:r>
            <a:r>
              <a:rPr lang="ru-RU" sz="1600" dirty="0" err="1" smtClean="0"/>
              <a:t>кошти</a:t>
            </a:r>
            <a:r>
              <a:rPr lang="ru-RU" sz="1600" dirty="0" smtClean="0"/>
              <a:t>); </a:t>
            </a:r>
          </a:p>
          <a:p>
            <a:r>
              <a:rPr lang="ru-RU" sz="1600" dirty="0" smtClean="0"/>
              <a:t>2) </a:t>
            </a:r>
            <a:r>
              <a:rPr lang="ru-RU" sz="1600" dirty="0" err="1" smtClean="0"/>
              <a:t>неправомірно</a:t>
            </a:r>
            <a:r>
              <a:rPr lang="ru-RU" sz="1600" dirty="0" smtClean="0"/>
              <a:t> </a:t>
            </a:r>
            <a:r>
              <a:rPr lang="ru-RU" sz="1600" dirty="0" err="1" smtClean="0"/>
              <a:t>сприяти</a:t>
            </a:r>
            <a:r>
              <a:rPr lang="ru-RU" sz="1600" dirty="0" smtClean="0"/>
              <a:t> </a:t>
            </a:r>
            <a:r>
              <a:rPr lang="ru-RU" sz="1600" dirty="0" err="1" smtClean="0"/>
              <a:t>призначенню</a:t>
            </a:r>
            <a:r>
              <a:rPr lang="ru-RU" sz="1600" dirty="0" smtClean="0"/>
              <a:t> на посаду особи; </a:t>
            </a:r>
          </a:p>
          <a:p>
            <a:r>
              <a:rPr lang="ru-RU" sz="1600" dirty="0" smtClean="0"/>
              <a:t>3) </a:t>
            </a:r>
            <a:r>
              <a:rPr lang="ru-RU" sz="1600" dirty="0" err="1" smtClean="0"/>
              <a:t>неправомірно</a:t>
            </a:r>
            <a:r>
              <a:rPr lang="ru-RU" sz="1600" dirty="0" smtClean="0"/>
              <a:t> </a:t>
            </a:r>
            <a:r>
              <a:rPr lang="ru-RU" sz="1600" dirty="0" err="1" smtClean="0"/>
              <a:t>втручатися</a:t>
            </a:r>
            <a:r>
              <a:rPr lang="ru-RU" sz="1600" dirty="0" smtClean="0"/>
              <a:t> в </a:t>
            </a:r>
            <a:r>
              <a:rPr lang="ru-RU" sz="1600" dirty="0" err="1" smtClean="0"/>
              <a:t>діяльність</a:t>
            </a:r>
            <a:r>
              <a:rPr lang="ru-RU" sz="1600" dirty="0" smtClean="0"/>
              <a:t> </a:t>
            </a:r>
            <a:r>
              <a:rPr lang="ru-RU" sz="1600" dirty="0" err="1" smtClean="0"/>
              <a:t>органів</a:t>
            </a:r>
            <a:r>
              <a:rPr lang="ru-RU" sz="1600" dirty="0" smtClean="0"/>
              <a:t> </a:t>
            </a:r>
            <a:r>
              <a:rPr lang="ru-RU" sz="1600" dirty="0" err="1" smtClean="0"/>
              <a:t>державної</a:t>
            </a:r>
            <a:r>
              <a:rPr lang="ru-RU" sz="1600" dirty="0" smtClean="0"/>
              <a:t> </a:t>
            </a:r>
            <a:r>
              <a:rPr lang="ru-RU" sz="1600" dirty="0" err="1" smtClean="0"/>
              <a:t>влади</a:t>
            </a:r>
            <a:r>
              <a:rPr lang="ru-RU" sz="1600" dirty="0" smtClean="0"/>
              <a:t>, </a:t>
            </a:r>
            <a:r>
              <a:rPr lang="ru-RU" sz="1600" dirty="0" err="1" smtClean="0"/>
              <a:t>органів</a:t>
            </a:r>
            <a:r>
              <a:rPr lang="ru-RU" sz="1600" dirty="0" smtClean="0"/>
              <a:t> </a:t>
            </a:r>
            <a:r>
              <a:rPr lang="ru-RU" sz="1600" dirty="0" err="1" smtClean="0"/>
              <a:t>місцевого</a:t>
            </a:r>
            <a:r>
              <a:rPr lang="ru-RU" sz="1600" dirty="0" smtClean="0"/>
              <a:t> </a:t>
            </a:r>
            <a:r>
              <a:rPr lang="ru-RU" sz="1600" dirty="0" err="1" smtClean="0"/>
              <a:t>самоврядування</a:t>
            </a:r>
            <a:r>
              <a:rPr lang="ru-RU" sz="1600" dirty="0" smtClean="0"/>
              <a:t> </a:t>
            </a:r>
            <a:r>
              <a:rPr lang="ru-RU" sz="1600" dirty="0" err="1" smtClean="0"/>
              <a:t>або</a:t>
            </a:r>
            <a:r>
              <a:rPr lang="ru-RU" sz="1600" dirty="0" smtClean="0"/>
              <a:t> </a:t>
            </a:r>
            <a:r>
              <a:rPr lang="ru-RU" sz="1600" dirty="0" err="1" smtClean="0"/>
              <a:t>посадових</a:t>
            </a:r>
            <a:r>
              <a:rPr lang="ru-RU" sz="1600" dirty="0" smtClean="0"/>
              <a:t> </a:t>
            </a:r>
            <a:r>
              <a:rPr lang="ru-RU" sz="1600" dirty="0" err="1" smtClean="0"/>
              <a:t>осіб</a:t>
            </a:r>
            <a:r>
              <a:rPr lang="ru-RU" sz="1600" dirty="0" smtClean="0"/>
              <a:t>; </a:t>
            </a:r>
          </a:p>
          <a:p>
            <a:r>
              <a:rPr lang="ru-RU" sz="1600" dirty="0" smtClean="0"/>
              <a:t>4) </a:t>
            </a:r>
            <a:r>
              <a:rPr lang="ru-RU" sz="1600" dirty="0" err="1" smtClean="0"/>
              <a:t>неправомірно</a:t>
            </a:r>
            <a:r>
              <a:rPr lang="ru-RU" sz="1600" dirty="0" smtClean="0"/>
              <a:t> </a:t>
            </a:r>
            <a:r>
              <a:rPr lang="ru-RU" sz="1600" dirty="0" err="1" smtClean="0"/>
              <a:t>надавати</a:t>
            </a:r>
            <a:r>
              <a:rPr lang="ru-RU" sz="1600" dirty="0" smtClean="0"/>
              <a:t> </a:t>
            </a:r>
            <a:r>
              <a:rPr lang="ru-RU" sz="1600" dirty="0" err="1" smtClean="0"/>
              <a:t>перевагу</a:t>
            </a:r>
            <a:r>
              <a:rPr lang="ru-RU" sz="1600" dirty="0" smtClean="0"/>
              <a:t> </a:t>
            </a:r>
            <a:r>
              <a:rPr lang="ru-RU" sz="1600" dirty="0" err="1" smtClean="0"/>
              <a:t>фізичним</a:t>
            </a:r>
            <a:r>
              <a:rPr lang="ru-RU" sz="1600" dirty="0" smtClean="0"/>
              <a:t> </a:t>
            </a:r>
            <a:r>
              <a:rPr lang="ru-RU" sz="1600" dirty="0" err="1" smtClean="0"/>
              <a:t>або</a:t>
            </a:r>
            <a:r>
              <a:rPr lang="ru-RU" sz="1600" dirty="0" smtClean="0"/>
              <a:t> </a:t>
            </a:r>
            <a:r>
              <a:rPr lang="ru-RU" sz="1600" dirty="0" err="1" smtClean="0"/>
              <a:t>юридичним</a:t>
            </a:r>
            <a:r>
              <a:rPr lang="ru-RU" sz="1600" dirty="0" smtClean="0"/>
              <a:t> особам у </a:t>
            </a:r>
            <a:r>
              <a:rPr lang="ru-RU" sz="1600" dirty="0" err="1" smtClean="0"/>
              <a:t>зв’язку</a:t>
            </a:r>
            <a:r>
              <a:rPr lang="ru-RU" sz="1600" dirty="0" smtClean="0"/>
              <a:t> </a:t>
            </a:r>
            <a:r>
              <a:rPr lang="ru-RU" sz="1600" dirty="0" err="1" smtClean="0"/>
              <a:t>з</a:t>
            </a:r>
            <a:r>
              <a:rPr lang="ru-RU" sz="1600" dirty="0" smtClean="0"/>
              <a:t> </a:t>
            </a:r>
            <a:r>
              <a:rPr lang="ru-RU" sz="1600" dirty="0" err="1" smtClean="0"/>
              <a:t>підготовкою</a:t>
            </a:r>
            <a:r>
              <a:rPr lang="ru-RU" sz="1600" dirty="0" smtClean="0"/>
              <a:t> </a:t>
            </a:r>
            <a:r>
              <a:rPr lang="ru-RU" sz="1600" dirty="0" err="1" smtClean="0"/>
              <a:t>проектів</a:t>
            </a:r>
            <a:r>
              <a:rPr lang="ru-RU" sz="1600" dirty="0" smtClean="0"/>
              <a:t>, </a:t>
            </a:r>
            <a:r>
              <a:rPr lang="ru-RU" sz="1600" dirty="0" err="1" smtClean="0"/>
              <a:t>виданням</a:t>
            </a:r>
            <a:r>
              <a:rPr lang="ru-RU" sz="1600" dirty="0" smtClean="0"/>
              <a:t> </a:t>
            </a:r>
            <a:r>
              <a:rPr lang="ru-RU" sz="1600" dirty="0" err="1" smtClean="0"/>
              <a:t>нормативно-правових</a:t>
            </a:r>
            <a:r>
              <a:rPr lang="ru-RU" sz="1600" dirty="0" smtClean="0"/>
              <a:t> </a:t>
            </a:r>
            <a:r>
              <a:rPr lang="ru-RU" sz="1600" dirty="0" err="1" smtClean="0"/>
              <a:t>актів</a:t>
            </a:r>
            <a:r>
              <a:rPr lang="ru-RU" sz="1600" dirty="0" smtClean="0"/>
              <a:t> та </a:t>
            </a:r>
            <a:r>
              <a:rPr lang="ru-RU" sz="1600" dirty="0" err="1" smtClean="0"/>
              <a:t>прийняттям</a:t>
            </a:r>
            <a:r>
              <a:rPr lang="ru-RU" sz="1600" dirty="0" smtClean="0"/>
              <a:t> </a:t>
            </a:r>
            <a:r>
              <a:rPr lang="ru-RU" sz="1600" dirty="0" err="1" smtClean="0"/>
              <a:t>рішень</a:t>
            </a:r>
            <a:r>
              <a:rPr lang="ru-RU" sz="1600" dirty="0" smtClean="0"/>
              <a:t>, </a:t>
            </a:r>
            <a:r>
              <a:rPr lang="ru-RU" sz="1600" dirty="0" err="1" smtClean="0"/>
              <a:t>затвердженням</a:t>
            </a:r>
            <a:r>
              <a:rPr lang="ru-RU" sz="1600" dirty="0" smtClean="0"/>
              <a:t> (</a:t>
            </a:r>
            <a:r>
              <a:rPr lang="ru-RU" sz="1600" dirty="0" err="1" smtClean="0"/>
              <a:t>погодженням</a:t>
            </a:r>
            <a:r>
              <a:rPr lang="ru-RU" sz="1600" dirty="0" smtClean="0"/>
              <a:t>) </a:t>
            </a:r>
            <a:r>
              <a:rPr lang="ru-RU" sz="1600" dirty="0" err="1" smtClean="0"/>
              <a:t>висновків</a:t>
            </a:r>
            <a:r>
              <a:rPr lang="ru-RU" sz="1600" dirty="0" smtClean="0"/>
              <a:t>.</a:t>
            </a:r>
          </a:p>
          <a:p>
            <a:endParaRPr lang="ru-RU" sz="1600" dirty="0"/>
          </a:p>
        </p:txBody>
      </p:sp>
      <p:pic>
        <p:nvPicPr>
          <p:cNvPr id="5" name="Содержимое 4" descr="рара.jpg"/>
          <p:cNvPicPr>
            <a:picLocks noGrp="1" noChangeAspect="1"/>
          </p:cNvPicPr>
          <p:nvPr>
            <p:ph sz="half" idx="2"/>
          </p:nvPr>
        </p:nvPicPr>
        <p:blipFill>
          <a:blip r:embed="rId2" cstate="print"/>
          <a:stretch>
            <a:fillRect/>
          </a:stretch>
        </p:blipFill>
        <p:spPr>
          <a:xfrm>
            <a:off x="4643438" y="1785926"/>
            <a:ext cx="4267200" cy="4157681"/>
          </a:xfrm>
        </p:spPr>
      </p:pic>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b="1" dirty="0" err="1" smtClean="0"/>
              <a:t>Обмеження</a:t>
            </a:r>
            <a:r>
              <a:rPr lang="ru-RU" sz="2400" b="1" dirty="0" smtClean="0"/>
              <a:t> </a:t>
            </a:r>
            <a:r>
              <a:rPr lang="ru-RU" sz="2400" b="1" dirty="0" err="1" smtClean="0"/>
              <a:t>щодо</a:t>
            </a:r>
            <a:r>
              <a:rPr lang="ru-RU" sz="2400" b="1" dirty="0" smtClean="0"/>
              <a:t> </a:t>
            </a:r>
            <a:r>
              <a:rPr lang="ru-RU" sz="2400" b="1" dirty="0" err="1" smtClean="0"/>
              <a:t>сумісництва</a:t>
            </a:r>
            <a:r>
              <a:rPr lang="ru-RU" sz="2400" b="1" dirty="0" smtClean="0"/>
              <a:t> та </a:t>
            </a:r>
            <a:r>
              <a:rPr lang="ru-RU" sz="2400" b="1" dirty="0" err="1" smtClean="0"/>
              <a:t>суміщення</a:t>
            </a:r>
            <a:r>
              <a:rPr lang="ru-RU" sz="2400" b="1" dirty="0" smtClean="0"/>
              <a:t> </a:t>
            </a:r>
            <a:r>
              <a:rPr lang="ru-RU" sz="2400" b="1" dirty="0" err="1" smtClean="0"/>
              <a:t>з</a:t>
            </a:r>
            <a:r>
              <a:rPr lang="ru-RU" sz="2400" b="1" dirty="0" smtClean="0"/>
              <a:t> </a:t>
            </a:r>
            <a:r>
              <a:rPr lang="ru-RU" sz="2400" b="1" dirty="0" err="1" smtClean="0"/>
              <a:t>іншими</a:t>
            </a:r>
            <a:r>
              <a:rPr lang="ru-RU" sz="2400" b="1" dirty="0" smtClean="0"/>
              <a:t> видами </a:t>
            </a:r>
            <a:r>
              <a:rPr lang="ru-RU" sz="2400" b="1" dirty="0" err="1" smtClean="0"/>
              <a:t>діяльності</a:t>
            </a:r>
            <a:endParaRPr lang="ru-RU" sz="2400" dirty="0"/>
          </a:p>
        </p:txBody>
      </p:sp>
      <p:sp>
        <p:nvSpPr>
          <p:cNvPr id="3" name="Содержимое 2"/>
          <p:cNvSpPr>
            <a:spLocks noGrp="1"/>
          </p:cNvSpPr>
          <p:nvPr>
            <p:ph sz="half" idx="1"/>
          </p:nvPr>
        </p:nvSpPr>
        <p:spPr/>
        <p:txBody>
          <a:bodyPr>
            <a:normAutofit/>
          </a:bodyPr>
          <a:lstStyle/>
          <a:p>
            <a:pPr>
              <a:buNone/>
            </a:pPr>
            <a:r>
              <a:rPr lang="ru-RU" sz="1400" dirty="0" smtClean="0"/>
              <a:t>		</a:t>
            </a:r>
            <a:r>
              <a:rPr lang="ru-RU" sz="1400" dirty="0" err="1" smtClean="0"/>
              <a:t>забороняється</a:t>
            </a:r>
            <a:r>
              <a:rPr lang="ru-RU" sz="1400" dirty="0" smtClean="0"/>
              <a:t>: </a:t>
            </a:r>
          </a:p>
          <a:p>
            <a:r>
              <a:rPr lang="ru-RU" sz="1400" dirty="0" smtClean="0"/>
              <a:t>1) </a:t>
            </a:r>
            <a:r>
              <a:rPr lang="ru-RU" sz="1400" dirty="0" err="1" smtClean="0"/>
              <a:t>займатися</a:t>
            </a:r>
            <a:r>
              <a:rPr lang="ru-RU" sz="1400" dirty="0" smtClean="0"/>
              <a:t> </a:t>
            </a:r>
            <a:r>
              <a:rPr lang="ru-RU" sz="1400" dirty="0" err="1" smtClean="0"/>
              <a:t>іншою</a:t>
            </a:r>
            <a:r>
              <a:rPr lang="ru-RU" sz="1400" dirty="0" smtClean="0"/>
              <a:t> </a:t>
            </a:r>
            <a:r>
              <a:rPr lang="ru-RU" sz="1400" dirty="0" err="1" smtClean="0"/>
              <a:t>оплачуваною</a:t>
            </a:r>
            <a:r>
              <a:rPr lang="ru-RU" sz="1400" dirty="0" smtClean="0"/>
              <a:t> </a:t>
            </a:r>
            <a:r>
              <a:rPr lang="ru-RU" sz="1400" dirty="0" err="1" smtClean="0"/>
              <a:t>або</a:t>
            </a:r>
            <a:r>
              <a:rPr lang="ru-RU" sz="1400" dirty="0" smtClean="0"/>
              <a:t> </a:t>
            </a:r>
            <a:r>
              <a:rPr lang="ru-RU" sz="1400" dirty="0" err="1" smtClean="0"/>
              <a:t>підприємницькою</a:t>
            </a:r>
            <a:r>
              <a:rPr lang="ru-RU" sz="1400" dirty="0" smtClean="0"/>
              <a:t> </a:t>
            </a:r>
            <a:r>
              <a:rPr lang="ru-RU" sz="1400" dirty="0" err="1" smtClean="0"/>
              <a:t>діяльністю</a:t>
            </a:r>
            <a:r>
              <a:rPr lang="ru-RU" sz="1400" dirty="0" smtClean="0"/>
              <a:t> (</a:t>
            </a:r>
            <a:r>
              <a:rPr lang="ru-RU" sz="1400" dirty="0" err="1" smtClean="0"/>
              <a:t>крім</a:t>
            </a:r>
            <a:r>
              <a:rPr lang="ru-RU" sz="1400" dirty="0" smtClean="0"/>
              <a:t> </a:t>
            </a:r>
            <a:r>
              <a:rPr lang="ru-RU" sz="1400" dirty="0" err="1" smtClean="0"/>
              <a:t>викладацької</a:t>
            </a:r>
            <a:r>
              <a:rPr lang="ru-RU" sz="1400" dirty="0" smtClean="0"/>
              <a:t>, </a:t>
            </a:r>
            <a:r>
              <a:rPr lang="ru-RU" sz="1400" dirty="0" err="1" smtClean="0"/>
              <a:t>наукової</a:t>
            </a:r>
            <a:r>
              <a:rPr lang="ru-RU" sz="1400" dirty="0" smtClean="0"/>
              <a:t> </a:t>
            </a:r>
            <a:r>
              <a:rPr lang="ru-RU" sz="1400" dirty="0" err="1" smtClean="0"/>
              <a:t>і</a:t>
            </a:r>
            <a:r>
              <a:rPr lang="ru-RU" sz="1400" dirty="0" smtClean="0"/>
              <a:t> </a:t>
            </a:r>
            <a:r>
              <a:rPr lang="ru-RU" sz="1400" dirty="0" err="1" smtClean="0"/>
              <a:t>творчої</a:t>
            </a:r>
            <a:r>
              <a:rPr lang="ru-RU" sz="1400" dirty="0" smtClean="0"/>
              <a:t> </a:t>
            </a:r>
            <a:r>
              <a:rPr lang="ru-RU" sz="1400" dirty="0" err="1" smtClean="0"/>
              <a:t>діяльності</a:t>
            </a:r>
            <a:r>
              <a:rPr lang="ru-RU" sz="1400" dirty="0" smtClean="0"/>
              <a:t>, </a:t>
            </a:r>
            <a:r>
              <a:rPr lang="ru-RU" sz="1400" dirty="0" err="1" smtClean="0"/>
              <a:t>медичної</a:t>
            </a:r>
            <a:r>
              <a:rPr lang="ru-RU" sz="1400" dirty="0" smtClean="0"/>
              <a:t> практики, </a:t>
            </a:r>
            <a:r>
              <a:rPr lang="ru-RU" sz="1400" dirty="0" err="1" smtClean="0"/>
              <a:t>інструкторської</a:t>
            </a:r>
            <a:r>
              <a:rPr lang="ru-RU" sz="1400" dirty="0" smtClean="0"/>
              <a:t> та </a:t>
            </a:r>
            <a:r>
              <a:rPr lang="ru-RU" sz="1400" dirty="0" err="1" smtClean="0"/>
              <a:t>суддівської</a:t>
            </a:r>
            <a:r>
              <a:rPr lang="ru-RU" sz="1400" dirty="0" smtClean="0"/>
              <a:t> практики </a:t>
            </a:r>
            <a:r>
              <a:rPr lang="ru-RU" sz="1400" dirty="0" err="1" smtClean="0"/>
              <a:t>із</a:t>
            </a:r>
            <a:r>
              <a:rPr lang="ru-RU" sz="1400" dirty="0" smtClean="0"/>
              <a:t> спорту), </a:t>
            </a:r>
            <a:r>
              <a:rPr lang="ru-RU" sz="1400" dirty="0" err="1" smtClean="0"/>
              <a:t>якщо</a:t>
            </a:r>
            <a:r>
              <a:rPr lang="ru-RU" sz="1400" dirty="0" smtClean="0"/>
              <a:t> </a:t>
            </a:r>
            <a:r>
              <a:rPr lang="ru-RU" sz="1400" dirty="0" err="1" smtClean="0"/>
              <a:t>інше</a:t>
            </a:r>
            <a:r>
              <a:rPr lang="ru-RU" sz="1400" dirty="0" smtClean="0"/>
              <a:t> не </a:t>
            </a:r>
            <a:r>
              <a:rPr lang="ru-RU" sz="1400" dirty="0" err="1" smtClean="0"/>
              <a:t>передбачено</a:t>
            </a:r>
            <a:r>
              <a:rPr lang="ru-RU" sz="1400" dirty="0" smtClean="0"/>
              <a:t> </a:t>
            </a:r>
            <a:r>
              <a:rPr lang="ru-RU" sz="1400" dirty="0" err="1" smtClean="0"/>
              <a:t>Конституцією</a:t>
            </a:r>
            <a:r>
              <a:rPr lang="ru-RU" sz="1400" dirty="0" smtClean="0"/>
              <a:t> </a:t>
            </a:r>
            <a:r>
              <a:rPr lang="ru-RU" sz="1400" dirty="0" err="1" smtClean="0"/>
              <a:t>або</a:t>
            </a:r>
            <a:r>
              <a:rPr lang="ru-RU" sz="1400" dirty="0" smtClean="0"/>
              <a:t> законами </a:t>
            </a:r>
            <a:r>
              <a:rPr lang="ru-RU" sz="1400" dirty="0" err="1" smtClean="0"/>
              <a:t>України</a:t>
            </a:r>
            <a:r>
              <a:rPr lang="ru-RU" sz="1400" dirty="0" smtClean="0"/>
              <a:t>; </a:t>
            </a:r>
          </a:p>
          <a:p>
            <a:r>
              <a:rPr lang="ru-RU" sz="1400" dirty="0" smtClean="0"/>
              <a:t>2) </a:t>
            </a:r>
            <a:r>
              <a:rPr lang="ru-RU" sz="1400" dirty="0" err="1" smtClean="0"/>
              <a:t>входити</a:t>
            </a:r>
            <a:r>
              <a:rPr lang="ru-RU" sz="1400" dirty="0" smtClean="0"/>
              <a:t> до складу органу </a:t>
            </a:r>
            <a:r>
              <a:rPr lang="ru-RU" sz="1400" dirty="0" err="1" smtClean="0"/>
              <a:t>управління</a:t>
            </a:r>
            <a:r>
              <a:rPr lang="ru-RU" sz="1400" dirty="0" smtClean="0"/>
              <a:t> </a:t>
            </a:r>
            <a:r>
              <a:rPr lang="ru-RU" sz="1400" dirty="0" err="1" smtClean="0"/>
              <a:t>чи</a:t>
            </a:r>
            <a:r>
              <a:rPr lang="ru-RU" sz="1400" dirty="0" smtClean="0"/>
              <a:t> </a:t>
            </a:r>
            <a:r>
              <a:rPr lang="ru-RU" sz="1400" dirty="0" err="1" smtClean="0"/>
              <a:t>наглядової</a:t>
            </a:r>
            <a:r>
              <a:rPr lang="ru-RU" sz="1400" dirty="0" smtClean="0"/>
              <a:t> ради </a:t>
            </a:r>
            <a:r>
              <a:rPr lang="ru-RU" sz="1400" dirty="0" err="1" smtClean="0"/>
              <a:t>підприємства</a:t>
            </a:r>
            <a:r>
              <a:rPr lang="ru-RU" sz="1400" dirty="0" smtClean="0"/>
              <a:t> </a:t>
            </a:r>
            <a:r>
              <a:rPr lang="ru-RU" sz="1400" dirty="0" err="1" smtClean="0"/>
              <a:t>або</a:t>
            </a:r>
            <a:r>
              <a:rPr lang="ru-RU" sz="1400" dirty="0" smtClean="0"/>
              <a:t> </a:t>
            </a:r>
            <a:r>
              <a:rPr lang="ru-RU" sz="1400" dirty="0" err="1" smtClean="0"/>
              <a:t>організації</a:t>
            </a:r>
            <a:r>
              <a:rPr lang="ru-RU" sz="1400" dirty="0" smtClean="0"/>
              <a:t>, </a:t>
            </a:r>
            <a:r>
              <a:rPr lang="ru-RU" sz="1400" dirty="0" err="1" smtClean="0"/>
              <a:t>що</a:t>
            </a:r>
            <a:r>
              <a:rPr lang="ru-RU" sz="1400" dirty="0" smtClean="0"/>
              <a:t> </a:t>
            </a:r>
            <a:r>
              <a:rPr lang="ru-RU" sz="1400" dirty="0" err="1" smtClean="0"/>
              <a:t>має</a:t>
            </a:r>
            <a:r>
              <a:rPr lang="ru-RU" sz="1400" dirty="0" smtClean="0"/>
              <a:t> на </a:t>
            </a:r>
            <a:r>
              <a:rPr lang="ru-RU" sz="1400" dirty="0" err="1" smtClean="0"/>
              <a:t>меті</a:t>
            </a:r>
            <a:r>
              <a:rPr lang="ru-RU" sz="1400" dirty="0" smtClean="0"/>
              <a:t> </a:t>
            </a:r>
            <a:r>
              <a:rPr lang="ru-RU" sz="1400" dirty="0" err="1" smtClean="0"/>
              <a:t>одержання</a:t>
            </a:r>
            <a:r>
              <a:rPr lang="ru-RU" sz="1400" dirty="0" smtClean="0"/>
              <a:t> </a:t>
            </a:r>
            <a:r>
              <a:rPr lang="ru-RU" sz="1400" dirty="0" err="1" smtClean="0"/>
              <a:t>прибутку</a:t>
            </a:r>
            <a:r>
              <a:rPr lang="ru-RU" sz="1400" dirty="0" smtClean="0"/>
              <a:t> (</a:t>
            </a:r>
            <a:r>
              <a:rPr lang="ru-RU" sz="1400" dirty="0" err="1" smtClean="0"/>
              <a:t>крім</a:t>
            </a:r>
            <a:r>
              <a:rPr lang="ru-RU" sz="1400" dirty="0" smtClean="0"/>
              <a:t> </a:t>
            </a:r>
            <a:r>
              <a:rPr lang="ru-RU" sz="1400" dirty="0" err="1" smtClean="0"/>
              <a:t>випадків</a:t>
            </a:r>
            <a:r>
              <a:rPr lang="ru-RU" sz="1400" dirty="0" smtClean="0"/>
              <a:t>, коли особи </a:t>
            </a:r>
            <a:r>
              <a:rPr lang="ru-RU" sz="1400" dirty="0" err="1" smtClean="0"/>
              <a:t>здійснюють</a:t>
            </a:r>
            <a:r>
              <a:rPr lang="ru-RU" sz="1400" dirty="0" smtClean="0"/>
              <a:t> </a:t>
            </a:r>
            <a:r>
              <a:rPr lang="ru-RU" sz="1400" dirty="0" err="1" smtClean="0"/>
              <a:t>функції</a:t>
            </a:r>
            <a:r>
              <a:rPr lang="ru-RU" sz="1400" dirty="0" smtClean="0"/>
              <a:t> </a:t>
            </a:r>
            <a:r>
              <a:rPr lang="ru-RU" sz="1400" dirty="0" err="1" smtClean="0"/>
              <a:t>з</a:t>
            </a:r>
            <a:r>
              <a:rPr lang="ru-RU" sz="1400" dirty="0" smtClean="0"/>
              <a:t> </a:t>
            </a:r>
            <a:r>
              <a:rPr lang="ru-RU" sz="1400" dirty="0" err="1" smtClean="0"/>
              <a:t>управління</a:t>
            </a:r>
            <a:r>
              <a:rPr lang="ru-RU" sz="1400" dirty="0" smtClean="0"/>
              <a:t> </a:t>
            </a:r>
            <a:r>
              <a:rPr lang="ru-RU" sz="1400" dirty="0" err="1" smtClean="0"/>
              <a:t>акціями</a:t>
            </a:r>
            <a:r>
              <a:rPr lang="ru-RU" sz="1400" dirty="0" smtClean="0"/>
              <a:t> (</a:t>
            </a:r>
            <a:r>
              <a:rPr lang="ru-RU" sz="1400" dirty="0" err="1" smtClean="0"/>
              <a:t>частками</a:t>
            </a:r>
            <a:r>
              <a:rPr lang="ru-RU" sz="1400" dirty="0" smtClean="0"/>
              <a:t>, паями), </a:t>
            </a:r>
            <a:r>
              <a:rPr lang="ru-RU" sz="1400" dirty="0" err="1" smtClean="0"/>
              <a:t>що</a:t>
            </a:r>
            <a:r>
              <a:rPr lang="ru-RU" sz="1400" dirty="0" smtClean="0"/>
              <a:t> належать </a:t>
            </a:r>
            <a:r>
              <a:rPr lang="ru-RU" sz="1400" dirty="0" err="1" smtClean="0"/>
              <a:t>державі</a:t>
            </a:r>
            <a:r>
              <a:rPr lang="ru-RU" sz="1400" dirty="0" smtClean="0"/>
              <a:t> </a:t>
            </a:r>
            <a:r>
              <a:rPr lang="ru-RU" sz="1400" dirty="0" err="1" smtClean="0"/>
              <a:t>чи</a:t>
            </a:r>
            <a:r>
              <a:rPr lang="ru-RU" sz="1400" dirty="0" smtClean="0"/>
              <a:t> </a:t>
            </a:r>
            <a:r>
              <a:rPr lang="ru-RU" sz="1400" dirty="0" err="1" smtClean="0"/>
              <a:t>територіальній</a:t>
            </a:r>
            <a:r>
              <a:rPr lang="ru-RU" sz="1400" dirty="0" smtClean="0"/>
              <a:t> </a:t>
            </a:r>
            <a:r>
              <a:rPr lang="ru-RU" sz="1400" dirty="0" err="1" smtClean="0"/>
              <a:t>громаді</a:t>
            </a:r>
            <a:r>
              <a:rPr lang="ru-RU" sz="1400" dirty="0" smtClean="0"/>
              <a:t>, та </a:t>
            </a:r>
            <a:r>
              <a:rPr lang="ru-RU" sz="1400" dirty="0" err="1" smtClean="0"/>
              <a:t>представляють</a:t>
            </a:r>
            <a:r>
              <a:rPr lang="ru-RU" sz="1400" dirty="0" smtClean="0"/>
              <a:t> </a:t>
            </a:r>
            <a:r>
              <a:rPr lang="ru-RU" sz="1400" dirty="0" err="1" smtClean="0"/>
              <a:t>інтереси</a:t>
            </a:r>
            <a:r>
              <a:rPr lang="ru-RU" sz="1400" dirty="0" smtClean="0"/>
              <a:t> </a:t>
            </a:r>
            <a:r>
              <a:rPr lang="ru-RU" sz="1400" dirty="0" err="1" smtClean="0"/>
              <a:t>держави</a:t>
            </a:r>
            <a:r>
              <a:rPr lang="ru-RU" sz="1400" dirty="0" smtClean="0"/>
              <a:t> </a:t>
            </a:r>
            <a:r>
              <a:rPr lang="ru-RU" sz="1400" dirty="0" err="1" smtClean="0"/>
              <a:t>чи</a:t>
            </a:r>
            <a:r>
              <a:rPr lang="ru-RU" sz="1400" dirty="0" smtClean="0"/>
              <a:t> </a:t>
            </a:r>
            <a:r>
              <a:rPr lang="ru-RU" sz="1400" dirty="0" err="1" smtClean="0"/>
              <a:t>територіальної</a:t>
            </a:r>
            <a:r>
              <a:rPr lang="ru-RU" sz="1400" dirty="0" smtClean="0"/>
              <a:t> </a:t>
            </a:r>
            <a:r>
              <a:rPr lang="ru-RU" sz="1400" dirty="0" err="1" smtClean="0"/>
              <a:t>громади</a:t>
            </a:r>
            <a:r>
              <a:rPr lang="ru-RU" sz="1400" dirty="0" smtClean="0"/>
              <a:t> в </a:t>
            </a:r>
            <a:r>
              <a:rPr lang="ru-RU" sz="1400" dirty="0" err="1" smtClean="0"/>
              <a:t>раді</a:t>
            </a:r>
            <a:r>
              <a:rPr lang="ru-RU" sz="1400" dirty="0" smtClean="0"/>
              <a:t> </a:t>
            </a:r>
            <a:r>
              <a:rPr lang="ru-RU" sz="1400" dirty="0" err="1" smtClean="0"/>
              <a:t>товариства</a:t>
            </a:r>
            <a:r>
              <a:rPr lang="ru-RU" sz="1400" dirty="0" smtClean="0"/>
              <a:t> (</a:t>
            </a:r>
            <a:r>
              <a:rPr lang="ru-RU" sz="1400" dirty="0" err="1" smtClean="0"/>
              <a:t>спостережній</a:t>
            </a:r>
            <a:r>
              <a:rPr lang="ru-RU" sz="1400" dirty="0" smtClean="0"/>
              <a:t> </a:t>
            </a:r>
            <a:r>
              <a:rPr lang="ru-RU" sz="1400" dirty="0" err="1" smtClean="0"/>
              <a:t>раді</a:t>
            </a:r>
            <a:r>
              <a:rPr lang="ru-RU" sz="1400" dirty="0" smtClean="0"/>
              <a:t>), </a:t>
            </a:r>
            <a:r>
              <a:rPr lang="ru-RU" sz="1400" dirty="0" err="1" smtClean="0"/>
              <a:t>ревізійній</a:t>
            </a:r>
            <a:r>
              <a:rPr lang="ru-RU" sz="1400" dirty="0" smtClean="0"/>
              <a:t> </a:t>
            </a:r>
            <a:r>
              <a:rPr lang="ru-RU" sz="1400" dirty="0" err="1" smtClean="0"/>
              <a:t>комісії</a:t>
            </a:r>
            <a:r>
              <a:rPr lang="ru-RU" sz="1400" dirty="0" smtClean="0"/>
              <a:t> </a:t>
            </a:r>
            <a:r>
              <a:rPr lang="ru-RU" sz="1400" dirty="0" err="1" smtClean="0"/>
              <a:t>господарського</a:t>
            </a:r>
            <a:r>
              <a:rPr lang="ru-RU" sz="1400" dirty="0" smtClean="0"/>
              <a:t> </a:t>
            </a:r>
            <a:r>
              <a:rPr lang="ru-RU" sz="1400" dirty="0" err="1" smtClean="0"/>
              <a:t>товариства</a:t>
            </a:r>
            <a:r>
              <a:rPr lang="ru-RU" sz="1400" dirty="0" smtClean="0"/>
              <a:t>), </a:t>
            </a:r>
            <a:r>
              <a:rPr lang="ru-RU" sz="1400" dirty="0" err="1" smtClean="0"/>
              <a:t>якщо</a:t>
            </a:r>
            <a:r>
              <a:rPr lang="ru-RU" sz="1400" dirty="0" smtClean="0"/>
              <a:t> </a:t>
            </a:r>
            <a:r>
              <a:rPr lang="ru-RU" sz="1400" dirty="0" err="1" smtClean="0"/>
              <a:t>інше</a:t>
            </a:r>
            <a:r>
              <a:rPr lang="ru-RU" sz="1400" dirty="0" smtClean="0"/>
              <a:t> не </a:t>
            </a:r>
            <a:r>
              <a:rPr lang="ru-RU" sz="1400" dirty="0" err="1" smtClean="0"/>
              <a:t>передбачено</a:t>
            </a:r>
            <a:r>
              <a:rPr lang="ru-RU" sz="1400" dirty="0" smtClean="0"/>
              <a:t> </a:t>
            </a:r>
            <a:r>
              <a:rPr lang="ru-RU" sz="1400" dirty="0" err="1" smtClean="0"/>
              <a:t>Конституцією</a:t>
            </a:r>
            <a:r>
              <a:rPr lang="ru-RU" sz="1400" dirty="0" smtClean="0"/>
              <a:t> </a:t>
            </a:r>
            <a:r>
              <a:rPr lang="ru-RU" sz="1400" dirty="0" err="1" smtClean="0"/>
              <a:t>або</a:t>
            </a:r>
            <a:r>
              <a:rPr lang="ru-RU" sz="1400" dirty="0" smtClean="0"/>
              <a:t> законами </a:t>
            </a:r>
            <a:r>
              <a:rPr lang="ru-RU" sz="1400" dirty="0" err="1" smtClean="0"/>
              <a:t>України</a:t>
            </a:r>
            <a:r>
              <a:rPr lang="ru-RU" sz="1400" dirty="0" smtClean="0"/>
              <a:t>.</a:t>
            </a:r>
          </a:p>
          <a:p>
            <a:endParaRPr lang="ru-RU" sz="1400" dirty="0"/>
          </a:p>
        </p:txBody>
      </p:sp>
      <p:pic>
        <p:nvPicPr>
          <p:cNvPr id="5" name="Содержимое 4" descr="xabar.jpg"/>
          <p:cNvPicPr>
            <a:picLocks noGrp="1" noChangeAspect="1"/>
          </p:cNvPicPr>
          <p:nvPr>
            <p:ph sz="half" idx="2"/>
          </p:nvPr>
        </p:nvPicPr>
        <p:blipFill>
          <a:blip r:embed="rId2" cstate="print"/>
          <a:stretch>
            <a:fillRect/>
          </a:stretch>
        </p:blipFill>
        <p:spPr>
          <a:xfrm>
            <a:off x="4714876" y="1643050"/>
            <a:ext cx="4143404" cy="4231501"/>
          </a:xfrm>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uk-UA" sz="3600" b="1" dirty="0" smtClean="0"/>
              <a:t>Поняття та види публічної служби</a:t>
            </a:r>
            <a:r>
              <a:rPr lang="ru-RU" sz="2800" dirty="0" smtClean="0"/>
              <a:t/>
            </a:r>
            <a:br>
              <a:rPr lang="ru-RU" sz="2800" dirty="0" smtClean="0"/>
            </a:br>
            <a:endParaRPr lang="ru-RU" sz="2800" dirty="0"/>
          </a:p>
        </p:txBody>
      </p:sp>
      <p:sp>
        <p:nvSpPr>
          <p:cNvPr id="2" name="Содержимое 1"/>
          <p:cNvSpPr>
            <a:spLocks noGrp="1"/>
          </p:cNvSpPr>
          <p:nvPr>
            <p:ph sz="quarter" idx="1"/>
          </p:nvPr>
        </p:nvSpPr>
        <p:spPr>
          <a:xfrm>
            <a:off x="457200" y="1524000"/>
            <a:ext cx="8229600" cy="5029200"/>
          </a:xfrm>
        </p:spPr>
        <p:txBody>
          <a:bodyPr>
            <a:normAutofit lnSpcReduction="10000"/>
          </a:bodyPr>
          <a:lstStyle/>
          <a:p>
            <a:pPr>
              <a:buNone/>
            </a:pPr>
            <a:r>
              <a:rPr lang="uk-UA" sz="1400" dirty="0" smtClean="0"/>
              <a:t>		Система державного управління та організація державного апарату, що дісталась Україні у спадок від радянських часів не відповідала вимогам часу та новим політичним реаліям. Саме тому впродовж 20 років постійно змінюється структура та функції органів публічної влади на всіх її рівнях. Ринкова економіка та розвиток громадянського суспільства вимагали перетворення бюрократичного апарату на ефективну систему урядування, що слугуватиме людям. У зв’язку з цим постала необхідність переосмислення призначення держави та публічної влади. </a:t>
            </a:r>
            <a:endParaRPr lang="ru-RU" sz="1400" dirty="0" smtClean="0"/>
          </a:p>
          <a:p>
            <a:pPr>
              <a:buNone/>
            </a:pPr>
            <a:r>
              <a:rPr lang="uk-UA" sz="1400" dirty="0" smtClean="0"/>
              <a:t>		Закономірно, що одним із стратегічних завдань адміністративної реформи було визначено запровадження нової ідеології функціонування виконавчої влади і місцевого самоврядування як діяльності щодо забезпечення реалізації прав і свобод громадян, надання державних послуг.</a:t>
            </a:r>
            <a:endParaRPr lang="ru-RU" sz="1400" dirty="0" smtClean="0"/>
          </a:p>
          <a:p>
            <a:pPr>
              <a:buNone/>
            </a:pPr>
            <a:r>
              <a:rPr lang="uk-UA" sz="1400" dirty="0" smtClean="0"/>
              <a:t>		Відповідним чином має змінитись і діяльність публічних службовців в нових умовах. Визначальним критерієм для таких змін є впровадження в діяльність службовців України європейських стандартів обслуговування громадян та професійного обслуговування політичного керівництва держави. Зокрема, на публічних службовців мають бути покладені завдання щодо ефективного виконання функції аналізу політики, забезпечення її реалізації, в тому числі розробку проектів нормативних актів, управління публічними фінансами, а також щоденне адміністративне обслуговування приватних осіб.</a:t>
            </a:r>
            <a:endParaRPr lang="ru-RU" sz="1400" dirty="0" smtClean="0"/>
          </a:p>
          <a:p>
            <a:pPr>
              <a:buNone/>
            </a:pPr>
            <a:r>
              <a:rPr lang="uk-UA" sz="1400" dirty="0" smtClean="0"/>
              <a:t>		Для сучасної України багато викликів державотворення були надзвичайно складними через тягар радянського минулого та відсутність достатніх знань у сфері демократичного урядування. До </a:t>
            </a:r>
            <a:r>
              <a:rPr lang="uk-UA" sz="1400" dirty="0" err="1" smtClean="0"/>
              <a:t>нерозроблених</a:t>
            </a:r>
            <a:r>
              <a:rPr lang="uk-UA" sz="1400" dirty="0" smtClean="0"/>
              <a:t>, а також досліджуваних у певних ідеологічних рамках, проблем належав і інститут публічної служби. На жаль, можна констатувати, що і дотепер для українського адміністративного права навіть саме поняття «публічної служби» є ще новим. </a:t>
            </a:r>
            <a:endParaRPr lang="ru-RU" sz="1400" dirty="0" smtClean="0"/>
          </a:p>
          <a:p>
            <a:pPr>
              <a:buNone/>
            </a:pPr>
            <a:endParaRPr lang="ru-RU" sz="1400" dirty="0"/>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057260"/>
          </a:xfrm>
        </p:spPr>
        <p:txBody>
          <a:bodyPr>
            <a:normAutofit fontScale="90000"/>
          </a:bodyPr>
          <a:lstStyle/>
          <a:p>
            <a:pPr algn="ctr"/>
            <a:r>
              <a:rPr lang="ru-RU" sz="2700" b="1" dirty="0" err="1" smtClean="0"/>
              <a:t>Обмеження</a:t>
            </a:r>
            <a:r>
              <a:rPr lang="ru-RU" sz="2700" b="1" dirty="0" smtClean="0"/>
              <a:t> </a:t>
            </a:r>
            <a:r>
              <a:rPr lang="ru-RU" sz="2700" b="1" dirty="0" err="1" smtClean="0"/>
              <a:t>щодо</a:t>
            </a:r>
            <a:r>
              <a:rPr lang="ru-RU" sz="2700" b="1" dirty="0" smtClean="0"/>
              <a:t> </a:t>
            </a:r>
            <a:r>
              <a:rPr lang="ru-RU" sz="2700" b="1" dirty="0" err="1" smtClean="0"/>
              <a:t>одержання</a:t>
            </a:r>
            <a:r>
              <a:rPr lang="ru-RU" sz="2700" b="1" dirty="0" smtClean="0"/>
              <a:t> </a:t>
            </a:r>
            <a:r>
              <a:rPr lang="ru-RU" sz="2700" b="1" dirty="0" err="1" smtClean="0"/>
              <a:t>дарунків</a:t>
            </a:r>
            <a:r>
              <a:rPr lang="ru-RU" sz="2700" b="1" dirty="0" smtClean="0"/>
              <a:t> (</a:t>
            </a:r>
            <a:r>
              <a:rPr lang="ru-RU" sz="2700" b="1" dirty="0" err="1" smtClean="0"/>
              <a:t>пожертв</a:t>
            </a:r>
            <a:r>
              <a:rPr lang="ru-RU" sz="2700" b="1" dirty="0" smtClean="0"/>
              <a:t>)</a:t>
            </a:r>
            <a:r>
              <a:rPr lang="ru-RU" sz="2800" b="1" dirty="0" smtClean="0"/>
              <a:t/>
            </a:r>
            <a:br>
              <a:rPr lang="ru-RU" sz="2800" b="1" dirty="0" smtClean="0"/>
            </a:br>
            <a:endParaRPr lang="ru-RU" sz="2800" dirty="0"/>
          </a:p>
        </p:txBody>
      </p:sp>
      <p:sp>
        <p:nvSpPr>
          <p:cNvPr id="3" name="Содержимое 2"/>
          <p:cNvSpPr>
            <a:spLocks noGrp="1"/>
          </p:cNvSpPr>
          <p:nvPr>
            <p:ph sz="half" idx="1"/>
          </p:nvPr>
        </p:nvSpPr>
        <p:spPr>
          <a:xfrm>
            <a:off x="457200" y="1524000"/>
            <a:ext cx="4059936" cy="5029200"/>
          </a:xfrm>
        </p:spPr>
        <p:txBody>
          <a:bodyPr>
            <a:normAutofit/>
          </a:bodyPr>
          <a:lstStyle/>
          <a:p>
            <a:r>
              <a:rPr lang="ru-RU" sz="1400" dirty="0" err="1" smtClean="0"/>
              <a:t>забороняється</a:t>
            </a:r>
            <a:r>
              <a:rPr lang="ru-RU" sz="1400" dirty="0" smtClean="0"/>
              <a:t> </a:t>
            </a:r>
            <a:r>
              <a:rPr lang="ru-RU" sz="1400" dirty="0" err="1" smtClean="0"/>
              <a:t>безпосередньо</a:t>
            </a:r>
            <a:r>
              <a:rPr lang="ru-RU" sz="1400" dirty="0" smtClean="0"/>
              <a:t> </a:t>
            </a:r>
            <a:r>
              <a:rPr lang="ru-RU" sz="1400" dirty="0" err="1" smtClean="0"/>
              <a:t>або</a:t>
            </a:r>
            <a:r>
              <a:rPr lang="ru-RU" sz="1400" dirty="0" smtClean="0"/>
              <a:t> через </a:t>
            </a:r>
            <a:r>
              <a:rPr lang="ru-RU" sz="1400" dirty="0" err="1" smtClean="0"/>
              <a:t>інших</a:t>
            </a:r>
            <a:r>
              <a:rPr lang="ru-RU" sz="1400" dirty="0" smtClean="0"/>
              <a:t> </a:t>
            </a:r>
            <a:r>
              <a:rPr lang="ru-RU" sz="1400" dirty="0" err="1" smtClean="0"/>
              <a:t>осіб</a:t>
            </a:r>
            <a:r>
              <a:rPr lang="ru-RU" sz="1400" dirty="0" smtClean="0"/>
              <a:t> </a:t>
            </a:r>
            <a:r>
              <a:rPr lang="ru-RU" sz="1400" dirty="0" err="1" smtClean="0"/>
              <a:t>одержувати</a:t>
            </a:r>
            <a:r>
              <a:rPr lang="ru-RU" sz="1400" dirty="0" smtClean="0"/>
              <a:t> </a:t>
            </a:r>
            <a:r>
              <a:rPr lang="ru-RU" sz="1400" dirty="0" err="1" smtClean="0"/>
              <a:t>дарунки</a:t>
            </a:r>
            <a:r>
              <a:rPr lang="ru-RU" sz="1400" dirty="0" smtClean="0"/>
              <a:t> (</a:t>
            </a:r>
            <a:r>
              <a:rPr lang="ru-RU" sz="1400" dirty="0" err="1" smtClean="0"/>
              <a:t>пожертви</a:t>
            </a:r>
            <a:r>
              <a:rPr lang="ru-RU" sz="1400" dirty="0" smtClean="0"/>
              <a:t>) </a:t>
            </a:r>
            <a:r>
              <a:rPr lang="ru-RU" sz="1400" dirty="0" err="1" smtClean="0"/>
              <a:t>від</a:t>
            </a:r>
            <a:r>
              <a:rPr lang="ru-RU" sz="1400" dirty="0" smtClean="0"/>
              <a:t> </a:t>
            </a:r>
            <a:r>
              <a:rPr lang="ru-RU" sz="1400" dirty="0" err="1" smtClean="0"/>
              <a:t>юридичних</a:t>
            </a:r>
            <a:r>
              <a:rPr lang="ru-RU" sz="1400" dirty="0" smtClean="0"/>
              <a:t> </a:t>
            </a:r>
            <a:r>
              <a:rPr lang="ru-RU" sz="1400" dirty="0" err="1" smtClean="0"/>
              <a:t>або</a:t>
            </a:r>
            <a:r>
              <a:rPr lang="ru-RU" sz="1400" dirty="0" smtClean="0"/>
              <a:t> </a:t>
            </a:r>
            <a:r>
              <a:rPr lang="ru-RU" sz="1400" dirty="0" err="1" smtClean="0"/>
              <a:t>фізичних</a:t>
            </a:r>
            <a:r>
              <a:rPr lang="ru-RU" sz="1400" dirty="0" smtClean="0"/>
              <a:t> </a:t>
            </a:r>
            <a:r>
              <a:rPr lang="ru-RU" sz="1400" dirty="0" err="1" smtClean="0"/>
              <a:t>осіб</a:t>
            </a:r>
            <a:r>
              <a:rPr lang="ru-RU" sz="1400" dirty="0" smtClean="0"/>
              <a:t>: </a:t>
            </a:r>
          </a:p>
          <a:p>
            <a:r>
              <a:rPr lang="ru-RU" sz="1400" dirty="0" smtClean="0"/>
              <a:t>1) за </a:t>
            </a:r>
            <a:r>
              <a:rPr lang="ru-RU" sz="1400" dirty="0" err="1" smtClean="0"/>
              <a:t>рішення</a:t>
            </a:r>
            <a:r>
              <a:rPr lang="ru-RU" sz="1400" dirty="0" smtClean="0"/>
              <a:t>, </a:t>
            </a:r>
            <a:r>
              <a:rPr lang="ru-RU" sz="1400" dirty="0" err="1" smtClean="0"/>
              <a:t>дії</a:t>
            </a:r>
            <a:r>
              <a:rPr lang="ru-RU" sz="1400" dirty="0" smtClean="0"/>
              <a:t> </a:t>
            </a:r>
            <a:r>
              <a:rPr lang="ru-RU" sz="1400" dirty="0" err="1" smtClean="0"/>
              <a:t>чи</a:t>
            </a:r>
            <a:r>
              <a:rPr lang="ru-RU" sz="1400" dirty="0" smtClean="0"/>
              <a:t> </a:t>
            </a:r>
            <a:r>
              <a:rPr lang="ru-RU" sz="1400" dirty="0" err="1" smtClean="0"/>
              <a:t>бездіяльність</a:t>
            </a:r>
            <a:r>
              <a:rPr lang="ru-RU" sz="1400" dirty="0" smtClean="0"/>
              <a:t> в </a:t>
            </a:r>
            <a:r>
              <a:rPr lang="ru-RU" sz="1400" dirty="0" err="1" smtClean="0"/>
              <a:t>інтересах</a:t>
            </a:r>
            <a:r>
              <a:rPr lang="ru-RU" sz="1400" dirty="0" smtClean="0"/>
              <a:t> </a:t>
            </a:r>
            <a:r>
              <a:rPr lang="ru-RU" sz="1400" dirty="0" err="1" smtClean="0"/>
              <a:t>дарувальника</a:t>
            </a:r>
            <a:r>
              <a:rPr lang="ru-RU" sz="1400" dirty="0" smtClean="0"/>
              <a:t>, </a:t>
            </a:r>
            <a:r>
              <a:rPr lang="ru-RU" sz="1400" dirty="0" err="1" smtClean="0"/>
              <a:t>що</a:t>
            </a:r>
            <a:r>
              <a:rPr lang="ru-RU" sz="1400" dirty="0" smtClean="0"/>
              <a:t> </a:t>
            </a:r>
            <a:r>
              <a:rPr lang="ru-RU" sz="1400" dirty="0" err="1" smtClean="0"/>
              <a:t>приймаються</a:t>
            </a:r>
            <a:r>
              <a:rPr lang="ru-RU" sz="1400" dirty="0" smtClean="0"/>
              <a:t>, </a:t>
            </a:r>
            <a:r>
              <a:rPr lang="ru-RU" sz="1400" dirty="0" err="1" smtClean="0"/>
              <a:t>вчиняються</a:t>
            </a:r>
            <a:r>
              <a:rPr lang="ru-RU" sz="1400" dirty="0" smtClean="0"/>
              <a:t> як </a:t>
            </a:r>
            <a:r>
              <a:rPr lang="ru-RU" sz="1400" dirty="0" err="1" smtClean="0"/>
              <a:t>безпосередньо</a:t>
            </a:r>
            <a:r>
              <a:rPr lang="ru-RU" sz="1400" dirty="0" smtClean="0"/>
              <a:t> такою особою, так </a:t>
            </a:r>
            <a:r>
              <a:rPr lang="ru-RU" sz="1400" dirty="0" err="1" smtClean="0"/>
              <a:t>і</a:t>
            </a:r>
            <a:r>
              <a:rPr lang="ru-RU" sz="1400" dirty="0" smtClean="0"/>
              <a:t> за </a:t>
            </a:r>
            <a:r>
              <a:rPr lang="ru-RU" sz="1400" dirty="0" err="1" smtClean="0"/>
              <a:t>її</a:t>
            </a:r>
            <a:r>
              <a:rPr lang="ru-RU" sz="1400" dirty="0" smtClean="0"/>
              <a:t> </a:t>
            </a:r>
            <a:r>
              <a:rPr lang="ru-RU" sz="1400" dirty="0" err="1" smtClean="0"/>
              <a:t>сприяння</a:t>
            </a:r>
            <a:r>
              <a:rPr lang="ru-RU" sz="1400" dirty="0" smtClean="0"/>
              <a:t> </a:t>
            </a:r>
            <a:r>
              <a:rPr lang="ru-RU" sz="1400" dirty="0" err="1" smtClean="0"/>
              <a:t>іншими</a:t>
            </a:r>
            <a:r>
              <a:rPr lang="ru-RU" sz="1400" dirty="0" smtClean="0"/>
              <a:t> </a:t>
            </a:r>
            <a:r>
              <a:rPr lang="ru-RU" sz="1400" dirty="0" err="1" smtClean="0"/>
              <a:t>посадовими</a:t>
            </a:r>
            <a:r>
              <a:rPr lang="ru-RU" sz="1400" dirty="0" smtClean="0"/>
              <a:t> особами та органами; </a:t>
            </a:r>
          </a:p>
          <a:p>
            <a:r>
              <a:rPr lang="ru-RU" sz="1400" dirty="0" smtClean="0"/>
              <a:t>2) </a:t>
            </a:r>
            <a:r>
              <a:rPr lang="ru-RU" sz="1400" dirty="0" err="1" smtClean="0"/>
              <a:t>якщо</a:t>
            </a:r>
            <a:r>
              <a:rPr lang="ru-RU" sz="1400" dirty="0" smtClean="0"/>
              <a:t> особа, яка </a:t>
            </a:r>
            <a:r>
              <a:rPr lang="ru-RU" sz="1400" dirty="0" err="1" smtClean="0"/>
              <a:t>дарує</a:t>
            </a:r>
            <a:r>
              <a:rPr lang="ru-RU" sz="1400" dirty="0" smtClean="0"/>
              <a:t> (</a:t>
            </a:r>
            <a:r>
              <a:rPr lang="ru-RU" sz="1400" dirty="0" err="1" smtClean="0"/>
              <a:t>здійснює</a:t>
            </a:r>
            <a:r>
              <a:rPr lang="ru-RU" sz="1400" dirty="0" smtClean="0"/>
              <a:t>) </a:t>
            </a:r>
            <a:r>
              <a:rPr lang="ru-RU" sz="1400" dirty="0" err="1" smtClean="0"/>
              <a:t>дарунок</a:t>
            </a:r>
            <a:r>
              <a:rPr lang="ru-RU" sz="1400" dirty="0" smtClean="0"/>
              <a:t> (</a:t>
            </a:r>
            <a:r>
              <a:rPr lang="ru-RU" sz="1400" dirty="0" err="1" smtClean="0"/>
              <a:t>пожертву</a:t>
            </a:r>
            <a:r>
              <a:rPr lang="ru-RU" sz="1400" dirty="0" smtClean="0"/>
              <a:t>), </a:t>
            </a:r>
            <a:r>
              <a:rPr lang="ru-RU" sz="1400" dirty="0" err="1" smtClean="0"/>
              <a:t>перебуває</a:t>
            </a:r>
            <a:r>
              <a:rPr lang="ru-RU" sz="1400" dirty="0" smtClean="0"/>
              <a:t> в </a:t>
            </a:r>
            <a:r>
              <a:rPr lang="ru-RU" sz="1400" dirty="0" err="1" smtClean="0"/>
              <a:t>підпорядкуванні</a:t>
            </a:r>
            <a:r>
              <a:rPr lang="ru-RU" sz="1400" dirty="0" smtClean="0"/>
              <a:t> </a:t>
            </a:r>
            <a:r>
              <a:rPr lang="ru-RU" sz="1400" dirty="0" err="1" smtClean="0"/>
              <a:t>такої</a:t>
            </a:r>
            <a:r>
              <a:rPr lang="ru-RU" sz="1400" dirty="0" smtClean="0"/>
              <a:t> особи.</a:t>
            </a:r>
          </a:p>
          <a:p>
            <a:r>
              <a:rPr lang="ru-RU" sz="1400" dirty="0" err="1" smtClean="0"/>
              <a:t>обмеження</a:t>
            </a:r>
            <a:r>
              <a:rPr lang="ru-RU" sz="1400" dirty="0" smtClean="0"/>
              <a:t> </a:t>
            </a:r>
            <a:r>
              <a:rPr lang="ru-RU" sz="1400" dirty="0" err="1" smtClean="0"/>
              <a:t>щодо</a:t>
            </a:r>
            <a:r>
              <a:rPr lang="ru-RU" sz="1400" dirty="0" smtClean="0"/>
              <a:t> </a:t>
            </a:r>
            <a:r>
              <a:rPr lang="ru-RU" sz="1400" dirty="0" err="1" smtClean="0"/>
              <a:t>вартості</a:t>
            </a:r>
            <a:r>
              <a:rPr lang="ru-RU" sz="1400" dirty="0" smtClean="0"/>
              <a:t> </a:t>
            </a:r>
            <a:r>
              <a:rPr lang="ru-RU" sz="1400" dirty="0" err="1" smtClean="0"/>
              <a:t>дарунків</a:t>
            </a:r>
            <a:r>
              <a:rPr lang="ru-RU" sz="1400" dirty="0" smtClean="0"/>
              <a:t> (</a:t>
            </a:r>
            <a:r>
              <a:rPr lang="ru-RU" sz="1400" dirty="0" err="1" smtClean="0"/>
              <a:t>пожертв</a:t>
            </a:r>
            <a:r>
              <a:rPr lang="ru-RU" sz="1400" dirty="0" smtClean="0"/>
              <a:t>) не </a:t>
            </a:r>
            <a:r>
              <a:rPr lang="ru-RU" sz="1400" dirty="0" err="1" smtClean="0"/>
              <a:t>поширюється</a:t>
            </a:r>
            <a:r>
              <a:rPr lang="ru-RU" sz="1400" dirty="0" smtClean="0"/>
              <a:t> на </a:t>
            </a:r>
            <a:r>
              <a:rPr lang="ru-RU" sz="1400" dirty="0" err="1" smtClean="0"/>
              <a:t>дарунки</a:t>
            </a:r>
            <a:r>
              <a:rPr lang="ru-RU" sz="1400" dirty="0" smtClean="0"/>
              <a:t> (</a:t>
            </a:r>
            <a:r>
              <a:rPr lang="ru-RU" sz="1400" dirty="0" err="1" smtClean="0"/>
              <a:t>пожертви</a:t>
            </a:r>
            <a:r>
              <a:rPr lang="ru-RU" sz="1400" dirty="0" smtClean="0"/>
              <a:t>), </a:t>
            </a:r>
            <a:r>
              <a:rPr lang="ru-RU" sz="1400" dirty="0" err="1" smtClean="0"/>
              <a:t>які</a:t>
            </a:r>
            <a:r>
              <a:rPr lang="ru-RU" sz="1400" dirty="0" smtClean="0"/>
              <a:t>: </a:t>
            </a:r>
          </a:p>
          <a:p>
            <a:r>
              <a:rPr lang="ru-RU" sz="1400" dirty="0" smtClean="0"/>
              <a:t>1) </a:t>
            </a:r>
            <a:r>
              <a:rPr lang="ru-RU" sz="1400" dirty="0" err="1" smtClean="0"/>
              <a:t>даруються</a:t>
            </a:r>
            <a:r>
              <a:rPr lang="ru-RU" sz="1400" dirty="0" smtClean="0"/>
              <a:t> (</a:t>
            </a:r>
            <a:r>
              <a:rPr lang="ru-RU" sz="1400" dirty="0" err="1" smtClean="0"/>
              <a:t>здійснюються</a:t>
            </a:r>
            <a:r>
              <a:rPr lang="ru-RU" sz="1400" dirty="0" smtClean="0"/>
              <a:t>) </a:t>
            </a:r>
            <a:r>
              <a:rPr lang="ru-RU" sz="1400" dirty="0" err="1" smtClean="0"/>
              <a:t>близькими</a:t>
            </a:r>
            <a:r>
              <a:rPr lang="ru-RU" sz="1400" dirty="0" smtClean="0"/>
              <a:t> особами; </a:t>
            </a:r>
          </a:p>
          <a:p>
            <a:r>
              <a:rPr lang="ru-RU" sz="1400" dirty="0" smtClean="0"/>
              <a:t>2) </a:t>
            </a:r>
            <a:r>
              <a:rPr lang="ru-RU" sz="1400" dirty="0" err="1" smtClean="0"/>
              <a:t>одержуються</a:t>
            </a:r>
            <a:r>
              <a:rPr lang="ru-RU" sz="1400" dirty="0" smtClean="0"/>
              <a:t> як </a:t>
            </a:r>
            <a:r>
              <a:rPr lang="ru-RU" sz="1400" dirty="0" err="1" smtClean="0"/>
              <a:t>загальнодоступні</a:t>
            </a:r>
            <a:r>
              <a:rPr lang="ru-RU" sz="1400" dirty="0" smtClean="0"/>
              <a:t> </a:t>
            </a:r>
            <a:r>
              <a:rPr lang="ru-RU" sz="1400" dirty="0" err="1" smtClean="0"/>
              <a:t>знижки</a:t>
            </a:r>
            <a:r>
              <a:rPr lang="ru-RU" sz="1400" dirty="0" smtClean="0"/>
              <a:t> на </a:t>
            </a:r>
            <a:r>
              <a:rPr lang="ru-RU" sz="1400" dirty="0" err="1" smtClean="0"/>
              <a:t>товари</a:t>
            </a:r>
            <a:r>
              <a:rPr lang="ru-RU" sz="1400" dirty="0" smtClean="0"/>
              <a:t>, </a:t>
            </a:r>
            <a:r>
              <a:rPr lang="ru-RU" sz="1400" dirty="0" err="1" smtClean="0"/>
              <a:t>послуги</a:t>
            </a:r>
            <a:r>
              <a:rPr lang="ru-RU" sz="1400" dirty="0" smtClean="0"/>
              <a:t>, </a:t>
            </a:r>
            <a:r>
              <a:rPr lang="ru-RU" sz="1400" dirty="0" err="1" smtClean="0"/>
              <a:t>загальнодоступні</a:t>
            </a:r>
            <a:r>
              <a:rPr lang="ru-RU" sz="1400" dirty="0" smtClean="0"/>
              <a:t> </a:t>
            </a:r>
            <a:r>
              <a:rPr lang="ru-RU" sz="1400" dirty="0" err="1" smtClean="0"/>
              <a:t>виграші</a:t>
            </a:r>
            <a:r>
              <a:rPr lang="ru-RU" sz="1400" dirty="0" smtClean="0"/>
              <a:t>, </a:t>
            </a:r>
            <a:r>
              <a:rPr lang="ru-RU" sz="1400" dirty="0" err="1" smtClean="0"/>
              <a:t>призи</a:t>
            </a:r>
            <a:r>
              <a:rPr lang="ru-RU" sz="1400" dirty="0" smtClean="0"/>
              <a:t>, </a:t>
            </a:r>
            <a:r>
              <a:rPr lang="ru-RU" sz="1400" dirty="0" err="1" smtClean="0"/>
              <a:t>премії</a:t>
            </a:r>
            <a:r>
              <a:rPr lang="ru-RU" sz="1400" dirty="0" smtClean="0"/>
              <a:t>, </a:t>
            </a:r>
            <a:r>
              <a:rPr lang="ru-RU" sz="1400" dirty="0" err="1" smtClean="0"/>
              <a:t>бонуси</a:t>
            </a:r>
            <a:r>
              <a:rPr lang="ru-RU" sz="1400" dirty="0" smtClean="0"/>
              <a:t>.</a:t>
            </a:r>
          </a:p>
          <a:p>
            <a:endParaRPr lang="ru-RU" sz="1400" dirty="0"/>
          </a:p>
        </p:txBody>
      </p:sp>
      <p:pic>
        <p:nvPicPr>
          <p:cNvPr id="5" name="Содержимое 4" descr="podarkivkitae.jpg"/>
          <p:cNvPicPr>
            <a:picLocks noGrp="1" noChangeAspect="1"/>
          </p:cNvPicPr>
          <p:nvPr>
            <p:ph sz="half" idx="2"/>
          </p:nvPr>
        </p:nvPicPr>
        <p:blipFill>
          <a:blip r:embed="rId2" cstate="print"/>
          <a:stretch>
            <a:fillRect/>
          </a:stretch>
        </p:blipFill>
        <p:spPr>
          <a:xfrm>
            <a:off x="4714876" y="1714488"/>
            <a:ext cx="4124324" cy="4500594"/>
          </a:xfrm>
        </p:spPr>
      </p:pic>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err="1" smtClean="0"/>
              <a:t>Обмеження</a:t>
            </a:r>
            <a:r>
              <a:rPr lang="ru-RU" sz="2800" b="1" dirty="0" smtClean="0"/>
              <a:t> </a:t>
            </a:r>
            <a:r>
              <a:rPr lang="ru-RU" sz="2800" b="1" dirty="0" err="1" smtClean="0"/>
              <a:t>щодо</a:t>
            </a:r>
            <a:r>
              <a:rPr lang="ru-RU" sz="2800" b="1" dirty="0" smtClean="0"/>
              <a:t> </a:t>
            </a:r>
            <a:r>
              <a:rPr lang="ru-RU" sz="2800" b="1" dirty="0" err="1" smtClean="0"/>
              <a:t>роботи</a:t>
            </a:r>
            <a:r>
              <a:rPr lang="ru-RU" sz="2800" b="1" dirty="0" smtClean="0"/>
              <a:t> </a:t>
            </a:r>
            <a:r>
              <a:rPr lang="ru-RU" sz="2800" b="1" dirty="0" err="1" smtClean="0"/>
              <a:t>близьких</a:t>
            </a:r>
            <a:r>
              <a:rPr lang="ru-RU" sz="2800" b="1" dirty="0" smtClean="0"/>
              <a:t> </a:t>
            </a:r>
            <a:r>
              <a:rPr lang="ru-RU" sz="2800" b="1" dirty="0" err="1" smtClean="0"/>
              <a:t>осіб</a:t>
            </a:r>
            <a:endParaRPr lang="ru-RU" sz="2800" dirty="0"/>
          </a:p>
        </p:txBody>
      </p:sp>
      <p:sp>
        <p:nvSpPr>
          <p:cNvPr id="3" name="Содержимое 2"/>
          <p:cNvSpPr>
            <a:spLocks noGrp="1"/>
          </p:cNvSpPr>
          <p:nvPr>
            <p:ph sz="half" idx="1"/>
          </p:nvPr>
        </p:nvSpPr>
        <p:spPr/>
        <p:txBody>
          <a:bodyPr>
            <a:normAutofit/>
          </a:bodyPr>
          <a:lstStyle/>
          <a:p>
            <a:r>
              <a:rPr lang="ru-RU" sz="1400" dirty="0" smtClean="0"/>
              <a:t>не </a:t>
            </a:r>
            <a:r>
              <a:rPr lang="ru-RU" sz="1400" dirty="0" err="1" smtClean="0"/>
              <a:t>можуть</a:t>
            </a:r>
            <a:r>
              <a:rPr lang="ru-RU" sz="1400" dirty="0" smtClean="0"/>
              <a:t> </a:t>
            </a:r>
            <a:r>
              <a:rPr lang="ru-RU" sz="1400" dirty="0" err="1" smtClean="0"/>
              <a:t>мати</a:t>
            </a:r>
            <a:r>
              <a:rPr lang="ru-RU" sz="1400" dirty="0" smtClean="0"/>
              <a:t> у </a:t>
            </a:r>
            <a:r>
              <a:rPr lang="ru-RU" sz="1400" dirty="0" err="1" smtClean="0"/>
              <a:t>безпосередньому</a:t>
            </a:r>
            <a:r>
              <a:rPr lang="ru-RU" sz="1400" dirty="0" smtClean="0"/>
              <a:t> </a:t>
            </a:r>
            <a:r>
              <a:rPr lang="ru-RU" sz="1400" dirty="0" err="1" smtClean="0"/>
              <a:t>підпорядкуванні</a:t>
            </a:r>
            <a:r>
              <a:rPr lang="ru-RU" sz="1400" dirty="0" smtClean="0"/>
              <a:t> </a:t>
            </a:r>
            <a:r>
              <a:rPr lang="ru-RU" sz="1400" dirty="0" err="1" smtClean="0"/>
              <a:t>близьких</a:t>
            </a:r>
            <a:r>
              <a:rPr lang="ru-RU" sz="1400" dirty="0" smtClean="0"/>
              <a:t> </a:t>
            </a:r>
            <a:r>
              <a:rPr lang="ru-RU" sz="1400" dirty="0" err="1" smtClean="0"/>
              <a:t>їм</a:t>
            </a:r>
            <a:r>
              <a:rPr lang="ru-RU" sz="1400" dirty="0" smtClean="0"/>
              <a:t> </a:t>
            </a:r>
            <a:r>
              <a:rPr lang="ru-RU" sz="1400" dirty="0" err="1" smtClean="0"/>
              <a:t>осіб</a:t>
            </a:r>
            <a:r>
              <a:rPr lang="ru-RU" sz="1400" dirty="0" smtClean="0"/>
              <a:t> </a:t>
            </a:r>
            <a:r>
              <a:rPr lang="ru-RU" sz="1400" dirty="0" err="1" smtClean="0"/>
              <a:t>або</a:t>
            </a:r>
            <a:r>
              <a:rPr lang="ru-RU" sz="1400" dirty="0" smtClean="0"/>
              <a:t> бути </a:t>
            </a:r>
            <a:r>
              <a:rPr lang="ru-RU" sz="1400" dirty="0" err="1" smtClean="0"/>
              <a:t>безпосередньо</a:t>
            </a:r>
            <a:r>
              <a:rPr lang="ru-RU" sz="1400" dirty="0" smtClean="0"/>
              <a:t> </a:t>
            </a:r>
            <a:r>
              <a:rPr lang="ru-RU" sz="1400" dirty="0" err="1" smtClean="0"/>
              <a:t>підпорядкованими</a:t>
            </a:r>
            <a:r>
              <a:rPr lang="ru-RU" sz="1400" dirty="0" smtClean="0"/>
              <a:t> у </a:t>
            </a:r>
            <a:r>
              <a:rPr lang="ru-RU" sz="1400" dirty="0" err="1" smtClean="0"/>
              <a:t>зв’язку</a:t>
            </a:r>
            <a:r>
              <a:rPr lang="ru-RU" sz="1400" dirty="0" smtClean="0"/>
              <a:t> </a:t>
            </a:r>
            <a:r>
              <a:rPr lang="ru-RU" sz="1400" dirty="0" err="1" smtClean="0"/>
              <a:t>з</a:t>
            </a:r>
            <a:r>
              <a:rPr lang="ru-RU" sz="1400" dirty="0" smtClean="0"/>
              <a:t> </a:t>
            </a:r>
            <a:r>
              <a:rPr lang="ru-RU" sz="1400" dirty="0" err="1" smtClean="0"/>
              <a:t>виконанням</a:t>
            </a:r>
            <a:r>
              <a:rPr lang="ru-RU" sz="1400" dirty="0" smtClean="0"/>
              <a:t> </a:t>
            </a:r>
            <a:r>
              <a:rPr lang="ru-RU" sz="1400" dirty="0" err="1" smtClean="0"/>
              <a:t>повноважень</a:t>
            </a:r>
            <a:r>
              <a:rPr lang="ru-RU" sz="1400" dirty="0" smtClean="0"/>
              <a:t> </a:t>
            </a:r>
            <a:r>
              <a:rPr lang="ru-RU" sz="1400" dirty="0" err="1" smtClean="0"/>
              <a:t>близьким</a:t>
            </a:r>
            <a:r>
              <a:rPr lang="ru-RU" sz="1400" dirty="0" smtClean="0"/>
              <a:t> </a:t>
            </a:r>
            <a:r>
              <a:rPr lang="ru-RU" sz="1400" dirty="0" err="1" smtClean="0"/>
              <a:t>їм</a:t>
            </a:r>
            <a:r>
              <a:rPr lang="ru-RU" sz="1400" dirty="0" smtClean="0"/>
              <a:t> особам. Особи </a:t>
            </a:r>
            <a:r>
              <a:rPr lang="ru-RU" sz="1400" dirty="0" err="1" smtClean="0"/>
              <a:t>зобов’язані</a:t>
            </a:r>
            <a:r>
              <a:rPr lang="ru-RU" sz="1400" dirty="0" smtClean="0"/>
              <a:t> </a:t>
            </a:r>
            <a:r>
              <a:rPr lang="ru-RU" sz="1400" dirty="0" err="1" smtClean="0"/>
              <a:t>повідомити</a:t>
            </a:r>
            <a:r>
              <a:rPr lang="ru-RU" sz="1400" dirty="0" smtClean="0"/>
              <a:t> </a:t>
            </a:r>
            <a:r>
              <a:rPr lang="ru-RU" sz="1400" dirty="0" err="1" smtClean="0"/>
              <a:t>керівництво</a:t>
            </a:r>
            <a:r>
              <a:rPr lang="ru-RU" sz="1400" dirty="0" smtClean="0"/>
              <a:t> органу, на посаду в </a:t>
            </a:r>
            <a:r>
              <a:rPr lang="ru-RU" sz="1400" dirty="0" err="1" smtClean="0"/>
              <a:t>якому</a:t>
            </a:r>
            <a:r>
              <a:rPr lang="ru-RU" sz="1400" dirty="0" smtClean="0"/>
              <a:t> вони </a:t>
            </a:r>
            <a:r>
              <a:rPr lang="ru-RU" sz="1400" dirty="0" err="1" smtClean="0"/>
              <a:t>претендують</a:t>
            </a:r>
            <a:r>
              <a:rPr lang="ru-RU" sz="1400" dirty="0" smtClean="0"/>
              <a:t>, про </a:t>
            </a:r>
            <a:r>
              <a:rPr lang="ru-RU" sz="1400" dirty="0" err="1" smtClean="0"/>
              <a:t>працюючих</a:t>
            </a:r>
            <a:r>
              <a:rPr lang="ru-RU" sz="1400" dirty="0" smtClean="0"/>
              <a:t> у </a:t>
            </a:r>
            <a:r>
              <a:rPr lang="ru-RU" sz="1400" dirty="0" err="1" smtClean="0"/>
              <a:t>цьому</a:t>
            </a:r>
            <a:r>
              <a:rPr lang="ru-RU" sz="1400" dirty="0" smtClean="0"/>
              <a:t> </a:t>
            </a:r>
            <a:r>
              <a:rPr lang="ru-RU" sz="1400" dirty="0" err="1" smtClean="0"/>
              <a:t>органі</a:t>
            </a:r>
            <a:r>
              <a:rPr lang="ru-RU" sz="1400" dirty="0" smtClean="0"/>
              <a:t> </a:t>
            </a:r>
            <a:r>
              <a:rPr lang="ru-RU" sz="1400" dirty="0" err="1" smtClean="0"/>
              <a:t>близьких</a:t>
            </a:r>
            <a:r>
              <a:rPr lang="ru-RU" sz="1400" dirty="0" smtClean="0"/>
              <a:t> </a:t>
            </a:r>
            <a:r>
              <a:rPr lang="ru-RU" sz="1400" dirty="0" err="1" smtClean="0"/>
              <a:t>їм</a:t>
            </a:r>
            <a:r>
              <a:rPr lang="ru-RU" sz="1400" dirty="0" smtClean="0"/>
              <a:t> </a:t>
            </a:r>
            <a:r>
              <a:rPr lang="ru-RU" sz="1400" dirty="0" err="1" smtClean="0"/>
              <a:t>осіб</a:t>
            </a:r>
            <a:r>
              <a:rPr lang="ru-RU" sz="1400" dirty="0" smtClean="0"/>
              <a:t>.</a:t>
            </a:r>
            <a:endParaRPr lang="ru-RU" sz="1400" dirty="0"/>
          </a:p>
        </p:txBody>
      </p:sp>
      <p:pic>
        <p:nvPicPr>
          <p:cNvPr id="5" name="Содержимое 4" descr="dsvn.jpg"/>
          <p:cNvPicPr>
            <a:picLocks noGrp="1" noChangeAspect="1"/>
          </p:cNvPicPr>
          <p:nvPr>
            <p:ph sz="half" idx="2"/>
          </p:nvPr>
        </p:nvPicPr>
        <p:blipFill>
          <a:blip r:embed="rId2" cstate="print"/>
          <a:stretch>
            <a:fillRect/>
          </a:stretch>
        </p:blipFill>
        <p:spPr>
          <a:xfrm>
            <a:off x="4643438" y="1857364"/>
            <a:ext cx="4214842" cy="4095768"/>
          </a:xfrm>
        </p:spPr>
      </p:pic>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ПОГЛЯДИ</a:t>
            </a:r>
            <a:endParaRPr lang="ru-RU" dirty="0"/>
          </a:p>
        </p:txBody>
      </p:sp>
      <p:sp>
        <p:nvSpPr>
          <p:cNvPr id="3" name="Содержимое 2"/>
          <p:cNvSpPr>
            <a:spLocks noGrp="1"/>
          </p:cNvSpPr>
          <p:nvPr>
            <p:ph sz="half" idx="1"/>
          </p:nvPr>
        </p:nvSpPr>
        <p:spPr/>
        <p:txBody>
          <a:bodyPr>
            <a:normAutofit/>
          </a:bodyPr>
          <a:lstStyle/>
          <a:p>
            <a:pPr>
              <a:buNone/>
            </a:pPr>
            <a:r>
              <a:rPr lang="uk-UA" sz="1600" dirty="0" smtClean="0"/>
              <a:t>		Спроби дослідження проблематики публічної служби в сучасній Україні почалися відносно недавно, хоча ще у 50-х роках ХХ сторіччя відомий український правник Юрій </a:t>
            </a:r>
            <a:r>
              <a:rPr lang="uk-UA" sz="1600" dirty="0" err="1" smtClean="0"/>
              <a:t>Панейко</a:t>
            </a:r>
            <a:r>
              <a:rPr lang="uk-UA" sz="1600" dirty="0" smtClean="0"/>
              <a:t> визначав поняття «публічної служби» виходячи з визначення держави як «корпорації публічних служб», а відтак публічна служба має змінюватися відповідно до потреб «загального інтересу».</a:t>
            </a:r>
            <a:endParaRPr lang="ru-RU" sz="1600" dirty="0"/>
          </a:p>
        </p:txBody>
      </p:sp>
      <p:pic>
        <p:nvPicPr>
          <p:cNvPr id="5" name="Содержимое 4" descr="Панейко 1.jpg"/>
          <p:cNvPicPr>
            <a:picLocks noGrp="1" noChangeAspect="1"/>
          </p:cNvPicPr>
          <p:nvPr>
            <p:ph sz="half" idx="2"/>
          </p:nvPr>
        </p:nvPicPr>
        <p:blipFill>
          <a:blip r:embed="rId2" cstate="print"/>
          <a:stretch>
            <a:fillRect/>
          </a:stretch>
        </p:blipFill>
        <p:spPr>
          <a:xfrm>
            <a:off x="4786314" y="1643050"/>
            <a:ext cx="4119561" cy="4610120"/>
          </a:xfrm>
        </p:spPr>
      </p:pic>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ПОГЛЯДИ</a:t>
            </a:r>
            <a:endParaRPr lang="ru-RU" dirty="0"/>
          </a:p>
        </p:txBody>
      </p:sp>
      <p:sp>
        <p:nvSpPr>
          <p:cNvPr id="3" name="Содержимое 2"/>
          <p:cNvSpPr>
            <a:spLocks noGrp="1"/>
          </p:cNvSpPr>
          <p:nvPr>
            <p:ph sz="half" idx="1"/>
          </p:nvPr>
        </p:nvSpPr>
        <p:spPr/>
        <p:txBody>
          <a:bodyPr>
            <a:normAutofit lnSpcReduction="10000"/>
          </a:bodyPr>
          <a:lstStyle/>
          <a:p>
            <a:pPr>
              <a:buNone/>
            </a:pPr>
            <a:r>
              <a:rPr lang="uk-UA" sz="1400" dirty="0" smtClean="0"/>
              <a:t>		Прихильником ще ширшого розуміння публічної служби став наш сучасник професор О.В. </a:t>
            </a:r>
            <a:r>
              <a:rPr lang="uk-UA" sz="1400" dirty="0" err="1" smtClean="0"/>
              <a:t>Петришин</a:t>
            </a:r>
            <a:r>
              <a:rPr lang="uk-UA" sz="1400" dirty="0" smtClean="0"/>
              <a:t>, який до публічної служби відносить державну, муніципальну службу та службу у недержавних організаціях (громадських організаціях, політичних партіях, та навіть – приватних підприємствах). На його думку для публічної служби характерні такі ознаки як:</a:t>
            </a:r>
            <a:endParaRPr lang="ru-RU" sz="1400" dirty="0" smtClean="0"/>
          </a:p>
          <a:p>
            <a:pPr>
              <a:buNone/>
            </a:pPr>
            <a:r>
              <a:rPr lang="uk-UA" sz="1400" dirty="0" smtClean="0"/>
              <a:t>1) зайняття посади у відповідних органах і організаціях незалежно від форм власності і конкретних організаційних структур; </a:t>
            </a:r>
            <a:endParaRPr lang="ru-RU" sz="1400" dirty="0" smtClean="0"/>
          </a:p>
          <a:p>
            <a:pPr>
              <a:buNone/>
            </a:pPr>
            <a:r>
              <a:rPr lang="uk-UA" sz="1400" dirty="0" smtClean="0"/>
              <a:t>2) службова спрямованість діяльності, що полягає у діяльності не на себе, а на обслуговування «чужих» інтересів; </a:t>
            </a:r>
            <a:endParaRPr lang="ru-RU" sz="1400" dirty="0" smtClean="0"/>
          </a:p>
          <a:p>
            <a:pPr>
              <a:buNone/>
            </a:pPr>
            <a:r>
              <a:rPr lang="uk-UA" sz="1400" dirty="0" smtClean="0"/>
              <a:t>3) професійність службової діяльності, тобто здійснення такої діяльності на постійній основі, що потребує певних знань і наступності, та є основним джерелом матеріального забезпечення працівника. </a:t>
            </a:r>
            <a:endParaRPr lang="ru-RU" sz="1400" dirty="0" smtClean="0"/>
          </a:p>
          <a:p>
            <a:endParaRPr lang="ru-RU" sz="1400" dirty="0"/>
          </a:p>
        </p:txBody>
      </p:sp>
      <p:pic>
        <p:nvPicPr>
          <p:cNvPr id="5" name="Содержимое 4" descr="31_marta_metod_rada Петришин.jpg"/>
          <p:cNvPicPr>
            <a:picLocks noGrp="1" noChangeAspect="1"/>
          </p:cNvPicPr>
          <p:nvPr>
            <p:ph sz="half" idx="2"/>
          </p:nvPr>
        </p:nvPicPr>
        <p:blipFill>
          <a:blip r:embed="rId2" cstate="print"/>
          <a:stretch>
            <a:fillRect/>
          </a:stretch>
        </p:blipFill>
        <p:spPr>
          <a:xfrm>
            <a:off x="4643438" y="1714488"/>
            <a:ext cx="4281518" cy="4386281"/>
          </a:xfrm>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ctr"/>
            <a:r>
              <a:rPr lang="uk-UA" sz="1800" dirty="0" smtClean="0"/>
              <a:t>в країнах англо-американської правової системи</a:t>
            </a:r>
            <a:endParaRPr lang="ru-RU" sz="1800" dirty="0"/>
          </a:p>
        </p:txBody>
      </p:sp>
      <p:sp>
        <p:nvSpPr>
          <p:cNvPr id="6" name="Текст 5"/>
          <p:cNvSpPr>
            <a:spLocks noGrp="1"/>
          </p:cNvSpPr>
          <p:nvPr>
            <p:ph type="body" sz="half" idx="3"/>
          </p:nvPr>
        </p:nvSpPr>
        <p:spPr/>
        <p:txBody>
          <a:bodyPr/>
          <a:lstStyle/>
          <a:p>
            <a:pPr algn="ctr"/>
            <a:r>
              <a:rPr lang="uk-UA" sz="1800" dirty="0" smtClean="0"/>
              <a:t>у країнах </a:t>
            </a:r>
            <a:r>
              <a:rPr lang="uk-UA" sz="1800" dirty="0" err="1" smtClean="0"/>
              <a:t>романо-германської</a:t>
            </a:r>
            <a:r>
              <a:rPr lang="uk-UA" sz="1800" dirty="0" smtClean="0"/>
              <a:t> системи</a:t>
            </a:r>
            <a:endParaRPr lang="ru-RU" sz="1800" dirty="0"/>
          </a:p>
        </p:txBody>
      </p:sp>
      <p:sp>
        <p:nvSpPr>
          <p:cNvPr id="3" name="Содержимое 2"/>
          <p:cNvSpPr>
            <a:spLocks noGrp="1"/>
          </p:cNvSpPr>
          <p:nvPr>
            <p:ph sz="quarter" idx="2"/>
          </p:nvPr>
        </p:nvSpPr>
        <p:spPr/>
        <p:txBody>
          <a:bodyPr>
            <a:normAutofit/>
          </a:bodyPr>
          <a:lstStyle/>
          <a:p>
            <a:r>
              <a:rPr lang="uk-UA" sz="1600" dirty="0" smtClean="0"/>
              <a:t>в країнах англо-американської правової системи термін «публічна служба» поширюється на усі організації публічного сектору, а статус публічного службовця поширюється на більшість працівників публічного сектору, в тому числі викладачів, лікарів тощо. Натомість для означення діяльності професійних чиновників – службовців державного (урядового) апарату у цих країнах використовується термін «цивільна служба»</a:t>
            </a:r>
            <a:endParaRPr lang="ru-RU" sz="1600" dirty="0"/>
          </a:p>
        </p:txBody>
      </p:sp>
      <p:sp>
        <p:nvSpPr>
          <p:cNvPr id="4" name="Содержимое 3"/>
          <p:cNvSpPr>
            <a:spLocks noGrp="1"/>
          </p:cNvSpPr>
          <p:nvPr>
            <p:ph sz="quarter" idx="4"/>
          </p:nvPr>
        </p:nvSpPr>
        <p:spPr>
          <a:xfrm>
            <a:off x="4649788" y="2201896"/>
            <a:ext cx="4038600" cy="4351304"/>
          </a:xfrm>
        </p:spPr>
        <p:txBody>
          <a:bodyPr>
            <a:normAutofit fontScale="92500" lnSpcReduction="20000"/>
          </a:bodyPr>
          <a:lstStyle/>
          <a:p>
            <a:r>
              <a:rPr lang="uk-UA" sz="1600" dirty="0" smtClean="0"/>
              <a:t>у країнах </a:t>
            </a:r>
            <a:r>
              <a:rPr lang="uk-UA" sz="1600" dirty="0" err="1" smtClean="0"/>
              <a:t>романо-германської</a:t>
            </a:r>
            <a:r>
              <a:rPr lang="uk-UA" sz="1600" dirty="0" smtClean="0"/>
              <a:t> системи права є відмінні підходи до означення публічної служби та її сфери. Наприклад, у Франції є поняття «службовця державного апарату», яким охоплюються всі службовці держави, як юридичної особи публічного права. До службовців державного апарату належать працівники законодавчих, виконавчих і судових органів держави. Крім того, до таких осіб, окрім традиційного корпусу чиновників, належать вчителі та викладачі вищих навчальних закладів, лікарі державних закладів охорони здоров’я, які становлять окремі корпуси державних службовців. При цьому всі названі категорії осіб мають як права та обов’язки державного службовця, так і підкоряються низці обмежень, пов’язаних із наданим статусом. </a:t>
            </a:r>
            <a:endParaRPr lang="ru-RU" sz="1600" dirty="0" smtClean="0"/>
          </a:p>
          <a:p>
            <a:endParaRPr lang="ru-RU" sz="1600" dirty="0"/>
          </a:p>
        </p:txBody>
      </p:sp>
      <p:sp>
        <p:nvSpPr>
          <p:cNvPr id="5" name="Заголовок 4"/>
          <p:cNvSpPr>
            <a:spLocks noGrp="1"/>
          </p:cNvSpPr>
          <p:nvPr>
            <p:ph type="title"/>
          </p:nvPr>
        </p:nvSpPr>
        <p:spPr/>
        <p:txBody>
          <a:bodyPr/>
          <a:lstStyle/>
          <a:p>
            <a:pPr algn="ctr"/>
            <a:r>
              <a:rPr lang="uk-UA" dirty="0" smtClean="0"/>
              <a:t>ПОРІВНЯННЯ</a:t>
            </a:r>
            <a:endParaRPr lang="ru-RU" dirty="0"/>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Також:</a:t>
            </a:r>
            <a:endParaRPr lang="ru-RU" dirty="0"/>
          </a:p>
        </p:txBody>
      </p:sp>
      <p:sp>
        <p:nvSpPr>
          <p:cNvPr id="3" name="Содержимое 2"/>
          <p:cNvSpPr>
            <a:spLocks noGrp="1"/>
          </p:cNvSpPr>
          <p:nvPr>
            <p:ph sz="half" idx="1"/>
          </p:nvPr>
        </p:nvSpPr>
        <p:spPr/>
        <p:txBody>
          <a:bodyPr>
            <a:normAutofit/>
          </a:bodyPr>
          <a:lstStyle/>
          <a:p>
            <a:r>
              <a:rPr lang="uk-UA" sz="1600" dirty="0" smtClean="0"/>
              <a:t>У найновішому законодавстві країн Європи цей акцент є ще більш чітким і однозначним. Наприклад, в законодавстві Естонії визначено, що «публічною службою є робота в державних і муніципальних адміністративних установах». Аналогічні підходи також у законодавстві Литви, Грузії тощо. </a:t>
            </a:r>
            <a:endParaRPr lang="ru-RU" sz="1600" dirty="0" smtClean="0"/>
          </a:p>
          <a:p>
            <a:endParaRPr lang="ru-RU" sz="1600" dirty="0"/>
          </a:p>
        </p:txBody>
      </p:sp>
      <p:pic>
        <p:nvPicPr>
          <p:cNvPr id="5" name="Содержимое 4" descr="eu2.jpg"/>
          <p:cNvPicPr>
            <a:picLocks noGrp="1" noChangeAspect="1"/>
          </p:cNvPicPr>
          <p:nvPr>
            <p:ph sz="half" idx="2"/>
          </p:nvPr>
        </p:nvPicPr>
        <p:blipFill>
          <a:blip r:embed="rId2" cstate="print"/>
          <a:stretch>
            <a:fillRect/>
          </a:stretch>
        </p:blipFill>
        <p:spPr>
          <a:xfrm>
            <a:off x="4643438" y="1714488"/>
            <a:ext cx="4257676" cy="4429156"/>
          </a:xfrm>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 законодавстві України:</a:t>
            </a:r>
            <a:endParaRPr lang="ru-RU" dirty="0"/>
          </a:p>
        </p:txBody>
      </p:sp>
      <p:sp>
        <p:nvSpPr>
          <p:cNvPr id="3" name="Содержимое 2"/>
          <p:cNvSpPr>
            <a:spLocks noGrp="1"/>
          </p:cNvSpPr>
          <p:nvPr>
            <p:ph sz="half" idx="1"/>
          </p:nvPr>
        </p:nvSpPr>
        <p:spPr/>
        <p:txBody>
          <a:bodyPr>
            <a:normAutofit fontScale="85000" lnSpcReduction="10000"/>
          </a:bodyPr>
          <a:lstStyle/>
          <a:p>
            <a:r>
              <a:rPr lang="uk-UA" sz="1600" dirty="0" smtClean="0"/>
              <a:t>В законодавстві України термін «публічна служба» донедавна взагалі не застосовувався. Натомість використовуються два інших поняття: «державна служба» та «служба в органах місцевого самоврядування».</a:t>
            </a:r>
          </a:p>
          <a:p>
            <a:r>
              <a:rPr lang="uk-UA" sz="1600" i="1" dirty="0" smtClean="0"/>
              <a:t>Згідно з нормами чинних законодавчих актів, державна служба ‑ це професійна діяльність осіб, які займають посади в державних органах та їх апараті щодо практичного виконання завдань і функцій держави та одержують заробітну плату за рахунок державних коштів, а служба в органах місцевого самоврядування — це професійна, на постійній основі діяльність громадян України, які займають посади в органах місцевого самоврядування, що спрямована на реалізацію територіальною громадою свого права на місцеве самоврядування та окремих повноважень органів виконавчої влади, наданих законом.</a:t>
            </a:r>
            <a:endParaRPr lang="ru-RU" sz="1600" i="1" dirty="0"/>
          </a:p>
        </p:txBody>
      </p:sp>
      <p:pic>
        <p:nvPicPr>
          <p:cNvPr id="5" name="Содержимое 4" descr="zakon.jpg"/>
          <p:cNvPicPr>
            <a:picLocks noGrp="1" noChangeAspect="1"/>
          </p:cNvPicPr>
          <p:nvPr>
            <p:ph sz="half" idx="2"/>
          </p:nvPr>
        </p:nvPicPr>
        <p:blipFill>
          <a:blip r:embed="rId2" cstate="print"/>
          <a:stretch>
            <a:fillRect/>
          </a:stretch>
        </p:blipFill>
        <p:spPr>
          <a:xfrm>
            <a:off x="4857752" y="2071678"/>
            <a:ext cx="4000528" cy="3571900"/>
          </a:xfrm>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Термін «публічна служба»</a:t>
            </a:r>
            <a:endParaRPr lang="ru-RU" dirty="0"/>
          </a:p>
        </p:txBody>
      </p:sp>
      <p:sp>
        <p:nvSpPr>
          <p:cNvPr id="3" name="Содержимое 2"/>
          <p:cNvSpPr>
            <a:spLocks noGrp="1"/>
          </p:cNvSpPr>
          <p:nvPr>
            <p:ph sz="half" idx="1"/>
          </p:nvPr>
        </p:nvSpPr>
        <p:spPr/>
        <p:txBody>
          <a:bodyPr>
            <a:normAutofit/>
          </a:bodyPr>
          <a:lstStyle/>
          <a:p>
            <a:pPr>
              <a:buNone/>
            </a:pPr>
            <a:r>
              <a:rPr lang="uk-UA" sz="1400" dirty="0" smtClean="0"/>
              <a:t>		Вперше термін «публічна служба» в сучасній Україні на законодавчому рівні використано Кодексом адміністративного судочинства України, де визначено, що публічна служба – це діяльність на державних політичних посадах, професійна діяльність суддів, прокурорів, військова служба, альтернативна (невійськова) служба, дипломатична служба, інша державна служба, </a:t>
            </a:r>
            <a:r>
              <a:rPr lang="uk-UA" sz="1400" dirty="0" err="1" smtClean="0"/>
              <a:t>служба</a:t>
            </a:r>
            <a:r>
              <a:rPr lang="uk-UA" sz="1400" dirty="0" smtClean="0"/>
              <a:t> в органах влади Автономної Республіки Крим, органах місцевого самоврядування. Очевидно, це визначення є надмірно широким і викладено лише в цілях цього Кодексу. Адже від публічної служби, як мінімум, необхідно відокремлювати діяльність політиків на державних політичних посадах та суддів. За своєю природою ці посади не є службовими.</a:t>
            </a:r>
            <a:endParaRPr lang="ru-RU" sz="1400" dirty="0" smtClean="0"/>
          </a:p>
          <a:p>
            <a:pPr>
              <a:buNone/>
            </a:pPr>
            <a:endParaRPr lang="ru-RU" sz="1400" dirty="0"/>
          </a:p>
        </p:txBody>
      </p:sp>
      <p:pic>
        <p:nvPicPr>
          <p:cNvPr id="5" name="Содержимое 4" descr="photo.jpg"/>
          <p:cNvPicPr>
            <a:picLocks noGrp="1" noChangeAspect="1"/>
          </p:cNvPicPr>
          <p:nvPr>
            <p:ph sz="half" idx="2"/>
          </p:nvPr>
        </p:nvPicPr>
        <p:blipFill>
          <a:blip r:embed="rId2" cstate="print"/>
          <a:stretch>
            <a:fillRect/>
          </a:stretch>
        </p:blipFill>
        <p:spPr>
          <a:xfrm>
            <a:off x="4714876" y="1714488"/>
            <a:ext cx="4214842" cy="4214842"/>
          </a:xfrm>
        </p:spPr>
      </p:pic>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000" b="1" dirty="0" smtClean="0"/>
              <a:t>Види публічної служби. Багатофункціональність держави визначає внутрішню диференціацію публічної служби</a:t>
            </a:r>
            <a:r>
              <a:rPr lang="uk-UA" sz="2000" b="1" i="1" dirty="0" smtClean="0"/>
              <a:t>. Двома основними видами публічної служби є:</a:t>
            </a:r>
            <a:endParaRPr lang="ru-RU" sz="2000" b="1" dirty="0"/>
          </a:p>
        </p:txBody>
      </p:sp>
      <p:graphicFrame>
        <p:nvGraphicFramePr>
          <p:cNvPr id="3" name="Схема 2"/>
          <p:cNvGraphicFramePr/>
          <p:nvPr/>
        </p:nvGraphicFramePr>
        <p:xfrm>
          <a:off x="1524000" y="1752600"/>
          <a:ext cx="73152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184</TotalTime>
  <Words>903</Words>
  <Application>Microsoft Office PowerPoint</Application>
  <PresentationFormat>Экран (4:3)</PresentationFormat>
  <Paragraphs>79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Официальная</vt:lpstr>
      <vt:lpstr>Національна академія внутрішніх справ Кафедра адміністративного права і процесу  Адміністративна реформа</vt:lpstr>
      <vt:lpstr>Поняття та види публічної служби </vt:lpstr>
      <vt:lpstr>ПОГЛЯДИ</vt:lpstr>
      <vt:lpstr>ПОГЛЯДИ</vt:lpstr>
      <vt:lpstr>ПОРІВНЯННЯ</vt:lpstr>
      <vt:lpstr>Також:</vt:lpstr>
      <vt:lpstr>В законодавстві України:</vt:lpstr>
      <vt:lpstr>Термін «публічна служба»</vt:lpstr>
      <vt:lpstr>Види публічної служби. Багатофункціональність держави визначає внутрішню диференціацію публічної служби. Двома основними видами публічної служби є:</vt:lpstr>
      <vt:lpstr>Відомим є поділ публічної служби на цивільну та мілітаризовану.:</vt:lpstr>
      <vt:lpstr>ВИЗНАЧЕННЯ:</vt:lpstr>
      <vt:lpstr>ВИЗНАЧЕННЯ:</vt:lpstr>
      <vt:lpstr>Основні принципи державної служби:</vt:lpstr>
      <vt:lpstr>Слайд 14</vt:lpstr>
      <vt:lpstr> Обмеження при проходженні публічної служби</vt:lpstr>
      <vt:lpstr>Обмеження, пов'язані з прийняттям  на державну службу  </vt:lpstr>
      <vt:lpstr>Обмеження, пов'язані з проходженням  державної служби</vt:lpstr>
      <vt:lpstr>Обмеження щодо використання службового становища</vt:lpstr>
      <vt:lpstr>Обмеження щодо сумісництва та суміщення з іншими видами діяльності</vt:lpstr>
      <vt:lpstr>Обмеження щодо одержання дарунків (пожертв) </vt:lpstr>
      <vt:lpstr>Обмеження щодо роботи близьких осіб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ВНУТРІШНІХ СПРАВ  УКРАЇНИ НАЦІОНАЛЬНА АКАДЕМІЯ ВНУТРІШНІХ СПРАВ Кафедра адміністративного права та процесу</dc:title>
  <dc:creator>User</dc:creator>
  <cp:lastModifiedBy>User</cp:lastModifiedBy>
  <cp:revision>28</cp:revision>
  <dcterms:modified xsi:type="dcterms:W3CDTF">2016-07-19T07:28:01Z</dcterms:modified>
</cp:coreProperties>
</file>