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0"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850" y="-9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49201-592E-469B-84DC-B41CB3A25208}"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54326501-750D-4681-934B-66CDB5D250C0}">
      <dgm:prSet phldrT="[Текст]" custT="1"/>
      <dgm:spPr/>
      <dgm:t>
        <a:bodyPr/>
        <a:lstStyle/>
        <a:p>
          <a:r>
            <a:rPr lang="uk-UA" sz="1600" dirty="0" smtClean="0"/>
            <a:t>Узагальнюючи всі теоретичні напрацювання щодо даної дефініції необхідно наголосити, що </a:t>
          </a:r>
          <a:r>
            <a:rPr lang="uk-UA" sz="1800" b="1" dirty="0" smtClean="0"/>
            <a:t>публічні послуги </a:t>
          </a:r>
          <a:r>
            <a:rPr lang="uk-UA" sz="1600" dirty="0" smtClean="0"/>
            <a:t>– </a:t>
          </a:r>
          <a:r>
            <a:rPr lang="uk-UA" sz="1600" i="1" dirty="0" smtClean="0"/>
            <a:t>це публічно-владна діяльність (або її результат), спрямована на реалізацію прав, свобод та законних інтересів фізичних і юридичних осіб, здійснювана публічною адміністрацією, а також альтернативними структурами, створеними з ініціативи органів влади у співпраці з громадськими організаціями, та фінансована, в основному, за рахунок коштів державного чи місцевого бюджетів і контрольована органами, які наділені державно-владними повноваженнями.</a:t>
          </a:r>
          <a:endParaRPr lang="ru-RU" sz="1600" dirty="0"/>
        </a:p>
      </dgm:t>
    </dgm:pt>
    <dgm:pt modelId="{90DF2296-AD17-441D-AA62-93113CC4386F}" type="parTrans" cxnId="{9AE69B5D-5A4C-4CAF-B1E6-80A8EAFDD6F0}">
      <dgm:prSet/>
      <dgm:spPr/>
      <dgm:t>
        <a:bodyPr/>
        <a:lstStyle/>
        <a:p>
          <a:endParaRPr lang="ru-RU"/>
        </a:p>
      </dgm:t>
    </dgm:pt>
    <dgm:pt modelId="{BB071130-2DFA-438E-A8B5-9B8D96DB9ACD}" type="sibTrans" cxnId="{9AE69B5D-5A4C-4CAF-B1E6-80A8EAFDD6F0}">
      <dgm:prSet/>
      <dgm:spPr/>
      <dgm:t>
        <a:bodyPr/>
        <a:lstStyle/>
        <a:p>
          <a:endParaRPr lang="ru-RU"/>
        </a:p>
      </dgm:t>
    </dgm:pt>
    <dgm:pt modelId="{A997368C-1F1E-4CF3-9B5F-93512A0FC382}">
      <dgm:prSet phldrT="[Текст]" custT="1"/>
      <dgm:spPr/>
      <dgm:t>
        <a:bodyPr/>
        <a:lstStyle/>
        <a:p>
          <a:r>
            <a:rPr lang="uk-UA" sz="1600" dirty="0" smtClean="0"/>
            <a:t>Одні автори під </a:t>
          </a:r>
          <a:r>
            <a:rPr lang="uk-UA" sz="1600" i="1" dirty="0" smtClean="0"/>
            <a:t>публічними послугами</a:t>
          </a:r>
          <a:r>
            <a:rPr lang="uk-UA" sz="1600" dirty="0" smtClean="0"/>
            <a:t> розуміють послуги, які надаються публічним сектором і за надання яких відповідальність несе публічна влада. </a:t>
          </a:r>
          <a:endParaRPr lang="ru-RU" sz="1600" dirty="0"/>
        </a:p>
      </dgm:t>
    </dgm:pt>
    <dgm:pt modelId="{3D7A3A6C-C742-451B-99D5-749E293810BA}" type="parTrans" cxnId="{A4485D6A-83FF-4FF0-BEA3-66587C25D53F}">
      <dgm:prSet/>
      <dgm:spPr/>
      <dgm:t>
        <a:bodyPr/>
        <a:lstStyle/>
        <a:p>
          <a:endParaRPr lang="ru-RU"/>
        </a:p>
      </dgm:t>
    </dgm:pt>
    <dgm:pt modelId="{E7863A61-1D62-4DAE-98DC-0D23DE11002D}" type="sibTrans" cxnId="{A4485D6A-83FF-4FF0-BEA3-66587C25D53F}">
      <dgm:prSet/>
      <dgm:spPr/>
      <dgm:t>
        <a:bodyPr/>
        <a:lstStyle/>
        <a:p>
          <a:endParaRPr lang="ru-RU"/>
        </a:p>
      </dgm:t>
    </dgm:pt>
    <dgm:pt modelId="{CF02C71C-563D-4518-929F-9AEA1DE80A78}">
      <dgm:prSet phldrT="[Текст]" custT="1"/>
      <dgm:spPr/>
      <dgm:t>
        <a:bodyPr/>
        <a:lstStyle/>
        <a:p>
          <a:r>
            <a:rPr lang="uk-UA" sz="1600" dirty="0" smtClean="0"/>
            <a:t>Інші вважають, що під </a:t>
          </a:r>
          <a:r>
            <a:rPr lang="uk-UA" sz="1600" i="1" dirty="0" smtClean="0"/>
            <a:t>публічними послугами</a:t>
          </a:r>
          <a:r>
            <a:rPr lang="uk-UA" sz="1600" dirty="0" smtClean="0"/>
            <a:t> слід розуміти різноманітні послуги, які надаються населенню органами державної влади, місцевого самоврядування та які можуть надаватися альтернативними структурами, створеними за ініціативою останніх у співпраці з громадськими організаціями. </a:t>
          </a:r>
          <a:endParaRPr lang="ru-RU" sz="1600" dirty="0"/>
        </a:p>
      </dgm:t>
    </dgm:pt>
    <dgm:pt modelId="{2D55A123-F3F3-4DF9-9C16-D46C7A162DFC}" type="parTrans" cxnId="{D7375DC5-30D5-4F5E-9155-5F40B9FBB08D}">
      <dgm:prSet/>
      <dgm:spPr/>
      <dgm:t>
        <a:bodyPr/>
        <a:lstStyle/>
        <a:p>
          <a:endParaRPr lang="ru-RU"/>
        </a:p>
      </dgm:t>
    </dgm:pt>
    <dgm:pt modelId="{3737B220-6F6C-4FD2-8EC9-70D69A1F2A44}" type="sibTrans" cxnId="{D7375DC5-30D5-4F5E-9155-5F40B9FBB08D}">
      <dgm:prSet/>
      <dgm:spPr/>
      <dgm:t>
        <a:bodyPr/>
        <a:lstStyle/>
        <a:p>
          <a:endParaRPr lang="ru-RU"/>
        </a:p>
      </dgm:t>
    </dgm:pt>
    <dgm:pt modelId="{B04C63F3-BC83-4B4C-B2B9-75A580B1D345}">
      <dgm:prSet phldrT="[Текст]" custT="1"/>
      <dgm:spPr/>
      <dgm:t>
        <a:bodyPr/>
        <a:lstStyle/>
        <a:p>
          <a:r>
            <a:rPr lang="uk-UA" sz="1600" dirty="0" smtClean="0"/>
            <a:t>Треті, </a:t>
          </a:r>
          <a:r>
            <a:rPr lang="uk-UA" sz="1600" i="1" dirty="0" smtClean="0"/>
            <a:t>публічні послуги</a:t>
          </a:r>
          <a:r>
            <a:rPr lang="uk-UA" sz="1600" dirty="0" smtClean="0"/>
            <a:t> визначають як послуги, що надаються фізичним та юридичним особам державними органами щодо реалізації прав, свобод та законних інтересів у публічній сфері.</a:t>
          </a:r>
          <a:endParaRPr lang="ru-RU" sz="1600" dirty="0"/>
        </a:p>
      </dgm:t>
    </dgm:pt>
    <dgm:pt modelId="{66C1229D-F1E7-4D9B-BDFD-95DF327FDA73}" type="parTrans" cxnId="{D3ED939D-FA85-4DDE-9684-1FFBE1CA0AAF}">
      <dgm:prSet/>
      <dgm:spPr/>
      <dgm:t>
        <a:bodyPr/>
        <a:lstStyle/>
        <a:p>
          <a:endParaRPr lang="ru-RU"/>
        </a:p>
      </dgm:t>
    </dgm:pt>
    <dgm:pt modelId="{454A69C8-6904-442E-98D9-3C2D5053371A}" type="sibTrans" cxnId="{D3ED939D-FA85-4DDE-9684-1FFBE1CA0AAF}">
      <dgm:prSet/>
      <dgm:spPr/>
      <dgm:t>
        <a:bodyPr/>
        <a:lstStyle/>
        <a:p>
          <a:endParaRPr lang="ru-RU"/>
        </a:p>
      </dgm:t>
    </dgm:pt>
    <dgm:pt modelId="{2927E5FE-1429-4422-8C18-DC9BEB54FD39}" type="pres">
      <dgm:prSet presAssocID="{B5A49201-592E-469B-84DC-B41CB3A25208}" presName="composite" presStyleCnt="0">
        <dgm:presLayoutVars>
          <dgm:chMax val="1"/>
          <dgm:dir/>
          <dgm:resizeHandles val="exact"/>
        </dgm:presLayoutVars>
      </dgm:prSet>
      <dgm:spPr/>
      <dgm:t>
        <a:bodyPr/>
        <a:lstStyle/>
        <a:p>
          <a:endParaRPr lang="ru-RU"/>
        </a:p>
      </dgm:t>
    </dgm:pt>
    <dgm:pt modelId="{C79303DD-2479-440C-833A-E55752818E23}" type="pres">
      <dgm:prSet presAssocID="{54326501-750D-4681-934B-66CDB5D250C0}" presName="roof" presStyleLbl="dkBgShp" presStyleIdx="0" presStyleCnt="2"/>
      <dgm:spPr/>
      <dgm:t>
        <a:bodyPr/>
        <a:lstStyle/>
        <a:p>
          <a:endParaRPr lang="ru-RU"/>
        </a:p>
      </dgm:t>
    </dgm:pt>
    <dgm:pt modelId="{868A3D63-ED5B-41A8-B770-0984871E5C25}" type="pres">
      <dgm:prSet presAssocID="{54326501-750D-4681-934B-66CDB5D250C0}" presName="pillars" presStyleCnt="0"/>
      <dgm:spPr/>
    </dgm:pt>
    <dgm:pt modelId="{67062799-7181-4C49-9E4F-F45B0CA6589D}" type="pres">
      <dgm:prSet presAssocID="{54326501-750D-4681-934B-66CDB5D250C0}" presName="pillar1" presStyleLbl="node1" presStyleIdx="0" presStyleCnt="3">
        <dgm:presLayoutVars>
          <dgm:bulletEnabled val="1"/>
        </dgm:presLayoutVars>
      </dgm:prSet>
      <dgm:spPr/>
      <dgm:t>
        <a:bodyPr/>
        <a:lstStyle/>
        <a:p>
          <a:endParaRPr lang="ru-RU"/>
        </a:p>
      </dgm:t>
    </dgm:pt>
    <dgm:pt modelId="{FD7E12D5-A988-4A03-A0CF-59EADF87BBAD}" type="pres">
      <dgm:prSet presAssocID="{CF02C71C-563D-4518-929F-9AEA1DE80A78}" presName="pillarX" presStyleLbl="node1" presStyleIdx="1" presStyleCnt="3">
        <dgm:presLayoutVars>
          <dgm:bulletEnabled val="1"/>
        </dgm:presLayoutVars>
      </dgm:prSet>
      <dgm:spPr/>
      <dgm:t>
        <a:bodyPr/>
        <a:lstStyle/>
        <a:p>
          <a:endParaRPr lang="ru-RU"/>
        </a:p>
      </dgm:t>
    </dgm:pt>
    <dgm:pt modelId="{86FFABA1-29D4-45FF-B48A-6DC23F125276}" type="pres">
      <dgm:prSet presAssocID="{B04C63F3-BC83-4B4C-B2B9-75A580B1D345}" presName="pillarX" presStyleLbl="node1" presStyleIdx="2" presStyleCnt="3">
        <dgm:presLayoutVars>
          <dgm:bulletEnabled val="1"/>
        </dgm:presLayoutVars>
      </dgm:prSet>
      <dgm:spPr/>
      <dgm:t>
        <a:bodyPr/>
        <a:lstStyle/>
        <a:p>
          <a:endParaRPr lang="ru-RU"/>
        </a:p>
      </dgm:t>
    </dgm:pt>
    <dgm:pt modelId="{3CA93E48-7A36-4DAB-A49A-EB8E09148042}" type="pres">
      <dgm:prSet presAssocID="{54326501-750D-4681-934B-66CDB5D250C0}" presName="base" presStyleLbl="dkBgShp" presStyleIdx="1" presStyleCnt="2"/>
      <dgm:spPr/>
    </dgm:pt>
  </dgm:ptLst>
  <dgm:cxnLst>
    <dgm:cxn modelId="{3D8983B1-4B78-42F4-A7C0-A41EECF336E1}" type="presOf" srcId="{A997368C-1F1E-4CF3-9B5F-93512A0FC382}" destId="{67062799-7181-4C49-9E4F-F45B0CA6589D}" srcOrd="0" destOrd="0" presId="urn:microsoft.com/office/officeart/2005/8/layout/hList3"/>
    <dgm:cxn modelId="{9AE69B5D-5A4C-4CAF-B1E6-80A8EAFDD6F0}" srcId="{B5A49201-592E-469B-84DC-B41CB3A25208}" destId="{54326501-750D-4681-934B-66CDB5D250C0}" srcOrd="0" destOrd="0" parTransId="{90DF2296-AD17-441D-AA62-93113CC4386F}" sibTransId="{BB071130-2DFA-438E-A8B5-9B8D96DB9ACD}"/>
    <dgm:cxn modelId="{99407F77-C1C7-40E0-A29A-D1CEE4B12BD4}" type="presOf" srcId="{CF02C71C-563D-4518-929F-9AEA1DE80A78}" destId="{FD7E12D5-A988-4A03-A0CF-59EADF87BBAD}" srcOrd="0" destOrd="0" presId="urn:microsoft.com/office/officeart/2005/8/layout/hList3"/>
    <dgm:cxn modelId="{A4485D6A-83FF-4FF0-BEA3-66587C25D53F}" srcId="{54326501-750D-4681-934B-66CDB5D250C0}" destId="{A997368C-1F1E-4CF3-9B5F-93512A0FC382}" srcOrd="0" destOrd="0" parTransId="{3D7A3A6C-C742-451B-99D5-749E293810BA}" sibTransId="{E7863A61-1D62-4DAE-98DC-0D23DE11002D}"/>
    <dgm:cxn modelId="{D3ED939D-FA85-4DDE-9684-1FFBE1CA0AAF}" srcId="{54326501-750D-4681-934B-66CDB5D250C0}" destId="{B04C63F3-BC83-4B4C-B2B9-75A580B1D345}" srcOrd="2" destOrd="0" parTransId="{66C1229D-F1E7-4D9B-BDFD-95DF327FDA73}" sibTransId="{454A69C8-6904-442E-98D9-3C2D5053371A}"/>
    <dgm:cxn modelId="{D7375DC5-30D5-4F5E-9155-5F40B9FBB08D}" srcId="{54326501-750D-4681-934B-66CDB5D250C0}" destId="{CF02C71C-563D-4518-929F-9AEA1DE80A78}" srcOrd="1" destOrd="0" parTransId="{2D55A123-F3F3-4DF9-9C16-D46C7A162DFC}" sibTransId="{3737B220-6F6C-4FD2-8EC9-70D69A1F2A44}"/>
    <dgm:cxn modelId="{94E722EB-D8EA-40AB-8A63-7184713D2954}" type="presOf" srcId="{54326501-750D-4681-934B-66CDB5D250C0}" destId="{C79303DD-2479-440C-833A-E55752818E23}" srcOrd="0" destOrd="0" presId="urn:microsoft.com/office/officeart/2005/8/layout/hList3"/>
    <dgm:cxn modelId="{6593EBBB-8CAC-4BAB-88D3-9F41722A982B}" type="presOf" srcId="{B5A49201-592E-469B-84DC-B41CB3A25208}" destId="{2927E5FE-1429-4422-8C18-DC9BEB54FD39}" srcOrd="0" destOrd="0" presId="urn:microsoft.com/office/officeart/2005/8/layout/hList3"/>
    <dgm:cxn modelId="{C99E47CB-1728-43E5-BF7D-D41B331DD1B0}" type="presOf" srcId="{B04C63F3-BC83-4B4C-B2B9-75A580B1D345}" destId="{86FFABA1-29D4-45FF-B48A-6DC23F125276}" srcOrd="0" destOrd="0" presId="urn:microsoft.com/office/officeart/2005/8/layout/hList3"/>
    <dgm:cxn modelId="{D07A9968-68BC-4264-9CA8-B1764A198D6B}" type="presParOf" srcId="{2927E5FE-1429-4422-8C18-DC9BEB54FD39}" destId="{C79303DD-2479-440C-833A-E55752818E23}" srcOrd="0" destOrd="0" presId="urn:microsoft.com/office/officeart/2005/8/layout/hList3"/>
    <dgm:cxn modelId="{4A68A05D-0055-458A-B614-B900F4760356}" type="presParOf" srcId="{2927E5FE-1429-4422-8C18-DC9BEB54FD39}" destId="{868A3D63-ED5B-41A8-B770-0984871E5C25}" srcOrd="1" destOrd="0" presId="urn:microsoft.com/office/officeart/2005/8/layout/hList3"/>
    <dgm:cxn modelId="{7938C227-1DF3-45C2-936C-153630D94ADD}" type="presParOf" srcId="{868A3D63-ED5B-41A8-B770-0984871E5C25}" destId="{67062799-7181-4C49-9E4F-F45B0CA6589D}" srcOrd="0" destOrd="0" presId="urn:microsoft.com/office/officeart/2005/8/layout/hList3"/>
    <dgm:cxn modelId="{AE6BD95F-E6A3-4C6F-99B5-DBC6B7B4EF43}" type="presParOf" srcId="{868A3D63-ED5B-41A8-B770-0984871E5C25}" destId="{FD7E12D5-A988-4A03-A0CF-59EADF87BBAD}" srcOrd="1" destOrd="0" presId="urn:microsoft.com/office/officeart/2005/8/layout/hList3"/>
    <dgm:cxn modelId="{8DC426BF-121D-417D-815E-ECDF872B11DE}" type="presParOf" srcId="{868A3D63-ED5B-41A8-B770-0984871E5C25}" destId="{86FFABA1-29D4-45FF-B48A-6DC23F125276}" srcOrd="2" destOrd="0" presId="urn:microsoft.com/office/officeart/2005/8/layout/hList3"/>
    <dgm:cxn modelId="{E0D884AB-D231-452C-BA00-D84F57FDD9B3}" type="presParOf" srcId="{2927E5FE-1429-4422-8C18-DC9BEB54FD39}" destId="{3CA93E48-7A36-4DAB-A49A-EB8E09148042}"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95E79D-4EF3-4150-9252-85BC4CDA9BC5}"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EA7EE770-85F1-4E4F-A0F4-A23F3F8F4138}">
      <dgm:prSet phldrT="[Текст]" custT="1"/>
      <dgm:spPr/>
      <dgm:t>
        <a:bodyPr/>
        <a:lstStyle/>
        <a:p>
          <a:r>
            <a:rPr lang="uk-UA" sz="1400" dirty="0" smtClean="0"/>
            <a:t>4) регламентувати процедуру надання адміністративних послуг. </a:t>
          </a:r>
          <a:endParaRPr lang="ru-RU" sz="1400" dirty="0"/>
        </a:p>
      </dgm:t>
    </dgm:pt>
    <dgm:pt modelId="{13D69598-65BE-4466-BB7D-6E68A63DF832}" type="parTrans" cxnId="{C5B3E211-7BAA-41DA-8C70-CDAA72690CFD}">
      <dgm:prSet/>
      <dgm:spPr/>
      <dgm:t>
        <a:bodyPr/>
        <a:lstStyle/>
        <a:p>
          <a:endParaRPr lang="ru-RU"/>
        </a:p>
      </dgm:t>
    </dgm:pt>
    <dgm:pt modelId="{BB22F9B4-C166-4E7B-9A6F-2D9FE805BE16}" type="sibTrans" cxnId="{C5B3E211-7BAA-41DA-8C70-CDAA72690CFD}">
      <dgm:prSet/>
      <dgm:spPr/>
      <dgm:t>
        <a:bodyPr/>
        <a:lstStyle/>
        <a:p>
          <a:endParaRPr lang="ru-RU"/>
        </a:p>
      </dgm:t>
    </dgm:pt>
    <dgm:pt modelId="{DCB60180-A36A-40A5-A608-45581B40647D}">
      <dgm:prSet phldrT="[Текст]" custT="1"/>
      <dgm:spPr/>
      <dgm:t>
        <a:bodyPr/>
        <a:lstStyle/>
        <a:p>
          <a:r>
            <a:rPr lang="uk-UA" sz="1400" dirty="0" smtClean="0"/>
            <a:t>5) створити такі умови, щоб суб’єкти, які надають адміністративні послуги, в питанні внутрішньої організації діяльності могли діяти за принципами приватного сектору. Це повинно поширюватися насамперед на питання добору та управління персоналом, винагороди за працю; </a:t>
          </a:r>
          <a:endParaRPr lang="ru-RU" sz="1400" dirty="0"/>
        </a:p>
      </dgm:t>
    </dgm:pt>
    <dgm:pt modelId="{49207292-473D-4E60-B754-2C8BA642B75F}" type="parTrans" cxnId="{2C8EA443-DE0A-4264-BBEC-59AAE359CCAD}">
      <dgm:prSet/>
      <dgm:spPr/>
      <dgm:t>
        <a:bodyPr/>
        <a:lstStyle/>
        <a:p>
          <a:endParaRPr lang="ru-RU"/>
        </a:p>
      </dgm:t>
    </dgm:pt>
    <dgm:pt modelId="{09E3D5C4-0330-4B0C-BD6D-FBA678D39342}" type="sibTrans" cxnId="{2C8EA443-DE0A-4264-BBEC-59AAE359CCAD}">
      <dgm:prSet/>
      <dgm:spPr/>
      <dgm:t>
        <a:bodyPr/>
        <a:lstStyle/>
        <a:p>
          <a:endParaRPr lang="ru-RU"/>
        </a:p>
      </dgm:t>
    </dgm:pt>
    <dgm:pt modelId="{8E141CB8-38B6-4CDB-A99F-DF583C51A552}">
      <dgm:prSet phldrT="[Текст]" custT="1"/>
      <dgm:spPr/>
      <dgm:t>
        <a:bodyPr/>
        <a:lstStyle/>
        <a:p>
          <a:r>
            <a:rPr lang="uk-UA" sz="1400" dirty="0" smtClean="0"/>
            <a:t>6) виробити стандарти надання адміністративних послуг. Підставами для встановлення стандартів якості надання адміністративних послуг та для оцінки якості їх надання є критерії результативності, своєчасності, доступності, зручності, відкритості, поваги до особи, професійності. </a:t>
          </a:r>
          <a:endParaRPr lang="ru-RU" sz="1400" dirty="0"/>
        </a:p>
      </dgm:t>
    </dgm:pt>
    <dgm:pt modelId="{C9A9AACC-DA28-4D4E-B907-DC1ED4289E45}" type="parTrans" cxnId="{8D46154F-6389-46AD-BE8B-421E96066D16}">
      <dgm:prSet/>
      <dgm:spPr/>
      <dgm:t>
        <a:bodyPr/>
        <a:lstStyle/>
        <a:p>
          <a:endParaRPr lang="ru-RU"/>
        </a:p>
      </dgm:t>
    </dgm:pt>
    <dgm:pt modelId="{FAFFDF04-A840-4D5B-AA1A-0BB4F9573E60}" type="sibTrans" cxnId="{8D46154F-6389-46AD-BE8B-421E96066D16}">
      <dgm:prSet/>
      <dgm:spPr/>
      <dgm:t>
        <a:bodyPr/>
        <a:lstStyle/>
        <a:p>
          <a:endParaRPr lang="ru-RU"/>
        </a:p>
      </dgm:t>
    </dgm:pt>
    <dgm:pt modelId="{2C611708-E18B-4E24-967C-8B91A6FB8AD8}">
      <dgm:prSet phldrT="[Текст]" custT="1"/>
      <dgm:spPr/>
      <dgm:t>
        <a:bodyPr/>
        <a:lstStyle/>
        <a:p>
          <a:r>
            <a:rPr lang="uk-UA" sz="1400" smtClean="0"/>
            <a:t>7) створювати «універсами послуг», що дозволяє: особі в одному місці отримати всі або найбільш поширені адміністративні послуги, які надаються на певному адміністративно-територіальному рівні; вести прийом громадян протягом усього робочого часу; організувати оплату послуг на місці і т.д. Для цього на першому етапі необхідно заохочувати співпрацю органів виконавчої влади з органами місцевого самоврядування.</a:t>
          </a:r>
          <a:endParaRPr lang="ru-RU" sz="1400" dirty="0"/>
        </a:p>
      </dgm:t>
    </dgm:pt>
    <dgm:pt modelId="{C98AA240-A9AD-419D-A5EB-4D95A17ECB69}" type="parTrans" cxnId="{CB13D36F-26B4-4123-8CEB-60895574900D}">
      <dgm:prSet/>
      <dgm:spPr/>
    </dgm:pt>
    <dgm:pt modelId="{5E25022E-A2BB-40E6-9E71-0505D2EB3D4D}" type="sibTrans" cxnId="{CB13D36F-26B4-4123-8CEB-60895574900D}">
      <dgm:prSet/>
      <dgm:spPr/>
    </dgm:pt>
    <dgm:pt modelId="{D882AABF-D186-4849-AD92-AF58B7D941AF}" type="pres">
      <dgm:prSet presAssocID="{4395E79D-4EF3-4150-9252-85BC4CDA9BC5}" presName="linear" presStyleCnt="0">
        <dgm:presLayoutVars>
          <dgm:dir/>
          <dgm:animLvl val="lvl"/>
          <dgm:resizeHandles val="exact"/>
        </dgm:presLayoutVars>
      </dgm:prSet>
      <dgm:spPr/>
      <dgm:t>
        <a:bodyPr/>
        <a:lstStyle/>
        <a:p>
          <a:endParaRPr lang="ru-RU"/>
        </a:p>
      </dgm:t>
    </dgm:pt>
    <dgm:pt modelId="{DC3D95AB-2562-4094-9AFC-4B15B9B03DF3}" type="pres">
      <dgm:prSet presAssocID="{EA7EE770-85F1-4E4F-A0F4-A23F3F8F4138}" presName="parentLin" presStyleCnt="0"/>
      <dgm:spPr/>
    </dgm:pt>
    <dgm:pt modelId="{25CF5DE0-1F78-4A59-A79E-4F4E557DB57E}" type="pres">
      <dgm:prSet presAssocID="{EA7EE770-85F1-4E4F-A0F4-A23F3F8F4138}" presName="parentLeftMargin" presStyleLbl="node1" presStyleIdx="0" presStyleCnt="4"/>
      <dgm:spPr/>
      <dgm:t>
        <a:bodyPr/>
        <a:lstStyle/>
        <a:p>
          <a:endParaRPr lang="ru-RU"/>
        </a:p>
      </dgm:t>
    </dgm:pt>
    <dgm:pt modelId="{29E9066D-2D53-4903-ADC9-ED9B0C05721B}" type="pres">
      <dgm:prSet presAssocID="{EA7EE770-85F1-4E4F-A0F4-A23F3F8F4138}" presName="parentText" presStyleLbl="node1" presStyleIdx="0" presStyleCnt="4" custScaleX="142857">
        <dgm:presLayoutVars>
          <dgm:chMax val="0"/>
          <dgm:bulletEnabled val="1"/>
        </dgm:presLayoutVars>
      </dgm:prSet>
      <dgm:spPr/>
      <dgm:t>
        <a:bodyPr/>
        <a:lstStyle/>
        <a:p>
          <a:endParaRPr lang="ru-RU"/>
        </a:p>
      </dgm:t>
    </dgm:pt>
    <dgm:pt modelId="{11B8BDF3-22D0-4046-ACFC-3FD91F68D903}" type="pres">
      <dgm:prSet presAssocID="{EA7EE770-85F1-4E4F-A0F4-A23F3F8F4138}" presName="negativeSpace" presStyleCnt="0"/>
      <dgm:spPr/>
    </dgm:pt>
    <dgm:pt modelId="{BDDDE15D-D9AD-4AC0-9CC7-C6E86AB78333}" type="pres">
      <dgm:prSet presAssocID="{EA7EE770-85F1-4E4F-A0F4-A23F3F8F4138}" presName="childText" presStyleLbl="conFgAcc1" presStyleIdx="0" presStyleCnt="4">
        <dgm:presLayoutVars>
          <dgm:bulletEnabled val="1"/>
        </dgm:presLayoutVars>
      </dgm:prSet>
      <dgm:spPr/>
    </dgm:pt>
    <dgm:pt modelId="{85CF7D4A-B847-4906-87BE-B3A7A40B2056}" type="pres">
      <dgm:prSet presAssocID="{BB22F9B4-C166-4E7B-9A6F-2D9FE805BE16}" presName="spaceBetweenRectangles" presStyleCnt="0"/>
      <dgm:spPr/>
    </dgm:pt>
    <dgm:pt modelId="{C646AF1D-23B5-4E4C-B12F-8FFFBD15F6E7}" type="pres">
      <dgm:prSet presAssocID="{DCB60180-A36A-40A5-A608-45581B40647D}" presName="parentLin" presStyleCnt="0"/>
      <dgm:spPr/>
    </dgm:pt>
    <dgm:pt modelId="{B53F28EA-D150-4EC0-9FB7-ED9D03B34E28}" type="pres">
      <dgm:prSet presAssocID="{DCB60180-A36A-40A5-A608-45581B40647D}" presName="parentLeftMargin" presStyleLbl="node1" presStyleIdx="0" presStyleCnt="4"/>
      <dgm:spPr/>
      <dgm:t>
        <a:bodyPr/>
        <a:lstStyle/>
        <a:p>
          <a:endParaRPr lang="ru-RU"/>
        </a:p>
      </dgm:t>
    </dgm:pt>
    <dgm:pt modelId="{85159A33-27B5-4BD1-96D2-C7F602BBD7E7}" type="pres">
      <dgm:prSet presAssocID="{DCB60180-A36A-40A5-A608-45581B40647D}" presName="parentText" presStyleLbl="node1" presStyleIdx="1" presStyleCnt="4" custScaleX="142857">
        <dgm:presLayoutVars>
          <dgm:chMax val="0"/>
          <dgm:bulletEnabled val="1"/>
        </dgm:presLayoutVars>
      </dgm:prSet>
      <dgm:spPr/>
      <dgm:t>
        <a:bodyPr/>
        <a:lstStyle/>
        <a:p>
          <a:endParaRPr lang="ru-RU"/>
        </a:p>
      </dgm:t>
    </dgm:pt>
    <dgm:pt modelId="{48223CEA-C04E-46CA-BE45-20F4955AD5A8}" type="pres">
      <dgm:prSet presAssocID="{DCB60180-A36A-40A5-A608-45581B40647D}" presName="negativeSpace" presStyleCnt="0"/>
      <dgm:spPr/>
    </dgm:pt>
    <dgm:pt modelId="{7C20D126-2CC2-4B7A-8EB4-83BBF350F690}" type="pres">
      <dgm:prSet presAssocID="{DCB60180-A36A-40A5-A608-45581B40647D}" presName="childText" presStyleLbl="conFgAcc1" presStyleIdx="1" presStyleCnt="4">
        <dgm:presLayoutVars>
          <dgm:bulletEnabled val="1"/>
        </dgm:presLayoutVars>
      </dgm:prSet>
      <dgm:spPr/>
    </dgm:pt>
    <dgm:pt modelId="{21A295EC-F382-4D6C-9125-8E70CDE925A9}" type="pres">
      <dgm:prSet presAssocID="{09E3D5C4-0330-4B0C-BD6D-FBA678D39342}" presName="spaceBetweenRectangles" presStyleCnt="0"/>
      <dgm:spPr/>
    </dgm:pt>
    <dgm:pt modelId="{47AFFF1E-A08F-4793-BB4E-1227BD0CE1FD}" type="pres">
      <dgm:prSet presAssocID="{8E141CB8-38B6-4CDB-A99F-DF583C51A552}" presName="parentLin" presStyleCnt="0"/>
      <dgm:spPr/>
    </dgm:pt>
    <dgm:pt modelId="{9CCF4B1C-B7CC-42CF-BBC5-2177EFFE6E90}" type="pres">
      <dgm:prSet presAssocID="{8E141CB8-38B6-4CDB-A99F-DF583C51A552}" presName="parentLeftMargin" presStyleLbl="node1" presStyleIdx="1" presStyleCnt="4"/>
      <dgm:spPr/>
      <dgm:t>
        <a:bodyPr/>
        <a:lstStyle/>
        <a:p>
          <a:endParaRPr lang="ru-RU"/>
        </a:p>
      </dgm:t>
    </dgm:pt>
    <dgm:pt modelId="{C34E4EC2-ACE3-48A2-B75C-3A04EF818963}" type="pres">
      <dgm:prSet presAssocID="{8E141CB8-38B6-4CDB-A99F-DF583C51A552}" presName="parentText" presStyleLbl="node1" presStyleIdx="2" presStyleCnt="4" custScaleX="142857">
        <dgm:presLayoutVars>
          <dgm:chMax val="0"/>
          <dgm:bulletEnabled val="1"/>
        </dgm:presLayoutVars>
      </dgm:prSet>
      <dgm:spPr/>
      <dgm:t>
        <a:bodyPr/>
        <a:lstStyle/>
        <a:p>
          <a:endParaRPr lang="ru-RU"/>
        </a:p>
      </dgm:t>
    </dgm:pt>
    <dgm:pt modelId="{2AD39D2F-DDF6-44AA-9FE4-4A2978102BAB}" type="pres">
      <dgm:prSet presAssocID="{8E141CB8-38B6-4CDB-A99F-DF583C51A552}" presName="negativeSpace" presStyleCnt="0"/>
      <dgm:spPr/>
    </dgm:pt>
    <dgm:pt modelId="{2AA2BFB9-E812-4B2D-8FDE-3EE66E631C0A}" type="pres">
      <dgm:prSet presAssocID="{8E141CB8-38B6-4CDB-A99F-DF583C51A552}" presName="childText" presStyleLbl="conFgAcc1" presStyleIdx="2" presStyleCnt="4">
        <dgm:presLayoutVars>
          <dgm:bulletEnabled val="1"/>
        </dgm:presLayoutVars>
      </dgm:prSet>
      <dgm:spPr/>
    </dgm:pt>
    <dgm:pt modelId="{973D2199-9FE7-426E-B9BD-6E0434A3DBDD}" type="pres">
      <dgm:prSet presAssocID="{FAFFDF04-A840-4D5B-AA1A-0BB4F9573E60}" presName="spaceBetweenRectangles" presStyleCnt="0"/>
      <dgm:spPr/>
    </dgm:pt>
    <dgm:pt modelId="{E76310CE-9980-40E6-B9B4-099674615482}" type="pres">
      <dgm:prSet presAssocID="{2C611708-E18B-4E24-967C-8B91A6FB8AD8}" presName="parentLin" presStyleCnt="0"/>
      <dgm:spPr/>
    </dgm:pt>
    <dgm:pt modelId="{24FFAFD2-6E7E-4EA2-953D-AC3E48F1DFA6}" type="pres">
      <dgm:prSet presAssocID="{2C611708-E18B-4E24-967C-8B91A6FB8AD8}" presName="parentLeftMargin" presStyleLbl="node1" presStyleIdx="2" presStyleCnt="4"/>
      <dgm:spPr/>
      <dgm:t>
        <a:bodyPr/>
        <a:lstStyle/>
        <a:p>
          <a:endParaRPr lang="ru-RU"/>
        </a:p>
      </dgm:t>
    </dgm:pt>
    <dgm:pt modelId="{DF627FF6-890C-4BAA-ABFA-6C7AD1DFFEFE}" type="pres">
      <dgm:prSet presAssocID="{2C611708-E18B-4E24-967C-8B91A6FB8AD8}" presName="parentText" presStyleLbl="node1" presStyleIdx="3" presStyleCnt="4" custScaleX="142595">
        <dgm:presLayoutVars>
          <dgm:chMax val="0"/>
          <dgm:bulletEnabled val="1"/>
        </dgm:presLayoutVars>
      </dgm:prSet>
      <dgm:spPr/>
      <dgm:t>
        <a:bodyPr/>
        <a:lstStyle/>
        <a:p>
          <a:endParaRPr lang="ru-RU"/>
        </a:p>
      </dgm:t>
    </dgm:pt>
    <dgm:pt modelId="{9D63E1F2-ADD9-41BA-AFC6-D28C6D62071E}" type="pres">
      <dgm:prSet presAssocID="{2C611708-E18B-4E24-967C-8B91A6FB8AD8}" presName="negativeSpace" presStyleCnt="0"/>
      <dgm:spPr/>
    </dgm:pt>
    <dgm:pt modelId="{A9838100-45D1-4C40-9B2C-495A7AE25752}" type="pres">
      <dgm:prSet presAssocID="{2C611708-E18B-4E24-967C-8B91A6FB8AD8}" presName="childText" presStyleLbl="conFgAcc1" presStyleIdx="3" presStyleCnt="4">
        <dgm:presLayoutVars>
          <dgm:bulletEnabled val="1"/>
        </dgm:presLayoutVars>
      </dgm:prSet>
      <dgm:spPr/>
    </dgm:pt>
  </dgm:ptLst>
  <dgm:cxnLst>
    <dgm:cxn modelId="{C5B3E211-7BAA-41DA-8C70-CDAA72690CFD}" srcId="{4395E79D-4EF3-4150-9252-85BC4CDA9BC5}" destId="{EA7EE770-85F1-4E4F-A0F4-A23F3F8F4138}" srcOrd="0" destOrd="0" parTransId="{13D69598-65BE-4466-BB7D-6E68A63DF832}" sibTransId="{BB22F9B4-C166-4E7B-9A6F-2D9FE805BE16}"/>
    <dgm:cxn modelId="{2C8EA443-DE0A-4264-BBEC-59AAE359CCAD}" srcId="{4395E79D-4EF3-4150-9252-85BC4CDA9BC5}" destId="{DCB60180-A36A-40A5-A608-45581B40647D}" srcOrd="1" destOrd="0" parTransId="{49207292-473D-4E60-B754-2C8BA642B75F}" sibTransId="{09E3D5C4-0330-4B0C-BD6D-FBA678D39342}"/>
    <dgm:cxn modelId="{BB703745-6D7C-404F-AB01-7776E73BAA4C}" type="presOf" srcId="{8E141CB8-38B6-4CDB-A99F-DF583C51A552}" destId="{9CCF4B1C-B7CC-42CF-BBC5-2177EFFE6E90}" srcOrd="0" destOrd="0" presId="urn:microsoft.com/office/officeart/2005/8/layout/list1"/>
    <dgm:cxn modelId="{99E6FF10-6A83-4DB2-9324-4CF4BF23B819}" type="presOf" srcId="{8E141CB8-38B6-4CDB-A99F-DF583C51A552}" destId="{C34E4EC2-ACE3-48A2-B75C-3A04EF818963}" srcOrd="1" destOrd="0" presId="urn:microsoft.com/office/officeart/2005/8/layout/list1"/>
    <dgm:cxn modelId="{4B3875D0-3686-4E12-A3B4-3FF62E06460F}" type="presOf" srcId="{DCB60180-A36A-40A5-A608-45581B40647D}" destId="{B53F28EA-D150-4EC0-9FB7-ED9D03B34E28}" srcOrd="0" destOrd="0" presId="urn:microsoft.com/office/officeart/2005/8/layout/list1"/>
    <dgm:cxn modelId="{5C0CC5D9-0C10-41EB-B510-8B9324FA8FD0}" type="presOf" srcId="{4395E79D-4EF3-4150-9252-85BC4CDA9BC5}" destId="{D882AABF-D186-4849-AD92-AF58B7D941AF}" srcOrd="0" destOrd="0" presId="urn:microsoft.com/office/officeart/2005/8/layout/list1"/>
    <dgm:cxn modelId="{CB13D36F-26B4-4123-8CEB-60895574900D}" srcId="{4395E79D-4EF3-4150-9252-85BC4CDA9BC5}" destId="{2C611708-E18B-4E24-967C-8B91A6FB8AD8}" srcOrd="3" destOrd="0" parTransId="{C98AA240-A9AD-419D-A5EB-4D95A17ECB69}" sibTransId="{5E25022E-A2BB-40E6-9E71-0505D2EB3D4D}"/>
    <dgm:cxn modelId="{8D46154F-6389-46AD-BE8B-421E96066D16}" srcId="{4395E79D-4EF3-4150-9252-85BC4CDA9BC5}" destId="{8E141CB8-38B6-4CDB-A99F-DF583C51A552}" srcOrd="2" destOrd="0" parTransId="{C9A9AACC-DA28-4D4E-B907-DC1ED4289E45}" sibTransId="{FAFFDF04-A840-4D5B-AA1A-0BB4F9573E60}"/>
    <dgm:cxn modelId="{4C3328F7-1BBB-4395-8958-CDD66C526266}" type="presOf" srcId="{EA7EE770-85F1-4E4F-A0F4-A23F3F8F4138}" destId="{29E9066D-2D53-4903-ADC9-ED9B0C05721B}" srcOrd="1" destOrd="0" presId="urn:microsoft.com/office/officeart/2005/8/layout/list1"/>
    <dgm:cxn modelId="{AA4B3B09-B712-4408-ABF5-E4141085139F}" type="presOf" srcId="{EA7EE770-85F1-4E4F-A0F4-A23F3F8F4138}" destId="{25CF5DE0-1F78-4A59-A79E-4F4E557DB57E}" srcOrd="0" destOrd="0" presId="urn:microsoft.com/office/officeart/2005/8/layout/list1"/>
    <dgm:cxn modelId="{F97EF611-320E-42E3-B04A-0B9A06B4957F}" type="presOf" srcId="{DCB60180-A36A-40A5-A608-45581B40647D}" destId="{85159A33-27B5-4BD1-96D2-C7F602BBD7E7}" srcOrd="1" destOrd="0" presId="urn:microsoft.com/office/officeart/2005/8/layout/list1"/>
    <dgm:cxn modelId="{14C5C8A0-A121-453A-95DE-40C8473529EC}" type="presOf" srcId="{2C611708-E18B-4E24-967C-8B91A6FB8AD8}" destId="{24FFAFD2-6E7E-4EA2-953D-AC3E48F1DFA6}" srcOrd="0" destOrd="0" presId="urn:microsoft.com/office/officeart/2005/8/layout/list1"/>
    <dgm:cxn modelId="{CD7EF1F1-1112-47DC-A35F-0A03D8230CB3}" type="presOf" srcId="{2C611708-E18B-4E24-967C-8B91A6FB8AD8}" destId="{DF627FF6-890C-4BAA-ABFA-6C7AD1DFFEFE}" srcOrd="1" destOrd="0" presId="urn:microsoft.com/office/officeart/2005/8/layout/list1"/>
    <dgm:cxn modelId="{7C30C811-91ED-44C9-8BA9-18BDD399F3FC}" type="presParOf" srcId="{D882AABF-D186-4849-AD92-AF58B7D941AF}" destId="{DC3D95AB-2562-4094-9AFC-4B15B9B03DF3}" srcOrd="0" destOrd="0" presId="urn:microsoft.com/office/officeart/2005/8/layout/list1"/>
    <dgm:cxn modelId="{BB7E19C1-7883-4268-9F44-A358C5D22E2F}" type="presParOf" srcId="{DC3D95AB-2562-4094-9AFC-4B15B9B03DF3}" destId="{25CF5DE0-1F78-4A59-A79E-4F4E557DB57E}" srcOrd="0" destOrd="0" presId="urn:microsoft.com/office/officeart/2005/8/layout/list1"/>
    <dgm:cxn modelId="{EC390671-66F7-40E6-9ACD-6F0D1B009A6D}" type="presParOf" srcId="{DC3D95AB-2562-4094-9AFC-4B15B9B03DF3}" destId="{29E9066D-2D53-4903-ADC9-ED9B0C05721B}" srcOrd="1" destOrd="0" presId="urn:microsoft.com/office/officeart/2005/8/layout/list1"/>
    <dgm:cxn modelId="{F8C7109F-6EB7-4EDA-A6C6-32DB5B700AB2}" type="presParOf" srcId="{D882AABF-D186-4849-AD92-AF58B7D941AF}" destId="{11B8BDF3-22D0-4046-ACFC-3FD91F68D903}" srcOrd="1" destOrd="0" presId="urn:microsoft.com/office/officeart/2005/8/layout/list1"/>
    <dgm:cxn modelId="{EC05845E-A152-4834-8E41-41DD943A0046}" type="presParOf" srcId="{D882AABF-D186-4849-AD92-AF58B7D941AF}" destId="{BDDDE15D-D9AD-4AC0-9CC7-C6E86AB78333}" srcOrd="2" destOrd="0" presId="urn:microsoft.com/office/officeart/2005/8/layout/list1"/>
    <dgm:cxn modelId="{A75947A0-B84A-45A5-BD72-6ABDD55D09DC}" type="presParOf" srcId="{D882AABF-D186-4849-AD92-AF58B7D941AF}" destId="{85CF7D4A-B847-4906-87BE-B3A7A40B2056}" srcOrd="3" destOrd="0" presId="urn:microsoft.com/office/officeart/2005/8/layout/list1"/>
    <dgm:cxn modelId="{0B41BAF0-3190-4606-BDE0-24AE95285F1E}" type="presParOf" srcId="{D882AABF-D186-4849-AD92-AF58B7D941AF}" destId="{C646AF1D-23B5-4E4C-B12F-8FFFBD15F6E7}" srcOrd="4" destOrd="0" presId="urn:microsoft.com/office/officeart/2005/8/layout/list1"/>
    <dgm:cxn modelId="{C5A430AB-8C37-443C-842C-3488C24973BD}" type="presParOf" srcId="{C646AF1D-23B5-4E4C-B12F-8FFFBD15F6E7}" destId="{B53F28EA-D150-4EC0-9FB7-ED9D03B34E28}" srcOrd="0" destOrd="0" presId="urn:microsoft.com/office/officeart/2005/8/layout/list1"/>
    <dgm:cxn modelId="{12392478-354F-484D-B4B8-B3FE94C30588}" type="presParOf" srcId="{C646AF1D-23B5-4E4C-B12F-8FFFBD15F6E7}" destId="{85159A33-27B5-4BD1-96D2-C7F602BBD7E7}" srcOrd="1" destOrd="0" presId="urn:microsoft.com/office/officeart/2005/8/layout/list1"/>
    <dgm:cxn modelId="{BF7B9217-68C2-401C-8E00-3D3D0FD388A9}" type="presParOf" srcId="{D882AABF-D186-4849-AD92-AF58B7D941AF}" destId="{48223CEA-C04E-46CA-BE45-20F4955AD5A8}" srcOrd="5" destOrd="0" presId="urn:microsoft.com/office/officeart/2005/8/layout/list1"/>
    <dgm:cxn modelId="{89F8061B-2BE9-4303-BA25-D4F375BC7A39}" type="presParOf" srcId="{D882AABF-D186-4849-AD92-AF58B7D941AF}" destId="{7C20D126-2CC2-4B7A-8EB4-83BBF350F690}" srcOrd="6" destOrd="0" presId="urn:microsoft.com/office/officeart/2005/8/layout/list1"/>
    <dgm:cxn modelId="{7A1F09CE-B781-498B-9FEE-F843C526C9E0}" type="presParOf" srcId="{D882AABF-D186-4849-AD92-AF58B7D941AF}" destId="{21A295EC-F382-4D6C-9125-8E70CDE925A9}" srcOrd="7" destOrd="0" presId="urn:microsoft.com/office/officeart/2005/8/layout/list1"/>
    <dgm:cxn modelId="{D6BDEB36-FFCF-4B86-B999-1B26DC846891}" type="presParOf" srcId="{D882AABF-D186-4849-AD92-AF58B7D941AF}" destId="{47AFFF1E-A08F-4793-BB4E-1227BD0CE1FD}" srcOrd="8" destOrd="0" presId="urn:microsoft.com/office/officeart/2005/8/layout/list1"/>
    <dgm:cxn modelId="{1D01F82A-FE08-4EDA-B9B6-BA3947C00171}" type="presParOf" srcId="{47AFFF1E-A08F-4793-BB4E-1227BD0CE1FD}" destId="{9CCF4B1C-B7CC-42CF-BBC5-2177EFFE6E90}" srcOrd="0" destOrd="0" presId="urn:microsoft.com/office/officeart/2005/8/layout/list1"/>
    <dgm:cxn modelId="{2E0575BB-A724-4D44-8747-D3E1A54CF086}" type="presParOf" srcId="{47AFFF1E-A08F-4793-BB4E-1227BD0CE1FD}" destId="{C34E4EC2-ACE3-48A2-B75C-3A04EF818963}" srcOrd="1" destOrd="0" presId="urn:microsoft.com/office/officeart/2005/8/layout/list1"/>
    <dgm:cxn modelId="{5EA9682B-AEF3-46A6-8E1F-25C378D6169D}" type="presParOf" srcId="{D882AABF-D186-4849-AD92-AF58B7D941AF}" destId="{2AD39D2F-DDF6-44AA-9FE4-4A2978102BAB}" srcOrd="9" destOrd="0" presId="urn:microsoft.com/office/officeart/2005/8/layout/list1"/>
    <dgm:cxn modelId="{D4FC1CE9-E3DC-437D-B4B2-864BBA73D95A}" type="presParOf" srcId="{D882AABF-D186-4849-AD92-AF58B7D941AF}" destId="{2AA2BFB9-E812-4B2D-8FDE-3EE66E631C0A}" srcOrd="10" destOrd="0" presId="urn:microsoft.com/office/officeart/2005/8/layout/list1"/>
    <dgm:cxn modelId="{6ACF1A2E-76CD-4823-A10D-AFC74FAA39A6}" type="presParOf" srcId="{D882AABF-D186-4849-AD92-AF58B7D941AF}" destId="{973D2199-9FE7-426E-B9BD-6E0434A3DBDD}" srcOrd="11" destOrd="0" presId="urn:microsoft.com/office/officeart/2005/8/layout/list1"/>
    <dgm:cxn modelId="{2560E83C-66C0-45DE-965A-491B268B5A81}" type="presParOf" srcId="{D882AABF-D186-4849-AD92-AF58B7D941AF}" destId="{E76310CE-9980-40E6-B9B4-099674615482}" srcOrd="12" destOrd="0" presId="urn:microsoft.com/office/officeart/2005/8/layout/list1"/>
    <dgm:cxn modelId="{ABD7BD31-EA7B-433F-B6E7-85CA1D99C5A7}" type="presParOf" srcId="{E76310CE-9980-40E6-B9B4-099674615482}" destId="{24FFAFD2-6E7E-4EA2-953D-AC3E48F1DFA6}" srcOrd="0" destOrd="0" presId="urn:microsoft.com/office/officeart/2005/8/layout/list1"/>
    <dgm:cxn modelId="{D4B3A8F0-6E65-4BFF-98BA-20E1E88BAA89}" type="presParOf" srcId="{E76310CE-9980-40E6-B9B4-099674615482}" destId="{DF627FF6-890C-4BAA-ABFA-6C7AD1DFFEFE}" srcOrd="1" destOrd="0" presId="urn:microsoft.com/office/officeart/2005/8/layout/list1"/>
    <dgm:cxn modelId="{4B843A0B-09DE-45EA-BB23-336BB64E3B1A}" type="presParOf" srcId="{D882AABF-D186-4849-AD92-AF58B7D941AF}" destId="{9D63E1F2-ADD9-41BA-AFC6-D28C6D62071E}" srcOrd="13" destOrd="0" presId="urn:microsoft.com/office/officeart/2005/8/layout/list1"/>
    <dgm:cxn modelId="{CD77B439-6BA6-4720-80D2-0208BDA6DB13}" type="presParOf" srcId="{D882AABF-D186-4849-AD92-AF58B7D941AF}" destId="{A9838100-45D1-4C40-9B2C-495A7AE25752}"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D0E2DBE-16A3-4CE0-AFB5-2B1958AD4AF0}"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17C1FE70-8B33-4A82-A211-F59666A3A174}">
      <dgm:prSet phldrT="[Текст]" custT="1"/>
      <dgm:spPr/>
      <dgm:t>
        <a:bodyPr/>
        <a:lstStyle/>
        <a:p>
          <a:r>
            <a:rPr lang="uk-UA" sz="1400" dirty="0" smtClean="0"/>
            <a:t>1) результативність. Адміністративний орган повинен скерувати свою діяльність на те, щоб задовольнити потребу особи, тобто надати їй адміністративну послугу. Орган повинен орієнтуватися на досягнення результату, а не лише формально дотримуватися правил;</a:t>
          </a:r>
          <a:endParaRPr lang="ru-RU" sz="1400" dirty="0"/>
        </a:p>
      </dgm:t>
    </dgm:pt>
    <dgm:pt modelId="{4ADBCFA1-0323-4877-A0DE-535BFD5F0EDF}" type="parTrans" cxnId="{B8A32990-A948-4CEC-8A3C-2E77FB5A50AF}">
      <dgm:prSet/>
      <dgm:spPr/>
      <dgm:t>
        <a:bodyPr/>
        <a:lstStyle/>
        <a:p>
          <a:endParaRPr lang="ru-RU"/>
        </a:p>
      </dgm:t>
    </dgm:pt>
    <dgm:pt modelId="{9E679B36-8323-4321-A01E-303CC21BF09B}" type="sibTrans" cxnId="{B8A32990-A948-4CEC-8A3C-2E77FB5A50AF}">
      <dgm:prSet/>
      <dgm:spPr/>
      <dgm:t>
        <a:bodyPr/>
        <a:lstStyle/>
        <a:p>
          <a:endParaRPr lang="ru-RU"/>
        </a:p>
      </dgm:t>
    </dgm:pt>
    <dgm:pt modelId="{78C3AEED-CA3C-4C70-B3FF-2918A23CB4E8}">
      <dgm:prSet phldrT="[Текст]" custT="1"/>
      <dgm:spPr/>
      <dgm:t>
        <a:bodyPr/>
        <a:lstStyle/>
        <a:p>
          <a:r>
            <a:rPr lang="uk-UA" sz="1400" dirty="0" smtClean="0"/>
            <a:t>2) простота. Вимоги, які ставляться до приватної особи для отримання послуги, повинні бути обґрунтованими і найпростішими.</a:t>
          </a:r>
          <a:endParaRPr lang="ru-RU" sz="1400" dirty="0"/>
        </a:p>
      </dgm:t>
    </dgm:pt>
    <dgm:pt modelId="{A82B572B-70CE-47F8-BCE7-303B4C20A5F2}" type="parTrans" cxnId="{A2D7C8BD-0881-49DF-8142-9A04ACAA594D}">
      <dgm:prSet/>
      <dgm:spPr/>
      <dgm:t>
        <a:bodyPr/>
        <a:lstStyle/>
        <a:p>
          <a:endParaRPr lang="ru-RU"/>
        </a:p>
      </dgm:t>
    </dgm:pt>
    <dgm:pt modelId="{7D0962C2-73AD-4692-B712-A1D55F3C068B}" type="sibTrans" cxnId="{A2D7C8BD-0881-49DF-8142-9A04ACAA594D}">
      <dgm:prSet/>
      <dgm:spPr/>
      <dgm:t>
        <a:bodyPr/>
        <a:lstStyle/>
        <a:p>
          <a:endParaRPr lang="ru-RU"/>
        </a:p>
      </dgm:t>
    </dgm:pt>
    <dgm:pt modelId="{29558545-B889-4F41-899A-D5676CD97405}">
      <dgm:prSet phldrT="[Текст]" custT="1"/>
      <dgm:spPr/>
      <dgm:t>
        <a:bodyPr/>
        <a:lstStyle/>
        <a:p>
          <a:r>
            <a:rPr lang="uk-UA" sz="1400" dirty="0" smtClean="0"/>
            <a:t>3) строковість, оперативність та своєчасність. Часове обмеження щодо надання адміністративної послуги означає, що послуга повинна надаватися не пізніше визначеного строку (строковість), по можливості якнайшвидше (оперативність) та з урахуванням конкретних потреб особи у певній ситуації (своєчасність). </a:t>
          </a:r>
          <a:endParaRPr lang="ru-RU" sz="1400" dirty="0"/>
        </a:p>
      </dgm:t>
    </dgm:pt>
    <dgm:pt modelId="{212AD9C7-07B9-41F6-BD84-41E192126803}" type="parTrans" cxnId="{6FABC22D-141E-483C-BC1A-97B750E28A0A}">
      <dgm:prSet/>
      <dgm:spPr/>
      <dgm:t>
        <a:bodyPr/>
        <a:lstStyle/>
        <a:p>
          <a:endParaRPr lang="ru-RU"/>
        </a:p>
      </dgm:t>
    </dgm:pt>
    <dgm:pt modelId="{54419556-1828-4D45-90A6-019FA0C756D5}" type="sibTrans" cxnId="{6FABC22D-141E-483C-BC1A-97B750E28A0A}">
      <dgm:prSet/>
      <dgm:spPr/>
      <dgm:t>
        <a:bodyPr/>
        <a:lstStyle/>
        <a:p>
          <a:endParaRPr lang="ru-RU"/>
        </a:p>
      </dgm:t>
    </dgm:pt>
    <dgm:pt modelId="{249906D4-8B64-4D8C-99A7-8AC04592FA12}" type="pres">
      <dgm:prSet presAssocID="{ED0E2DBE-16A3-4CE0-AFB5-2B1958AD4AF0}" presName="linear" presStyleCnt="0">
        <dgm:presLayoutVars>
          <dgm:dir/>
          <dgm:animLvl val="lvl"/>
          <dgm:resizeHandles val="exact"/>
        </dgm:presLayoutVars>
      </dgm:prSet>
      <dgm:spPr/>
      <dgm:t>
        <a:bodyPr/>
        <a:lstStyle/>
        <a:p>
          <a:endParaRPr lang="ru-RU"/>
        </a:p>
      </dgm:t>
    </dgm:pt>
    <dgm:pt modelId="{08428D5D-C6D2-46ED-A47A-BF7AD04B8255}" type="pres">
      <dgm:prSet presAssocID="{17C1FE70-8B33-4A82-A211-F59666A3A174}" presName="parentLin" presStyleCnt="0"/>
      <dgm:spPr/>
    </dgm:pt>
    <dgm:pt modelId="{73818EE3-BB7B-4EF6-89A1-154B6D4A14B5}" type="pres">
      <dgm:prSet presAssocID="{17C1FE70-8B33-4A82-A211-F59666A3A174}" presName="parentLeftMargin" presStyleLbl="node1" presStyleIdx="0" presStyleCnt="3"/>
      <dgm:spPr/>
      <dgm:t>
        <a:bodyPr/>
        <a:lstStyle/>
        <a:p>
          <a:endParaRPr lang="ru-RU"/>
        </a:p>
      </dgm:t>
    </dgm:pt>
    <dgm:pt modelId="{E5FC99F0-C682-44DC-A36F-A1B17CC82615}" type="pres">
      <dgm:prSet presAssocID="{17C1FE70-8B33-4A82-A211-F59666A3A174}" presName="parentText" presStyleLbl="node1" presStyleIdx="0" presStyleCnt="3" custScaleX="142857">
        <dgm:presLayoutVars>
          <dgm:chMax val="0"/>
          <dgm:bulletEnabled val="1"/>
        </dgm:presLayoutVars>
      </dgm:prSet>
      <dgm:spPr/>
      <dgm:t>
        <a:bodyPr/>
        <a:lstStyle/>
        <a:p>
          <a:endParaRPr lang="ru-RU"/>
        </a:p>
      </dgm:t>
    </dgm:pt>
    <dgm:pt modelId="{BB645E81-F63E-4A3A-A916-9BAE8845AE4D}" type="pres">
      <dgm:prSet presAssocID="{17C1FE70-8B33-4A82-A211-F59666A3A174}" presName="negativeSpace" presStyleCnt="0"/>
      <dgm:spPr/>
    </dgm:pt>
    <dgm:pt modelId="{1A9EF8C6-18FE-45A4-8E07-75D00D129345}" type="pres">
      <dgm:prSet presAssocID="{17C1FE70-8B33-4A82-A211-F59666A3A174}" presName="childText" presStyleLbl="conFgAcc1" presStyleIdx="0" presStyleCnt="3">
        <dgm:presLayoutVars>
          <dgm:bulletEnabled val="1"/>
        </dgm:presLayoutVars>
      </dgm:prSet>
      <dgm:spPr/>
    </dgm:pt>
    <dgm:pt modelId="{99667A3E-1682-4322-B3A5-72DFDDC4511A}" type="pres">
      <dgm:prSet presAssocID="{9E679B36-8323-4321-A01E-303CC21BF09B}" presName="spaceBetweenRectangles" presStyleCnt="0"/>
      <dgm:spPr/>
    </dgm:pt>
    <dgm:pt modelId="{F1D74EC8-72B4-4B53-AAEE-FE1DCBF31E2F}" type="pres">
      <dgm:prSet presAssocID="{78C3AEED-CA3C-4C70-B3FF-2918A23CB4E8}" presName="parentLin" presStyleCnt="0"/>
      <dgm:spPr/>
    </dgm:pt>
    <dgm:pt modelId="{FC56FBE7-6155-4160-89C1-C2DCA4694873}" type="pres">
      <dgm:prSet presAssocID="{78C3AEED-CA3C-4C70-B3FF-2918A23CB4E8}" presName="parentLeftMargin" presStyleLbl="node1" presStyleIdx="0" presStyleCnt="3"/>
      <dgm:spPr/>
      <dgm:t>
        <a:bodyPr/>
        <a:lstStyle/>
        <a:p>
          <a:endParaRPr lang="ru-RU"/>
        </a:p>
      </dgm:t>
    </dgm:pt>
    <dgm:pt modelId="{42A07ABE-C6AA-4ED2-B9B4-B04D4104AEB8}" type="pres">
      <dgm:prSet presAssocID="{78C3AEED-CA3C-4C70-B3FF-2918A23CB4E8}" presName="parentText" presStyleLbl="node1" presStyleIdx="1" presStyleCnt="3" custScaleX="142857">
        <dgm:presLayoutVars>
          <dgm:chMax val="0"/>
          <dgm:bulletEnabled val="1"/>
        </dgm:presLayoutVars>
      </dgm:prSet>
      <dgm:spPr/>
      <dgm:t>
        <a:bodyPr/>
        <a:lstStyle/>
        <a:p>
          <a:endParaRPr lang="ru-RU"/>
        </a:p>
      </dgm:t>
    </dgm:pt>
    <dgm:pt modelId="{F62772A7-81C4-4FCF-A412-A545504C6676}" type="pres">
      <dgm:prSet presAssocID="{78C3AEED-CA3C-4C70-B3FF-2918A23CB4E8}" presName="negativeSpace" presStyleCnt="0"/>
      <dgm:spPr/>
    </dgm:pt>
    <dgm:pt modelId="{13B9B44D-2613-4CCE-8CBA-6C064C8FCA6D}" type="pres">
      <dgm:prSet presAssocID="{78C3AEED-CA3C-4C70-B3FF-2918A23CB4E8}" presName="childText" presStyleLbl="conFgAcc1" presStyleIdx="1" presStyleCnt="3">
        <dgm:presLayoutVars>
          <dgm:bulletEnabled val="1"/>
        </dgm:presLayoutVars>
      </dgm:prSet>
      <dgm:spPr/>
    </dgm:pt>
    <dgm:pt modelId="{8C1529BA-DF22-4FD1-8DB7-D8DC7FC79CE5}" type="pres">
      <dgm:prSet presAssocID="{7D0962C2-73AD-4692-B712-A1D55F3C068B}" presName="spaceBetweenRectangles" presStyleCnt="0"/>
      <dgm:spPr/>
    </dgm:pt>
    <dgm:pt modelId="{2186326B-6EAE-4709-A37F-D54655203B16}" type="pres">
      <dgm:prSet presAssocID="{29558545-B889-4F41-899A-D5676CD97405}" presName="parentLin" presStyleCnt="0"/>
      <dgm:spPr/>
    </dgm:pt>
    <dgm:pt modelId="{20842037-2891-4DA8-A8A0-4C5CE057F39D}" type="pres">
      <dgm:prSet presAssocID="{29558545-B889-4F41-899A-D5676CD97405}" presName="parentLeftMargin" presStyleLbl="node1" presStyleIdx="1" presStyleCnt="3"/>
      <dgm:spPr/>
      <dgm:t>
        <a:bodyPr/>
        <a:lstStyle/>
        <a:p>
          <a:endParaRPr lang="ru-RU"/>
        </a:p>
      </dgm:t>
    </dgm:pt>
    <dgm:pt modelId="{BA69B587-2933-419D-A200-7D0CB797D752}" type="pres">
      <dgm:prSet presAssocID="{29558545-B889-4F41-899A-D5676CD97405}" presName="parentText" presStyleLbl="node1" presStyleIdx="2" presStyleCnt="3" custScaleX="142857">
        <dgm:presLayoutVars>
          <dgm:chMax val="0"/>
          <dgm:bulletEnabled val="1"/>
        </dgm:presLayoutVars>
      </dgm:prSet>
      <dgm:spPr/>
      <dgm:t>
        <a:bodyPr/>
        <a:lstStyle/>
        <a:p>
          <a:endParaRPr lang="ru-RU"/>
        </a:p>
      </dgm:t>
    </dgm:pt>
    <dgm:pt modelId="{CBE0BA16-5D30-4C31-8F1E-B891049E72B1}" type="pres">
      <dgm:prSet presAssocID="{29558545-B889-4F41-899A-D5676CD97405}" presName="negativeSpace" presStyleCnt="0"/>
      <dgm:spPr/>
    </dgm:pt>
    <dgm:pt modelId="{A5129C70-A054-44BD-8DC8-EAA83C57DB0B}" type="pres">
      <dgm:prSet presAssocID="{29558545-B889-4F41-899A-D5676CD97405}" presName="childText" presStyleLbl="conFgAcc1" presStyleIdx="2" presStyleCnt="3">
        <dgm:presLayoutVars>
          <dgm:bulletEnabled val="1"/>
        </dgm:presLayoutVars>
      </dgm:prSet>
      <dgm:spPr/>
    </dgm:pt>
  </dgm:ptLst>
  <dgm:cxnLst>
    <dgm:cxn modelId="{A2D7C8BD-0881-49DF-8142-9A04ACAA594D}" srcId="{ED0E2DBE-16A3-4CE0-AFB5-2B1958AD4AF0}" destId="{78C3AEED-CA3C-4C70-B3FF-2918A23CB4E8}" srcOrd="1" destOrd="0" parTransId="{A82B572B-70CE-47F8-BCE7-303B4C20A5F2}" sibTransId="{7D0962C2-73AD-4692-B712-A1D55F3C068B}"/>
    <dgm:cxn modelId="{81634898-3C2B-4112-ABAA-A94FFAEE5A30}" type="presOf" srcId="{17C1FE70-8B33-4A82-A211-F59666A3A174}" destId="{73818EE3-BB7B-4EF6-89A1-154B6D4A14B5}" srcOrd="0" destOrd="0" presId="urn:microsoft.com/office/officeart/2005/8/layout/list1"/>
    <dgm:cxn modelId="{9D01587C-7258-4167-8B9A-009521690CBC}" type="presOf" srcId="{17C1FE70-8B33-4A82-A211-F59666A3A174}" destId="{E5FC99F0-C682-44DC-A36F-A1B17CC82615}" srcOrd="1" destOrd="0" presId="urn:microsoft.com/office/officeart/2005/8/layout/list1"/>
    <dgm:cxn modelId="{1BA56023-ADCA-4717-AC9B-F5494B38D35D}" type="presOf" srcId="{78C3AEED-CA3C-4C70-B3FF-2918A23CB4E8}" destId="{FC56FBE7-6155-4160-89C1-C2DCA4694873}" srcOrd="0" destOrd="0" presId="urn:microsoft.com/office/officeart/2005/8/layout/list1"/>
    <dgm:cxn modelId="{94702135-FB2E-413B-AC47-C88A063C8C73}" type="presOf" srcId="{29558545-B889-4F41-899A-D5676CD97405}" destId="{20842037-2891-4DA8-A8A0-4C5CE057F39D}" srcOrd="0" destOrd="0" presId="urn:microsoft.com/office/officeart/2005/8/layout/list1"/>
    <dgm:cxn modelId="{D3D7120A-98FC-42CA-8C38-AC27BDF703E2}" type="presOf" srcId="{78C3AEED-CA3C-4C70-B3FF-2918A23CB4E8}" destId="{42A07ABE-C6AA-4ED2-B9B4-B04D4104AEB8}" srcOrd="1" destOrd="0" presId="urn:microsoft.com/office/officeart/2005/8/layout/list1"/>
    <dgm:cxn modelId="{6FABC22D-141E-483C-BC1A-97B750E28A0A}" srcId="{ED0E2DBE-16A3-4CE0-AFB5-2B1958AD4AF0}" destId="{29558545-B889-4F41-899A-D5676CD97405}" srcOrd="2" destOrd="0" parTransId="{212AD9C7-07B9-41F6-BD84-41E192126803}" sibTransId="{54419556-1828-4D45-90A6-019FA0C756D5}"/>
    <dgm:cxn modelId="{B8A32990-A948-4CEC-8A3C-2E77FB5A50AF}" srcId="{ED0E2DBE-16A3-4CE0-AFB5-2B1958AD4AF0}" destId="{17C1FE70-8B33-4A82-A211-F59666A3A174}" srcOrd="0" destOrd="0" parTransId="{4ADBCFA1-0323-4877-A0DE-535BFD5F0EDF}" sibTransId="{9E679B36-8323-4321-A01E-303CC21BF09B}"/>
    <dgm:cxn modelId="{2AD883C1-35B1-4EE5-B21C-F8580270919B}" type="presOf" srcId="{ED0E2DBE-16A3-4CE0-AFB5-2B1958AD4AF0}" destId="{249906D4-8B64-4D8C-99A7-8AC04592FA12}" srcOrd="0" destOrd="0" presId="urn:microsoft.com/office/officeart/2005/8/layout/list1"/>
    <dgm:cxn modelId="{4451B546-CEED-444F-B542-5030A084CA29}" type="presOf" srcId="{29558545-B889-4F41-899A-D5676CD97405}" destId="{BA69B587-2933-419D-A200-7D0CB797D752}" srcOrd="1" destOrd="0" presId="urn:microsoft.com/office/officeart/2005/8/layout/list1"/>
    <dgm:cxn modelId="{A2D102C2-EECA-4E46-B0EE-C5BCAB3669EA}" type="presParOf" srcId="{249906D4-8B64-4D8C-99A7-8AC04592FA12}" destId="{08428D5D-C6D2-46ED-A47A-BF7AD04B8255}" srcOrd="0" destOrd="0" presId="urn:microsoft.com/office/officeart/2005/8/layout/list1"/>
    <dgm:cxn modelId="{E13F3BDE-D7D3-4D6A-8EAE-087A1C2A6DC4}" type="presParOf" srcId="{08428D5D-C6D2-46ED-A47A-BF7AD04B8255}" destId="{73818EE3-BB7B-4EF6-89A1-154B6D4A14B5}" srcOrd="0" destOrd="0" presId="urn:microsoft.com/office/officeart/2005/8/layout/list1"/>
    <dgm:cxn modelId="{F2C9D10D-B0CA-4BBE-B6A8-6A55F8FF9CEB}" type="presParOf" srcId="{08428D5D-C6D2-46ED-A47A-BF7AD04B8255}" destId="{E5FC99F0-C682-44DC-A36F-A1B17CC82615}" srcOrd="1" destOrd="0" presId="urn:microsoft.com/office/officeart/2005/8/layout/list1"/>
    <dgm:cxn modelId="{3174ED82-F5B0-4DF2-9AF6-222C6D39283A}" type="presParOf" srcId="{249906D4-8B64-4D8C-99A7-8AC04592FA12}" destId="{BB645E81-F63E-4A3A-A916-9BAE8845AE4D}" srcOrd="1" destOrd="0" presId="urn:microsoft.com/office/officeart/2005/8/layout/list1"/>
    <dgm:cxn modelId="{711FC533-D336-49F2-9CE8-68423457CF19}" type="presParOf" srcId="{249906D4-8B64-4D8C-99A7-8AC04592FA12}" destId="{1A9EF8C6-18FE-45A4-8E07-75D00D129345}" srcOrd="2" destOrd="0" presId="urn:microsoft.com/office/officeart/2005/8/layout/list1"/>
    <dgm:cxn modelId="{CB8023CF-EB1F-4F0E-96EE-4A6CD83D3342}" type="presParOf" srcId="{249906D4-8B64-4D8C-99A7-8AC04592FA12}" destId="{99667A3E-1682-4322-B3A5-72DFDDC4511A}" srcOrd="3" destOrd="0" presId="urn:microsoft.com/office/officeart/2005/8/layout/list1"/>
    <dgm:cxn modelId="{2E694B41-58E5-41A7-98A9-6ECA5654D5DF}" type="presParOf" srcId="{249906D4-8B64-4D8C-99A7-8AC04592FA12}" destId="{F1D74EC8-72B4-4B53-AAEE-FE1DCBF31E2F}" srcOrd="4" destOrd="0" presId="urn:microsoft.com/office/officeart/2005/8/layout/list1"/>
    <dgm:cxn modelId="{64A946C8-C500-4B7C-97AD-6FD636F4B671}" type="presParOf" srcId="{F1D74EC8-72B4-4B53-AAEE-FE1DCBF31E2F}" destId="{FC56FBE7-6155-4160-89C1-C2DCA4694873}" srcOrd="0" destOrd="0" presId="urn:microsoft.com/office/officeart/2005/8/layout/list1"/>
    <dgm:cxn modelId="{C07EF263-7CB1-4C2A-8921-5172228CC629}" type="presParOf" srcId="{F1D74EC8-72B4-4B53-AAEE-FE1DCBF31E2F}" destId="{42A07ABE-C6AA-4ED2-B9B4-B04D4104AEB8}" srcOrd="1" destOrd="0" presId="urn:microsoft.com/office/officeart/2005/8/layout/list1"/>
    <dgm:cxn modelId="{B57236B5-1D42-4174-AF0F-C0F5AB1D406D}" type="presParOf" srcId="{249906D4-8B64-4D8C-99A7-8AC04592FA12}" destId="{F62772A7-81C4-4FCF-A412-A545504C6676}" srcOrd="5" destOrd="0" presId="urn:microsoft.com/office/officeart/2005/8/layout/list1"/>
    <dgm:cxn modelId="{B829F773-7FEB-4C3E-AD3C-970A0407ECA8}" type="presParOf" srcId="{249906D4-8B64-4D8C-99A7-8AC04592FA12}" destId="{13B9B44D-2613-4CCE-8CBA-6C064C8FCA6D}" srcOrd="6" destOrd="0" presId="urn:microsoft.com/office/officeart/2005/8/layout/list1"/>
    <dgm:cxn modelId="{DC90AC1D-FF9B-47DF-9737-23204AEEABD0}" type="presParOf" srcId="{249906D4-8B64-4D8C-99A7-8AC04592FA12}" destId="{8C1529BA-DF22-4FD1-8DB7-D8DC7FC79CE5}" srcOrd="7" destOrd="0" presId="urn:microsoft.com/office/officeart/2005/8/layout/list1"/>
    <dgm:cxn modelId="{DC1827A8-7174-4F5F-98E8-D7680A64624F}" type="presParOf" srcId="{249906D4-8B64-4D8C-99A7-8AC04592FA12}" destId="{2186326B-6EAE-4709-A37F-D54655203B16}" srcOrd="8" destOrd="0" presId="urn:microsoft.com/office/officeart/2005/8/layout/list1"/>
    <dgm:cxn modelId="{0F5F4390-C8DE-4ACA-AF0E-08E2B48B66C5}" type="presParOf" srcId="{2186326B-6EAE-4709-A37F-D54655203B16}" destId="{20842037-2891-4DA8-A8A0-4C5CE057F39D}" srcOrd="0" destOrd="0" presId="urn:microsoft.com/office/officeart/2005/8/layout/list1"/>
    <dgm:cxn modelId="{1DA44614-10B4-4D4A-BA4B-225141595350}" type="presParOf" srcId="{2186326B-6EAE-4709-A37F-D54655203B16}" destId="{BA69B587-2933-419D-A200-7D0CB797D752}" srcOrd="1" destOrd="0" presId="urn:microsoft.com/office/officeart/2005/8/layout/list1"/>
    <dgm:cxn modelId="{33D53BEF-2595-4546-B5C7-410A0C551A26}" type="presParOf" srcId="{249906D4-8B64-4D8C-99A7-8AC04592FA12}" destId="{CBE0BA16-5D30-4C31-8F1E-B891049E72B1}" srcOrd="9" destOrd="0" presId="urn:microsoft.com/office/officeart/2005/8/layout/list1"/>
    <dgm:cxn modelId="{43347393-6022-45B5-9513-FBC20BB25BFA}" type="presParOf" srcId="{249906D4-8B64-4D8C-99A7-8AC04592FA12}" destId="{A5129C70-A054-44BD-8DC8-EAA83C57DB0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03F8E92-E54F-4C8D-9523-84A91A4154E1}"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B71D4496-A9E8-47BE-A4A8-A3A76E26737F}">
      <dgm:prSet phldrT="[Текст]" custT="1"/>
      <dgm:spPr/>
      <dgm:t>
        <a:bodyPr/>
        <a:lstStyle/>
        <a:p>
          <a:r>
            <a:rPr lang="uk-UA" sz="1400" dirty="0" smtClean="0"/>
            <a:t>4) зручність. Зручно, коли всі або більшість адміністративних послуг можна отримати в одному місці (тут же оплатити їх тощо) і коли особа змушена спілкуватися з органом влади не більше двох разів (коли звертається за послугою і коли отримує позитивний результат).</a:t>
          </a:r>
          <a:endParaRPr lang="ru-RU" sz="1400" dirty="0"/>
        </a:p>
      </dgm:t>
    </dgm:pt>
    <dgm:pt modelId="{1C1012FC-28B0-41A5-94F3-22F6EBEBB4A8}" type="parTrans" cxnId="{30096556-EC91-4838-AE34-8062A94D8F54}">
      <dgm:prSet/>
      <dgm:spPr/>
      <dgm:t>
        <a:bodyPr/>
        <a:lstStyle/>
        <a:p>
          <a:endParaRPr lang="ru-RU"/>
        </a:p>
      </dgm:t>
    </dgm:pt>
    <dgm:pt modelId="{E6CEE92F-D090-4275-B597-8C142DD8D9D0}" type="sibTrans" cxnId="{30096556-EC91-4838-AE34-8062A94D8F54}">
      <dgm:prSet/>
      <dgm:spPr/>
      <dgm:t>
        <a:bodyPr/>
        <a:lstStyle/>
        <a:p>
          <a:endParaRPr lang="ru-RU"/>
        </a:p>
      </dgm:t>
    </dgm:pt>
    <dgm:pt modelId="{451C5DC8-3CF8-4743-B0D0-59431ADC0466}">
      <dgm:prSet phldrT="[Текст]" custT="1"/>
      <dgm:spPr/>
      <dgm:t>
        <a:bodyPr/>
        <a:lstStyle/>
        <a:p>
          <a:r>
            <a:rPr lang="uk-UA" sz="1400" dirty="0" smtClean="0"/>
            <a:t>5) чутливість. Орган та його працівники повинні ставитися до кожної особи як до найважливішого споживача/клієнта. </a:t>
          </a:r>
          <a:endParaRPr lang="ru-RU" sz="1400" dirty="0"/>
        </a:p>
      </dgm:t>
    </dgm:pt>
    <dgm:pt modelId="{8E0820EB-BA69-4F7E-8992-FF48ACAF5E43}" type="parTrans" cxnId="{71D27DAC-060E-43C0-AAFF-3E5D5DFAD2CE}">
      <dgm:prSet/>
      <dgm:spPr/>
      <dgm:t>
        <a:bodyPr/>
        <a:lstStyle/>
        <a:p>
          <a:endParaRPr lang="ru-RU"/>
        </a:p>
      </dgm:t>
    </dgm:pt>
    <dgm:pt modelId="{1D62E6FB-C403-4164-A151-E628C8D11474}" type="sibTrans" cxnId="{71D27DAC-060E-43C0-AAFF-3E5D5DFAD2CE}">
      <dgm:prSet/>
      <dgm:spPr/>
      <dgm:t>
        <a:bodyPr/>
        <a:lstStyle/>
        <a:p>
          <a:endParaRPr lang="ru-RU"/>
        </a:p>
      </dgm:t>
    </dgm:pt>
    <dgm:pt modelId="{053F911D-2F22-4581-888D-62C2CA2B5E61}">
      <dgm:prSet phldrT="[Текст]" custT="1"/>
      <dgm:spPr/>
      <dgm:t>
        <a:bodyPr/>
        <a:lstStyle/>
        <a:p>
          <a:r>
            <a:rPr lang="uk-UA" sz="1400" dirty="0" smtClean="0"/>
            <a:t>6) відкритість. Інформація, необхідна для отримання адміністративної послуги, повинна бути відкритою та легкодоступною. </a:t>
          </a:r>
          <a:endParaRPr lang="ru-RU" sz="1400" dirty="0"/>
        </a:p>
      </dgm:t>
    </dgm:pt>
    <dgm:pt modelId="{F145922A-4CC7-4C7C-993A-4D202F598CD0}" type="parTrans" cxnId="{52A176CC-2381-4E67-9E74-5E5B22FC12D0}">
      <dgm:prSet/>
      <dgm:spPr/>
      <dgm:t>
        <a:bodyPr/>
        <a:lstStyle/>
        <a:p>
          <a:endParaRPr lang="ru-RU"/>
        </a:p>
      </dgm:t>
    </dgm:pt>
    <dgm:pt modelId="{7F41572D-79B7-415C-BA48-BA10C3ECA50F}" type="sibTrans" cxnId="{52A176CC-2381-4E67-9E74-5E5B22FC12D0}">
      <dgm:prSet/>
      <dgm:spPr/>
      <dgm:t>
        <a:bodyPr/>
        <a:lstStyle/>
        <a:p>
          <a:endParaRPr lang="ru-RU"/>
        </a:p>
      </dgm:t>
    </dgm:pt>
    <dgm:pt modelId="{037FB0F6-60CE-43BE-A7A2-A539FDDC6E38}">
      <dgm:prSet phldrT="[Текст]" custT="1"/>
      <dgm:spPr/>
      <dgm:t>
        <a:bodyPr/>
        <a:lstStyle/>
        <a:p>
          <a:r>
            <a:rPr lang="uk-UA" sz="1400" dirty="0" smtClean="0"/>
            <a:t>7) рівність. Адміністративний орган повинен однаково (</a:t>
          </a:r>
          <a:r>
            <a:rPr lang="uk-UA" sz="1400" dirty="0" err="1" smtClean="0"/>
            <a:t>однаково</a:t>
          </a:r>
          <a:r>
            <a:rPr lang="uk-UA" sz="1400" dirty="0" smtClean="0"/>
            <a:t> доброзичливо) ставитися до всіх споживачів адміністративних послуг. </a:t>
          </a:r>
          <a:endParaRPr lang="ru-RU" sz="1400" dirty="0"/>
        </a:p>
      </dgm:t>
    </dgm:pt>
    <dgm:pt modelId="{F29B174F-11B2-401D-93E9-375D4C9D25E6}" type="parTrans" cxnId="{790E85F3-DA21-451D-8DC9-A50293E4C79C}">
      <dgm:prSet/>
      <dgm:spPr/>
    </dgm:pt>
    <dgm:pt modelId="{5626A2EC-73DA-421C-B87E-B235C27E1D89}" type="sibTrans" cxnId="{790E85F3-DA21-451D-8DC9-A50293E4C79C}">
      <dgm:prSet/>
      <dgm:spPr/>
    </dgm:pt>
    <dgm:pt modelId="{50C40628-1C09-456A-820D-F24734454191}">
      <dgm:prSet phldrT="[Текст]" custT="1"/>
      <dgm:spPr/>
      <dgm:t>
        <a:bodyPr/>
        <a:lstStyle/>
        <a:p>
          <a:r>
            <a:rPr lang="uk-UA" sz="1400" dirty="0" smtClean="0"/>
            <a:t>8) мінімальна (справедлива) вартість. Особа не повинна відчувати себе ошуканою державою. Вартість послуги, за загальним правилом, не повинна перевищувати вартості фактичних витрат на надання цього виду послуг.</a:t>
          </a:r>
          <a:endParaRPr lang="ru-RU" sz="1400" dirty="0"/>
        </a:p>
      </dgm:t>
    </dgm:pt>
    <dgm:pt modelId="{A3D6C125-0C79-42D5-92FB-3AA8887E8C7B}" type="parTrans" cxnId="{A55E563A-3B21-4ACF-B64B-1D110548E1D5}">
      <dgm:prSet/>
      <dgm:spPr/>
    </dgm:pt>
    <dgm:pt modelId="{46382BEB-FE25-4217-B094-3829265EFBA2}" type="sibTrans" cxnId="{A55E563A-3B21-4ACF-B64B-1D110548E1D5}">
      <dgm:prSet/>
      <dgm:spPr/>
    </dgm:pt>
    <dgm:pt modelId="{56BC9238-A03D-4859-85D3-57D38FBD2037}" type="pres">
      <dgm:prSet presAssocID="{A03F8E92-E54F-4C8D-9523-84A91A4154E1}" presName="linear" presStyleCnt="0">
        <dgm:presLayoutVars>
          <dgm:dir/>
          <dgm:animLvl val="lvl"/>
          <dgm:resizeHandles val="exact"/>
        </dgm:presLayoutVars>
      </dgm:prSet>
      <dgm:spPr/>
      <dgm:t>
        <a:bodyPr/>
        <a:lstStyle/>
        <a:p>
          <a:endParaRPr lang="ru-RU"/>
        </a:p>
      </dgm:t>
    </dgm:pt>
    <dgm:pt modelId="{EB36461A-42FF-4D99-9D4A-A8F745CF5D63}" type="pres">
      <dgm:prSet presAssocID="{B71D4496-A9E8-47BE-A4A8-A3A76E26737F}" presName="parentLin" presStyleCnt="0"/>
      <dgm:spPr/>
    </dgm:pt>
    <dgm:pt modelId="{1B796E92-482A-4CDB-837D-D6CADA886F6C}" type="pres">
      <dgm:prSet presAssocID="{B71D4496-A9E8-47BE-A4A8-A3A76E26737F}" presName="parentLeftMargin" presStyleLbl="node1" presStyleIdx="0" presStyleCnt="5"/>
      <dgm:spPr/>
      <dgm:t>
        <a:bodyPr/>
        <a:lstStyle/>
        <a:p>
          <a:endParaRPr lang="ru-RU"/>
        </a:p>
      </dgm:t>
    </dgm:pt>
    <dgm:pt modelId="{87DC5FE7-98E6-4E18-BD4A-A4DE66B13503}" type="pres">
      <dgm:prSet presAssocID="{B71D4496-A9E8-47BE-A4A8-A3A76E26737F}" presName="parentText" presStyleLbl="node1" presStyleIdx="0" presStyleCnt="5" custScaleX="142857">
        <dgm:presLayoutVars>
          <dgm:chMax val="0"/>
          <dgm:bulletEnabled val="1"/>
        </dgm:presLayoutVars>
      </dgm:prSet>
      <dgm:spPr/>
      <dgm:t>
        <a:bodyPr/>
        <a:lstStyle/>
        <a:p>
          <a:endParaRPr lang="ru-RU"/>
        </a:p>
      </dgm:t>
    </dgm:pt>
    <dgm:pt modelId="{5BD421E4-B00D-4F84-BF06-331F61B29B77}" type="pres">
      <dgm:prSet presAssocID="{B71D4496-A9E8-47BE-A4A8-A3A76E26737F}" presName="negativeSpace" presStyleCnt="0"/>
      <dgm:spPr/>
    </dgm:pt>
    <dgm:pt modelId="{2C117DED-020E-4203-8761-BB26A30C082A}" type="pres">
      <dgm:prSet presAssocID="{B71D4496-A9E8-47BE-A4A8-A3A76E26737F}" presName="childText" presStyleLbl="conFgAcc1" presStyleIdx="0" presStyleCnt="5">
        <dgm:presLayoutVars>
          <dgm:bulletEnabled val="1"/>
        </dgm:presLayoutVars>
      </dgm:prSet>
      <dgm:spPr/>
    </dgm:pt>
    <dgm:pt modelId="{A75829A7-76FF-4D63-8ED1-DF048562F1BB}" type="pres">
      <dgm:prSet presAssocID="{E6CEE92F-D090-4275-B597-8C142DD8D9D0}" presName="spaceBetweenRectangles" presStyleCnt="0"/>
      <dgm:spPr/>
    </dgm:pt>
    <dgm:pt modelId="{BD0B1689-D0F6-4D91-AB65-9E4653033F0C}" type="pres">
      <dgm:prSet presAssocID="{451C5DC8-3CF8-4743-B0D0-59431ADC0466}" presName="parentLin" presStyleCnt="0"/>
      <dgm:spPr/>
    </dgm:pt>
    <dgm:pt modelId="{A67C5212-0B32-4CF8-A5BB-221BD1FB4C58}" type="pres">
      <dgm:prSet presAssocID="{451C5DC8-3CF8-4743-B0D0-59431ADC0466}" presName="parentLeftMargin" presStyleLbl="node1" presStyleIdx="0" presStyleCnt="5"/>
      <dgm:spPr/>
      <dgm:t>
        <a:bodyPr/>
        <a:lstStyle/>
        <a:p>
          <a:endParaRPr lang="ru-RU"/>
        </a:p>
      </dgm:t>
    </dgm:pt>
    <dgm:pt modelId="{0B9F3509-845F-485B-9230-6CB84E3637B1}" type="pres">
      <dgm:prSet presAssocID="{451C5DC8-3CF8-4743-B0D0-59431ADC0466}" presName="parentText" presStyleLbl="node1" presStyleIdx="1" presStyleCnt="5" custScaleX="142857">
        <dgm:presLayoutVars>
          <dgm:chMax val="0"/>
          <dgm:bulletEnabled val="1"/>
        </dgm:presLayoutVars>
      </dgm:prSet>
      <dgm:spPr/>
      <dgm:t>
        <a:bodyPr/>
        <a:lstStyle/>
        <a:p>
          <a:endParaRPr lang="ru-RU"/>
        </a:p>
      </dgm:t>
    </dgm:pt>
    <dgm:pt modelId="{1B4664C1-E9E8-4FC0-96CA-25F7C08D4B80}" type="pres">
      <dgm:prSet presAssocID="{451C5DC8-3CF8-4743-B0D0-59431ADC0466}" presName="negativeSpace" presStyleCnt="0"/>
      <dgm:spPr/>
    </dgm:pt>
    <dgm:pt modelId="{F98E0AA3-0BAC-4B94-8FE3-AB8FACB91E7A}" type="pres">
      <dgm:prSet presAssocID="{451C5DC8-3CF8-4743-B0D0-59431ADC0466}" presName="childText" presStyleLbl="conFgAcc1" presStyleIdx="1" presStyleCnt="5">
        <dgm:presLayoutVars>
          <dgm:bulletEnabled val="1"/>
        </dgm:presLayoutVars>
      </dgm:prSet>
      <dgm:spPr/>
    </dgm:pt>
    <dgm:pt modelId="{B59783B7-D08F-4927-ADA4-930ECBADA56E}" type="pres">
      <dgm:prSet presAssocID="{1D62E6FB-C403-4164-A151-E628C8D11474}" presName="spaceBetweenRectangles" presStyleCnt="0"/>
      <dgm:spPr/>
    </dgm:pt>
    <dgm:pt modelId="{00BB5C43-B26D-4DB6-8819-AB873E199D35}" type="pres">
      <dgm:prSet presAssocID="{053F911D-2F22-4581-888D-62C2CA2B5E61}" presName="parentLin" presStyleCnt="0"/>
      <dgm:spPr/>
    </dgm:pt>
    <dgm:pt modelId="{3F730C60-CA83-4147-ABF7-527BC584DE6C}" type="pres">
      <dgm:prSet presAssocID="{053F911D-2F22-4581-888D-62C2CA2B5E61}" presName="parentLeftMargin" presStyleLbl="node1" presStyleIdx="1" presStyleCnt="5"/>
      <dgm:spPr/>
      <dgm:t>
        <a:bodyPr/>
        <a:lstStyle/>
        <a:p>
          <a:endParaRPr lang="ru-RU"/>
        </a:p>
      </dgm:t>
    </dgm:pt>
    <dgm:pt modelId="{05D77E34-26E9-48A2-B609-3F64C511E586}" type="pres">
      <dgm:prSet presAssocID="{053F911D-2F22-4581-888D-62C2CA2B5E61}" presName="parentText" presStyleLbl="node1" presStyleIdx="2" presStyleCnt="5" custScaleX="142857">
        <dgm:presLayoutVars>
          <dgm:chMax val="0"/>
          <dgm:bulletEnabled val="1"/>
        </dgm:presLayoutVars>
      </dgm:prSet>
      <dgm:spPr/>
      <dgm:t>
        <a:bodyPr/>
        <a:lstStyle/>
        <a:p>
          <a:endParaRPr lang="ru-RU"/>
        </a:p>
      </dgm:t>
    </dgm:pt>
    <dgm:pt modelId="{F215D236-AEBF-41C6-9B8B-1E99721A4B77}" type="pres">
      <dgm:prSet presAssocID="{053F911D-2F22-4581-888D-62C2CA2B5E61}" presName="negativeSpace" presStyleCnt="0"/>
      <dgm:spPr/>
    </dgm:pt>
    <dgm:pt modelId="{59466935-30AF-4528-A19B-06E8D71B1D88}" type="pres">
      <dgm:prSet presAssocID="{053F911D-2F22-4581-888D-62C2CA2B5E61}" presName="childText" presStyleLbl="conFgAcc1" presStyleIdx="2" presStyleCnt="5">
        <dgm:presLayoutVars>
          <dgm:bulletEnabled val="1"/>
        </dgm:presLayoutVars>
      </dgm:prSet>
      <dgm:spPr/>
    </dgm:pt>
    <dgm:pt modelId="{FB47107F-E53C-4F5A-9A85-6221912FE76C}" type="pres">
      <dgm:prSet presAssocID="{7F41572D-79B7-415C-BA48-BA10C3ECA50F}" presName="spaceBetweenRectangles" presStyleCnt="0"/>
      <dgm:spPr/>
    </dgm:pt>
    <dgm:pt modelId="{DF4F58AC-7FDF-44B1-81A7-F5684212B5FE}" type="pres">
      <dgm:prSet presAssocID="{037FB0F6-60CE-43BE-A7A2-A539FDDC6E38}" presName="parentLin" presStyleCnt="0"/>
      <dgm:spPr/>
    </dgm:pt>
    <dgm:pt modelId="{72A525CB-42CA-4FFE-94BA-1D36ABBDC6CC}" type="pres">
      <dgm:prSet presAssocID="{037FB0F6-60CE-43BE-A7A2-A539FDDC6E38}" presName="parentLeftMargin" presStyleLbl="node1" presStyleIdx="2" presStyleCnt="5"/>
      <dgm:spPr/>
      <dgm:t>
        <a:bodyPr/>
        <a:lstStyle/>
        <a:p>
          <a:endParaRPr lang="ru-RU"/>
        </a:p>
      </dgm:t>
    </dgm:pt>
    <dgm:pt modelId="{29DF66C8-2553-46BC-8186-491C086C65DE}" type="pres">
      <dgm:prSet presAssocID="{037FB0F6-60CE-43BE-A7A2-A539FDDC6E38}" presName="parentText" presStyleLbl="node1" presStyleIdx="3" presStyleCnt="5" custScaleX="142857">
        <dgm:presLayoutVars>
          <dgm:chMax val="0"/>
          <dgm:bulletEnabled val="1"/>
        </dgm:presLayoutVars>
      </dgm:prSet>
      <dgm:spPr/>
      <dgm:t>
        <a:bodyPr/>
        <a:lstStyle/>
        <a:p>
          <a:endParaRPr lang="ru-RU"/>
        </a:p>
      </dgm:t>
    </dgm:pt>
    <dgm:pt modelId="{F6A757C6-4FE0-4296-A85B-17FC7B38D54C}" type="pres">
      <dgm:prSet presAssocID="{037FB0F6-60CE-43BE-A7A2-A539FDDC6E38}" presName="negativeSpace" presStyleCnt="0"/>
      <dgm:spPr/>
    </dgm:pt>
    <dgm:pt modelId="{8E492BD9-4679-4339-916E-7B7E8B118350}" type="pres">
      <dgm:prSet presAssocID="{037FB0F6-60CE-43BE-A7A2-A539FDDC6E38}" presName="childText" presStyleLbl="conFgAcc1" presStyleIdx="3" presStyleCnt="5">
        <dgm:presLayoutVars>
          <dgm:bulletEnabled val="1"/>
        </dgm:presLayoutVars>
      </dgm:prSet>
      <dgm:spPr/>
    </dgm:pt>
    <dgm:pt modelId="{182499F8-0A03-4554-A3BC-066B281019C6}" type="pres">
      <dgm:prSet presAssocID="{5626A2EC-73DA-421C-B87E-B235C27E1D89}" presName="spaceBetweenRectangles" presStyleCnt="0"/>
      <dgm:spPr/>
    </dgm:pt>
    <dgm:pt modelId="{8ADDA727-C304-456C-B437-65495AC36D3F}" type="pres">
      <dgm:prSet presAssocID="{50C40628-1C09-456A-820D-F24734454191}" presName="parentLin" presStyleCnt="0"/>
      <dgm:spPr/>
    </dgm:pt>
    <dgm:pt modelId="{0B8FD0FF-3004-4AEC-A254-A86C1AF4ED7A}" type="pres">
      <dgm:prSet presAssocID="{50C40628-1C09-456A-820D-F24734454191}" presName="parentLeftMargin" presStyleLbl="node1" presStyleIdx="3" presStyleCnt="5"/>
      <dgm:spPr/>
      <dgm:t>
        <a:bodyPr/>
        <a:lstStyle/>
        <a:p>
          <a:endParaRPr lang="ru-RU"/>
        </a:p>
      </dgm:t>
    </dgm:pt>
    <dgm:pt modelId="{10A5E40E-DA08-44A5-B2BF-2FE98E92CB5A}" type="pres">
      <dgm:prSet presAssocID="{50C40628-1C09-456A-820D-F24734454191}" presName="parentText" presStyleLbl="node1" presStyleIdx="4" presStyleCnt="5" custScaleX="142857">
        <dgm:presLayoutVars>
          <dgm:chMax val="0"/>
          <dgm:bulletEnabled val="1"/>
        </dgm:presLayoutVars>
      </dgm:prSet>
      <dgm:spPr/>
      <dgm:t>
        <a:bodyPr/>
        <a:lstStyle/>
        <a:p>
          <a:endParaRPr lang="ru-RU"/>
        </a:p>
      </dgm:t>
    </dgm:pt>
    <dgm:pt modelId="{1E48EB64-BECC-4182-A29D-3853713CD1C1}" type="pres">
      <dgm:prSet presAssocID="{50C40628-1C09-456A-820D-F24734454191}" presName="negativeSpace" presStyleCnt="0"/>
      <dgm:spPr/>
    </dgm:pt>
    <dgm:pt modelId="{899A1F50-68CE-4ABC-AFD5-3069B02DF08D}" type="pres">
      <dgm:prSet presAssocID="{50C40628-1C09-456A-820D-F24734454191}" presName="childText" presStyleLbl="conFgAcc1" presStyleIdx="4" presStyleCnt="5">
        <dgm:presLayoutVars>
          <dgm:bulletEnabled val="1"/>
        </dgm:presLayoutVars>
      </dgm:prSet>
      <dgm:spPr/>
    </dgm:pt>
  </dgm:ptLst>
  <dgm:cxnLst>
    <dgm:cxn modelId="{A55E563A-3B21-4ACF-B64B-1D110548E1D5}" srcId="{A03F8E92-E54F-4C8D-9523-84A91A4154E1}" destId="{50C40628-1C09-456A-820D-F24734454191}" srcOrd="4" destOrd="0" parTransId="{A3D6C125-0C79-42D5-92FB-3AA8887E8C7B}" sibTransId="{46382BEB-FE25-4217-B094-3829265EFBA2}"/>
    <dgm:cxn modelId="{523BF4BE-BF8C-4F69-8E11-AC2AA905D758}" type="presOf" srcId="{50C40628-1C09-456A-820D-F24734454191}" destId="{0B8FD0FF-3004-4AEC-A254-A86C1AF4ED7A}" srcOrd="0" destOrd="0" presId="urn:microsoft.com/office/officeart/2005/8/layout/list1"/>
    <dgm:cxn modelId="{EE084738-0796-4EC3-B2DF-940F78778941}" type="presOf" srcId="{A03F8E92-E54F-4C8D-9523-84A91A4154E1}" destId="{56BC9238-A03D-4859-85D3-57D38FBD2037}" srcOrd="0" destOrd="0" presId="urn:microsoft.com/office/officeart/2005/8/layout/list1"/>
    <dgm:cxn modelId="{C63031ED-49E9-44F1-A518-A0DBF21BE84A}" type="presOf" srcId="{451C5DC8-3CF8-4743-B0D0-59431ADC0466}" destId="{A67C5212-0B32-4CF8-A5BB-221BD1FB4C58}" srcOrd="0" destOrd="0" presId="urn:microsoft.com/office/officeart/2005/8/layout/list1"/>
    <dgm:cxn modelId="{F61829BD-2013-496B-860D-20B0AD4A0A77}" type="presOf" srcId="{B71D4496-A9E8-47BE-A4A8-A3A76E26737F}" destId="{1B796E92-482A-4CDB-837D-D6CADA886F6C}" srcOrd="0" destOrd="0" presId="urn:microsoft.com/office/officeart/2005/8/layout/list1"/>
    <dgm:cxn modelId="{8AED819E-E25A-4A02-9DBF-76E26B5EFFF7}" type="presOf" srcId="{451C5DC8-3CF8-4743-B0D0-59431ADC0466}" destId="{0B9F3509-845F-485B-9230-6CB84E3637B1}" srcOrd="1" destOrd="0" presId="urn:microsoft.com/office/officeart/2005/8/layout/list1"/>
    <dgm:cxn modelId="{6E7B0CDE-B7F7-4B4C-886B-40B05095942E}" type="presOf" srcId="{50C40628-1C09-456A-820D-F24734454191}" destId="{10A5E40E-DA08-44A5-B2BF-2FE98E92CB5A}" srcOrd="1" destOrd="0" presId="urn:microsoft.com/office/officeart/2005/8/layout/list1"/>
    <dgm:cxn modelId="{0AC6D6AE-82EE-4FC0-B1AC-0235E0A7FCBA}" type="presOf" srcId="{037FB0F6-60CE-43BE-A7A2-A539FDDC6E38}" destId="{72A525CB-42CA-4FFE-94BA-1D36ABBDC6CC}" srcOrd="0" destOrd="0" presId="urn:microsoft.com/office/officeart/2005/8/layout/list1"/>
    <dgm:cxn modelId="{30096556-EC91-4838-AE34-8062A94D8F54}" srcId="{A03F8E92-E54F-4C8D-9523-84A91A4154E1}" destId="{B71D4496-A9E8-47BE-A4A8-A3A76E26737F}" srcOrd="0" destOrd="0" parTransId="{1C1012FC-28B0-41A5-94F3-22F6EBEBB4A8}" sibTransId="{E6CEE92F-D090-4275-B597-8C142DD8D9D0}"/>
    <dgm:cxn modelId="{52A176CC-2381-4E67-9E74-5E5B22FC12D0}" srcId="{A03F8E92-E54F-4C8D-9523-84A91A4154E1}" destId="{053F911D-2F22-4581-888D-62C2CA2B5E61}" srcOrd="2" destOrd="0" parTransId="{F145922A-4CC7-4C7C-993A-4D202F598CD0}" sibTransId="{7F41572D-79B7-415C-BA48-BA10C3ECA50F}"/>
    <dgm:cxn modelId="{172DB707-243B-4964-840D-CA596BD8166C}" type="presOf" srcId="{B71D4496-A9E8-47BE-A4A8-A3A76E26737F}" destId="{87DC5FE7-98E6-4E18-BD4A-A4DE66B13503}" srcOrd="1" destOrd="0" presId="urn:microsoft.com/office/officeart/2005/8/layout/list1"/>
    <dgm:cxn modelId="{99F3A525-2D8B-45E3-B14B-124FDB3E623E}" type="presOf" srcId="{053F911D-2F22-4581-888D-62C2CA2B5E61}" destId="{3F730C60-CA83-4147-ABF7-527BC584DE6C}" srcOrd="0" destOrd="0" presId="urn:microsoft.com/office/officeart/2005/8/layout/list1"/>
    <dgm:cxn modelId="{790E85F3-DA21-451D-8DC9-A50293E4C79C}" srcId="{A03F8E92-E54F-4C8D-9523-84A91A4154E1}" destId="{037FB0F6-60CE-43BE-A7A2-A539FDDC6E38}" srcOrd="3" destOrd="0" parTransId="{F29B174F-11B2-401D-93E9-375D4C9D25E6}" sibTransId="{5626A2EC-73DA-421C-B87E-B235C27E1D89}"/>
    <dgm:cxn modelId="{51E6B4D9-2FAA-4D6E-8546-AB7AABEDB251}" type="presOf" srcId="{037FB0F6-60CE-43BE-A7A2-A539FDDC6E38}" destId="{29DF66C8-2553-46BC-8186-491C086C65DE}" srcOrd="1" destOrd="0" presId="urn:microsoft.com/office/officeart/2005/8/layout/list1"/>
    <dgm:cxn modelId="{4D814FF4-C9B2-47E3-A939-9EC1786E7876}" type="presOf" srcId="{053F911D-2F22-4581-888D-62C2CA2B5E61}" destId="{05D77E34-26E9-48A2-B609-3F64C511E586}" srcOrd="1" destOrd="0" presId="urn:microsoft.com/office/officeart/2005/8/layout/list1"/>
    <dgm:cxn modelId="{71D27DAC-060E-43C0-AAFF-3E5D5DFAD2CE}" srcId="{A03F8E92-E54F-4C8D-9523-84A91A4154E1}" destId="{451C5DC8-3CF8-4743-B0D0-59431ADC0466}" srcOrd="1" destOrd="0" parTransId="{8E0820EB-BA69-4F7E-8992-FF48ACAF5E43}" sibTransId="{1D62E6FB-C403-4164-A151-E628C8D11474}"/>
    <dgm:cxn modelId="{F2CD3E31-9F75-49C2-AC79-8E5AF2F60A17}" type="presParOf" srcId="{56BC9238-A03D-4859-85D3-57D38FBD2037}" destId="{EB36461A-42FF-4D99-9D4A-A8F745CF5D63}" srcOrd="0" destOrd="0" presId="urn:microsoft.com/office/officeart/2005/8/layout/list1"/>
    <dgm:cxn modelId="{737E73E6-8BC9-4EAD-B3F6-BD3194EEA876}" type="presParOf" srcId="{EB36461A-42FF-4D99-9D4A-A8F745CF5D63}" destId="{1B796E92-482A-4CDB-837D-D6CADA886F6C}" srcOrd="0" destOrd="0" presId="urn:microsoft.com/office/officeart/2005/8/layout/list1"/>
    <dgm:cxn modelId="{9C944710-68A2-4155-8113-642B927506BA}" type="presParOf" srcId="{EB36461A-42FF-4D99-9D4A-A8F745CF5D63}" destId="{87DC5FE7-98E6-4E18-BD4A-A4DE66B13503}" srcOrd="1" destOrd="0" presId="urn:microsoft.com/office/officeart/2005/8/layout/list1"/>
    <dgm:cxn modelId="{48F0FDBF-1182-4393-982C-E641B72E5344}" type="presParOf" srcId="{56BC9238-A03D-4859-85D3-57D38FBD2037}" destId="{5BD421E4-B00D-4F84-BF06-331F61B29B77}" srcOrd="1" destOrd="0" presId="urn:microsoft.com/office/officeart/2005/8/layout/list1"/>
    <dgm:cxn modelId="{15D0638E-6AB3-483E-B934-FE7A55874E02}" type="presParOf" srcId="{56BC9238-A03D-4859-85D3-57D38FBD2037}" destId="{2C117DED-020E-4203-8761-BB26A30C082A}" srcOrd="2" destOrd="0" presId="urn:microsoft.com/office/officeart/2005/8/layout/list1"/>
    <dgm:cxn modelId="{F24B24CA-2C48-49A2-A15E-9BC0CCFA2634}" type="presParOf" srcId="{56BC9238-A03D-4859-85D3-57D38FBD2037}" destId="{A75829A7-76FF-4D63-8ED1-DF048562F1BB}" srcOrd="3" destOrd="0" presId="urn:microsoft.com/office/officeart/2005/8/layout/list1"/>
    <dgm:cxn modelId="{B16309E3-3E0C-47D1-9505-B523BE3E492F}" type="presParOf" srcId="{56BC9238-A03D-4859-85D3-57D38FBD2037}" destId="{BD0B1689-D0F6-4D91-AB65-9E4653033F0C}" srcOrd="4" destOrd="0" presId="urn:microsoft.com/office/officeart/2005/8/layout/list1"/>
    <dgm:cxn modelId="{A944C4FE-6888-49D0-A2C0-551C007D6D34}" type="presParOf" srcId="{BD0B1689-D0F6-4D91-AB65-9E4653033F0C}" destId="{A67C5212-0B32-4CF8-A5BB-221BD1FB4C58}" srcOrd="0" destOrd="0" presId="urn:microsoft.com/office/officeart/2005/8/layout/list1"/>
    <dgm:cxn modelId="{9C7165B9-C6A6-4F71-97FA-23EF30C925AA}" type="presParOf" srcId="{BD0B1689-D0F6-4D91-AB65-9E4653033F0C}" destId="{0B9F3509-845F-485B-9230-6CB84E3637B1}" srcOrd="1" destOrd="0" presId="urn:microsoft.com/office/officeart/2005/8/layout/list1"/>
    <dgm:cxn modelId="{E8291162-9593-45E5-8A3B-9229AA78942C}" type="presParOf" srcId="{56BC9238-A03D-4859-85D3-57D38FBD2037}" destId="{1B4664C1-E9E8-4FC0-96CA-25F7C08D4B80}" srcOrd="5" destOrd="0" presId="urn:microsoft.com/office/officeart/2005/8/layout/list1"/>
    <dgm:cxn modelId="{43EE73ED-4E4F-4E31-AD0F-EBC7D4B83CEE}" type="presParOf" srcId="{56BC9238-A03D-4859-85D3-57D38FBD2037}" destId="{F98E0AA3-0BAC-4B94-8FE3-AB8FACB91E7A}" srcOrd="6" destOrd="0" presId="urn:microsoft.com/office/officeart/2005/8/layout/list1"/>
    <dgm:cxn modelId="{562C229A-395C-4A0A-9702-DD7B120964CC}" type="presParOf" srcId="{56BC9238-A03D-4859-85D3-57D38FBD2037}" destId="{B59783B7-D08F-4927-ADA4-930ECBADA56E}" srcOrd="7" destOrd="0" presId="urn:microsoft.com/office/officeart/2005/8/layout/list1"/>
    <dgm:cxn modelId="{3302F6BE-18DD-4C6D-9532-8C60C19CAFFC}" type="presParOf" srcId="{56BC9238-A03D-4859-85D3-57D38FBD2037}" destId="{00BB5C43-B26D-4DB6-8819-AB873E199D35}" srcOrd="8" destOrd="0" presId="urn:microsoft.com/office/officeart/2005/8/layout/list1"/>
    <dgm:cxn modelId="{72A6D68B-FD6C-4420-BC42-5F81B0424E5F}" type="presParOf" srcId="{00BB5C43-B26D-4DB6-8819-AB873E199D35}" destId="{3F730C60-CA83-4147-ABF7-527BC584DE6C}" srcOrd="0" destOrd="0" presId="urn:microsoft.com/office/officeart/2005/8/layout/list1"/>
    <dgm:cxn modelId="{DD8E5366-08CB-472B-909E-12409424F94C}" type="presParOf" srcId="{00BB5C43-B26D-4DB6-8819-AB873E199D35}" destId="{05D77E34-26E9-48A2-B609-3F64C511E586}" srcOrd="1" destOrd="0" presId="urn:microsoft.com/office/officeart/2005/8/layout/list1"/>
    <dgm:cxn modelId="{40A1DE39-AA90-4280-A4FA-C0A7E65AA371}" type="presParOf" srcId="{56BC9238-A03D-4859-85D3-57D38FBD2037}" destId="{F215D236-AEBF-41C6-9B8B-1E99721A4B77}" srcOrd="9" destOrd="0" presId="urn:microsoft.com/office/officeart/2005/8/layout/list1"/>
    <dgm:cxn modelId="{B07E1640-E788-4261-9764-022A8828D4E3}" type="presParOf" srcId="{56BC9238-A03D-4859-85D3-57D38FBD2037}" destId="{59466935-30AF-4528-A19B-06E8D71B1D88}" srcOrd="10" destOrd="0" presId="urn:microsoft.com/office/officeart/2005/8/layout/list1"/>
    <dgm:cxn modelId="{ACB19459-24D1-4732-9A03-EC6736A16F2D}" type="presParOf" srcId="{56BC9238-A03D-4859-85D3-57D38FBD2037}" destId="{FB47107F-E53C-4F5A-9A85-6221912FE76C}" srcOrd="11" destOrd="0" presId="urn:microsoft.com/office/officeart/2005/8/layout/list1"/>
    <dgm:cxn modelId="{F9600087-46CA-464C-B689-6DABE2DAA54F}" type="presParOf" srcId="{56BC9238-A03D-4859-85D3-57D38FBD2037}" destId="{DF4F58AC-7FDF-44B1-81A7-F5684212B5FE}" srcOrd="12" destOrd="0" presId="urn:microsoft.com/office/officeart/2005/8/layout/list1"/>
    <dgm:cxn modelId="{F1734D2D-00B8-4816-8A00-303C44548CBF}" type="presParOf" srcId="{DF4F58AC-7FDF-44B1-81A7-F5684212B5FE}" destId="{72A525CB-42CA-4FFE-94BA-1D36ABBDC6CC}" srcOrd="0" destOrd="0" presId="urn:microsoft.com/office/officeart/2005/8/layout/list1"/>
    <dgm:cxn modelId="{368C21C4-E856-4D0D-AB7D-C39EA1C701CD}" type="presParOf" srcId="{DF4F58AC-7FDF-44B1-81A7-F5684212B5FE}" destId="{29DF66C8-2553-46BC-8186-491C086C65DE}" srcOrd="1" destOrd="0" presId="urn:microsoft.com/office/officeart/2005/8/layout/list1"/>
    <dgm:cxn modelId="{26660A6F-3327-4CC6-8ECE-50747731AA11}" type="presParOf" srcId="{56BC9238-A03D-4859-85D3-57D38FBD2037}" destId="{F6A757C6-4FE0-4296-A85B-17FC7B38D54C}" srcOrd="13" destOrd="0" presId="urn:microsoft.com/office/officeart/2005/8/layout/list1"/>
    <dgm:cxn modelId="{0AEF063B-C542-4C05-9615-CB309DF41CC1}" type="presParOf" srcId="{56BC9238-A03D-4859-85D3-57D38FBD2037}" destId="{8E492BD9-4679-4339-916E-7B7E8B118350}" srcOrd="14" destOrd="0" presId="urn:microsoft.com/office/officeart/2005/8/layout/list1"/>
    <dgm:cxn modelId="{4E451EFC-1993-41E1-BCD0-E7258EE7B2CF}" type="presParOf" srcId="{56BC9238-A03D-4859-85D3-57D38FBD2037}" destId="{182499F8-0A03-4554-A3BC-066B281019C6}" srcOrd="15" destOrd="0" presId="urn:microsoft.com/office/officeart/2005/8/layout/list1"/>
    <dgm:cxn modelId="{8F94809B-5808-4AC6-B8B8-9D6557361ACF}" type="presParOf" srcId="{56BC9238-A03D-4859-85D3-57D38FBD2037}" destId="{8ADDA727-C304-456C-B437-65495AC36D3F}" srcOrd="16" destOrd="0" presId="urn:microsoft.com/office/officeart/2005/8/layout/list1"/>
    <dgm:cxn modelId="{CC24964E-0D6A-4AE4-8B88-A1580F7F9DEE}" type="presParOf" srcId="{8ADDA727-C304-456C-B437-65495AC36D3F}" destId="{0B8FD0FF-3004-4AEC-A254-A86C1AF4ED7A}" srcOrd="0" destOrd="0" presId="urn:microsoft.com/office/officeart/2005/8/layout/list1"/>
    <dgm:cxn modelId="{A947EEE0-DF66-48BD-B90D-0F4BEED61031}" type="presParOf" srcId="{8ADDA727-C304-456C-B437-65495AC36D3F}" destId="{10A5E40E-DA08-44A5-B2BF-2FE98E92CB5A}" srcOrd="1" destOrd="0" presId="urn:microsoft.com/office/officeart/2005/8/layout/list1"/>
    <dgm:cxn modelId="{44EA71F8-6011-4E05-B95C-E177A9F11B70}" type="presParOf" srcId="{56BC9238-A03D-4859-85D3-57D38FBD2037}" destId="{1E48EB64-BECC-4182-A29D-3853713CD1C1}" srcOrd="17" destOrd="0" presId="urn:microsoft.com/office/officeart/2005/8/layout/list1"/>
    <dgm:cxn modelId="{346C9FF4-997E-485B-A68B-73E7265B9C0E}" type="presParOf" srcId="{56BC9238-A03D-4859-85D3-57D38FBD2037}" destId="{899A1F50-68CE-4ABC-AFD5-3069B02DF08D}"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1773A3-759B-4FA3-A6E5-235FF052DBFA}"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ru-RU"/>
        </a:p>
      </dgm:t>
    </dgm:pt>
    <dgm:pt modelId="{67DDA60D-7252-456A-9ADE-C60AB9F5284A}">
      <dgm:prSet phldrT="[Текст]" custT="1"/>
      <dgm:spPr/>
      <dgm:t>
        <a:bodyPr/>
        <a:lstStyle/>
        <a:p>
          <a:r>
            <a:rPr lang="uk-UA" sz="1600" dirty="0" smtClean="0"/>
            <a:t>В науковій літературі існує загальноприйнята класифікація публічних послуг за ознаками суб’єкта, що надає публічні послуги:</a:t>
          </a:r>
          <a:endParaRPr lang="ru-RU" sz="1600" dirty="0"/>
        </a:p>
      </dgm:t>
    </dgm:pt>
    <dgm:pt modelId="{405F3A03-3827-43B6-91C9-28B21F794669}" type="parTrans" cxnId="{18BCE226-1AF8-4B31-A5D1-F635ECB3ED35}">
      <dgm:prSet/>
      <dgm:spPr/>
      <dgm:t>
        <a:bodyPr/>
        <a:lstStyle/>
        <a:p>
          <a:endParaRPr lang="ru-RU"/>
        </a:p>
      </dgm:t>
    </dgm:pt>
    <dgm:pt modelId="{E8D0F831-0DC1-4425-BC53-E476B8ACE37D}" type="sibTrans" cxnId="{18BCE226-1AF8-4B31-A5D1-F635ECB3ED35}">
      <dgm:prSet/>
      <dgm:spPr/>
      <dgm:t>
        <a:bodyPr/>
        <a:lstStyle/>
        <a:p>
          <a:endParaRPr lang="ru-RU"/>
        </a:p>
      </dgm:t>
    </dgm:pt>
    <dgm:pt modelId="{D283915D-A357-4E20-93F9-293E9AAAF914}">
      <dgm:prSet phldrT="[Текст]" custT="1"/>
      <dgm:spPr/>
      <dgm:t>
        <a:bodyPr/>
        <a:lstStyle/>
        <a:p>
          <a:r>
            <a:rPr lang="uk-UA" sz="1600" dirty="0" smtClean="0"/>
            <a:t>1) державні послуги – це послуги, що надаються органами державної влади та державними підприємствами, установами та організаціями;</a:t>
          </a:r>
          <a:endParaRPr lang="ru-RU" sz="1600" dirty="0"/>
        </a:p>
      </dgm:t>
    </dgm:pt>
    <dgm:pt modelId="{09635B59-D470-450F-A59A-4C4BE93A4C5B}" type="parTrans" cxnId="{5F682815-FFC2-467F-B532-A16F67859883}">
      <dgm:prSet/>
      <dgm:spPr/>
      <dgm:t>
        <a:bodyPr/>
        <a:lstStyle/>
        <a:p>
          <a:endParaRPr lang="ru-RU"/>
        </a:p>
      </dgm:t>
    </dgm:pt>
    <dgm:pt modelId="{6FF78A0E-2759-491A-B045-722DB19CB848}" type="sibTrans" cxnId="{5F682815-FFC2-467F-B532-A16F67859883}">
      <dgm:prSet/>
      <dgm:spPr/>
      <dgm:t>
        <a:bodyPr/>
        <a:lstStyle/>
        <a:p>
          <a:endParaRPr lang="ru-RU"/>
        </a:p>
      </dgm:t>
    </dgm:pt>
    <dgm:pt modelId="{37F5A95C-6059-4FB7-A377-1CB52ECCB2B1}">
      <dgm:prSet phldrT="[Текст]" custT="1"/>
      <dgm:spPr/>
      <dgm:t>
        <a:bodyPr/>
        <a:lstStyle/>
        <a:p>
          <a:r>
            <a:rPr lang="uk-UA" sz="1600" dirty="0" smtClean="0"/>
            <a:t>2) муніципальні послуги – це послуги, що надаються органами місцевого самоврядування, комунальними підприємствами, установами та організаціями;</a:t>
          </a:r>
          <a:endParaRPr lang="ru-RU" sz="1600" dirty="0"/>
        </a:p>
      </dgm:t>
    </dgm:pt>
    <dgm:pt modelId="{B1BB250F-827B-43A5-B06B-183FE0C70B10}" type="parTrans" cxnId="{787C580C-25F9-4E91-88C1-3AA0F4AB413F}">
      <dgm:prSet/>
      <dgm:spPr/>
      <dgm:t>
        <a:bodyPr/>
        <a:lstStyle/>
        <a:p>
          <a:endParaRPr lang="ru-RU"/>
        </a:p>
      </dgm:t>
    </dgm:pt>
    <dgm:pt modelId="{7AE45B7A-B799-4CD9-B110-E892352DED93}" type="sibTrans" cxnId="{787C580C-25F9-4E91-88C1-3AA0F4AB413F}">
      <dgm:prSet/>
      <dgm:spPr/>
      <dgm:t>
        <a:bodyPr/>
        <a:lstStyle/>
        <a:p>
          <a:endParaRPr lang="ru-RU"/>
        </a:p>
      </dgm:t>
    </dgm:pt>
    <dgm:pt modelId="{3F319A56-5CDC-4CF1-ADAD-ED512ABFFEF3}" type="pres">
      <dgm:prSet presAssocID="{C31773A3-759B-4FA3-A6E5-235FF052DBFA}" presName="hierChild1" presStyleCnt="0">
        <dgm:presLayoutVars>
          <dgm:chPref val="1"/>
          <dgm:dir/>
          <dgm:animOne val="branch"/>
          <dgm:animLvl val="lvl"/>
          <dgm:resizeHandles/>
        </dgm:presLayoutVars>
      </dgm:prSet>
      <dgm:spPr/>
      <dgm:t>
        <a:bodyPr/>
        <a:lstStyle/>
        <a:p>
          <a:endParaRPr lang="ru-RU"/>
        </a:p>
      </dgm:t>
    </dgm:pt>
    <dgm:pt modelId="{6D5B4981-B443-4BB5-AC88-F97C0056833A}" type="pres">
      <dgm:prSet presAssocID="{67DDA60D-7252-456A-9ADE-C60AB9F5284A}" presName="hierRoot1" presStyleCnt="0"/>
      <dgm:spPr/>
    </dgm:pt>
    <dgm:pt modelId="{D14BFEB4-6818-4118-8608-31736D993E65}" type="pres">
      <dgm:prSet presAssocID="{67DDA60D-7252-456A-9ADE-C60AB9F5284A}" presName="composite" presStyleCnt="0"/>
      <dgm:spPr/>
    </dgm:pt>
    <dgm:pt modelId="{16BF710D-DC43-45DA-842A-8DF5EBEC018F}" type="pres">
      <dgm:prSet presAssocID="{67DDA60D-7252-456A-9ADE-C60AB9F5284A}" presName="background" presStyleLbl="node0" presStyleIdx="0" presStyleCnt="1"/>
      <dgm:spPr/>
    </dgm:pt>
    <dgm:pt modelId="{C10E75E6-04FF-4D49-B198-49642837DB45}" type="pres">
      <dgm:prSet presAssocID="{67DDA60D-7252-456A-9ADE-C60AB9F5284A}" presName="text" presStyleLbl="fgAcc0" presStyleIdx="0" presStyleCnt="1">
        <dgm:presLayoutVars>
          <dgm:chPref val="3"/>
        </dgm:presLayoutVars>
      </dgm:prSet>
      <dgm:spPr/>
      <dgm:t>
        <a:bodyPr/>
        <a:lstStyle/>
        <a:p>
          <a:endParaRPr lang="ru-RU"/>
        </a:p>
      </dgm:t>
    </dgm:pt>
    <dgm:pt modelId="{D031A9F1-A3AE-47B0-A330-98FE3D168FCC}" type="pres">
      <dgm:prSet presAssocID="{67DDA60D-7252-456A-9ADE-C60AB9F5284A}" presName="hierChild2" presStyleCnt="0"/>
      <dgm:spPr/>
    </dgm:pt>
    <dgm:pt modelId="{30FA4CAB-8ECF-42DC-91F8-1DC2C0E14C30}" type="pres">
      <dgm:prSet presAssocID="{09635B59-D470-450F-A59A-4C4BE93A4C5B}" presName="Name10" presStyleLbl="parChTrans1D2" presStyleIdx="0" presStyleCnt="2"/>
      <dgm:spPr/>
      <dgm:t>
        <a:bodyPr/>
        <a:lstStyle/>
        <a:p>
          <a:endParaRPr lang="ru-RU"/>
        </a:p>
      </dgm:t>
    </dgm:pt>
    <dgm:pt modelId="{3D32C6CD-470E-4DB2-8074-E3DEF28062C1}" type="pres">
      <dgm:prSet presAssocID="{D283915D-A357-4E20-93F9-293E9AAAF914}" presName="hierRoot2" presStyleCnt="0"/>
      <dgm:spPr/>
    </dgm:pt>
    <dgm:pt modelId="{8FF72308-F48F-4D16-8480-A58486326A35}" type="pres">
      <dgm:prSet presAssocID="{D283915D-A357-4E20-93F9-293E9AAAF914}" presName="composite2" presStyleCnt="0"/>
      <dgm:spPr/>
    </dgm:pt>
    <dgm:pt modelId="{3D834B20-6BF7-497A-BF67-60C5ACD4BB0B}" type="pres">
      <dgm:prSet presAssocID="{D283915D-A357-4E20-93F9-293E9AAAF914}" presName="background2" presStyleLbl="node2" presStyleIdx="0" presStyleCnt="2"/>
      <dgm:spPr/>
    </dgm:pt>
    <dgm:pt modelId="{1321AAC0-1677-47E3-8711-A84C5DF0C4D9}" type="pres">
      <dgm:prSet presAssocID="{D283915D-A357-4E20-93F9-293E9AAAF914}" presName="text2" presStyleLbl="fgAcc2" presStyleIdx="0" presStyleCnt="2">
        <dgm:presLayoutVars>
          <dgm:chPref val="3"/>
        </dgm:presLayoutVars>
      </dgm:prSet>
      <dgm:spPr/>
      <dgm:t>
        <a:bodyPr/>
        <a:lstStyle/>
        <a:p>
          <a:endParaRPr lang="ru-RU"/>
        </a:p>
      </dgm:t>
    </dgm:pt>
    <dgm:pt modelId="{A52D0E75-EF67-44E6-AE9A-75F3D2238C7B}" type="pres">
      <dgm:prSet presAssocID="{D283915D-A357-4E20-93F9-293E9AAAF914}" presName="hierChild3" presStyleCnt="0"/>
      <dgm:spPr/>
    </dgm:pt>
    <dgm:pt modelId="{BB4FB7A7-FDB3-4C08-ADAF-BAB4F60A8472}" type="pres">
      <dgm:prSet presAssocID="{B1BB250F-827B-43A5-B06B-183FE0C70B10}" presName="Name10" presStyleLbl="parChTrans1D2" presStyleIdx="1" presStyleCnt="2"/>
      <dgm:spPr/>
      <dgm:t>
        <a:bodyPr/>
        <a:lstStyle/>
        <a:p>
          <a:endParaRPr lang="ru-RU"/>
        </a:p>
      </dgm:t>
    </dgm:pt>
    <dgm:pt modelId="{01AEEAA8-EB38-42F2-B8CE-BDE074B49AC5}" type="pres">
      <dgm:prSet presAssocID="{37F5A95C-6059-4FB7-A377-1CB52ECCB2B1}" presName="hierRoot2" presStyleCnt="0"/>
      <dgm:spPr/>
    </dgm:pt>
    <dgm:pt modelId="{C2D69B8F-D6E7-4947-949C-80150996B954}" type="pres">
      <dgm:prSet presAssocID="{37F5A95C-6059-4FB7-A377-1CB52ECCB2B1}" presName="composite2" presStyleCnt="0"/>
      <dgm:spPr/>
    </dgm:pt>
    <dgm:pt modelId="{50F1D661-256A-4AA4-9512-DDAC57065593}" type="pres">
      <dgm:prSet presAssocID="{37F5A95C-6059-4FB7-A377-1CB52ECCB2B1}" presName="background2" presStyleLbl="node2" presStyleIdx="1" presStyleCnt="2"/>
      <dgm:spPr/>
    </dgm:pt>
    <dgm:pt modelId="{AD257571-CAF1-4C54-9EFD-754D7082D782}" type="pres">
      <dgm:prSet presAssocID="{37F5A95C-6059-4FB7-A377-1CB52ECCB2B1}" presName="text2" presStyleLbl="fgAcc2" presStyleIdx="1" presStyleCnt="2">
        <dgm:presLayoutVars>
          <dgm:chPref val="3"/>
        </dgm:presLayoutVars>
      </dgm:prSet>
      <dgm:spPr/>
      <dgm:t>
        <a:bodyPr/>
        <a:lstStyle/>
        <a:p>
          <a:endParaRPr lang="ru-RU"/>
        </a:p>
      </dgm:t>
    </dgm:pt>
    <dgm:pt modelId="{0BFF863E-D6F2-41E4-9CC8-2BE6B024B8B4}" type="pres">
      <dgm:prSet presAssocID="{37F5A95C-6059-4FB7-A377-1CB52ECCB2B1}" presName="hierChild3" presStyleCnt="0"/>
      <dgm:spPr/>
    </dgm:pt>
  </dgm:ptLst>
  <dgm:cxnLst>
    <dgm:cxn modelId="{3D69BB2C-F376-4D62-AC21-5CB3CBB13830}" type="presOf" srcId="{C31773A3-759B-4FA3-A6E5-235FF052DBFA}" destId="{3F319A56-5CDC-4CF1-ADAD-ED512ABFFEF3}" srcOrd="0" destOrd="0" presId="urn:microsoft.com/office/officeart/2005/8/layout/hierarchy1"/>
    <dgm:cxn modelId="{5F682815-FFC2-467F-B532-A16F67859883}" srcId="{67DDA60D-7252-456A-9ADE-C60AB9F5284A}" destId="{D283915D-A357-4E20-93F9-293E9AAAF914}" srcOrd="0" destOrd="0" parTransId="{09635B59-D470-450F-A59A-4C4BE93A4C5B}" sibTransId="{6FF78A0E-2759-491A-B045-722DB19CB848}"/>
    <dgm:cxn modelId="{787C580C-25F9-4E91-88C1-3AA0F4AB413F}" srcId="{67DDA60D-7252-456A-9ADE-C60AB9F5284A}" destId="{37F5A95C-6059-4FB7-A377-1CB52ECCB2B1}" srcOrd="1" destOrd="0" parTransId="{B1BB250F-827B-43A5-B06B-183FE0C70B10}" sibTransId="{7AE45B7A-B799-4CD9-B110-E892352DED93}"/>
    <dgm:cxn modelId="{A41A3BA3-0A6D-40EE-A637-CBAA810C5A3F}" type="presOf" srcId="{37F5A95C-6059-4FB7-A377-1CB52ECCB2B1}" destId="{AD257571-CAF1-4C54-9EFD-754D7082D782}" srcOrd="0" destOrd="0" presId="urn:microsoft.com/office/officeart/2005/8/layout/hierarchy1"/>
    <dgm:cxn modelId="{47B86BA6-E60B-4BBB-9B8C-7FCE2A32805E}" type="presOf" srcId="{B1BB250F-827B-43A5-B06B-183FE0C70B10}" destId="{BB4FB7A7-FDB3-4C08-ADAF-BAB4F60A8472}" srcOrd="0" destOrd="0" presId="urn:microsoft.com/office/officeart/2005/8/layout/hierarchy1"/>
    <dgm:cxn modelId="{800952EC-F495-4630-9EFD-63BB9F4F4CC4}" type="presOf" srcId="{D283915D-A357-4E20-93F9-293E9AAAF914}" destId="{1321AAC0-1677-47E3-8711-A84C5DF0C4D9}" srcOrd="0" destOrd="0" presId="urn:microsoft.com/office/officeart/2005/8/layout/hierarchy1"/>
    <dgm:cxn modelId="{7C643408-C37B-44EE-8743-62CF32DC9618}" type="presOf" srcId="{09635B59-D470-450F-A59A-4C4BE93A4C5B}" destId="{30FA4CAB-8ECF-42DC-91F8-1DC2C0E14C30}" srcOrd="0" destOrd="0" presId="urn:microsoft.com/office/officeart/2005/8/layout/hierarchy1"/>
    <dgm:cxn modelId="{F2CDEB2B-49B1-4ADC-930E-D2D14CB84158}" type="presOf" srcId="{67DDA60D-7252-456A-9ADE-C60AB9F5284A}" destId="{C10E75E6-04FF-4D49-B198-49642837DB45}" srcOrd="0" destOrd="0" presId="urn:microsoft.com/office/officeart/2005/8/layout/hierarchy1"/>
    <dgm:cxn modelId="{18BCE226-1AF8-4B31-A5D1-F635ECB3ED35}" srcId="{C31773A3-759B-4FA3-A6E5-235FF052DBFA}" destId="{67DDA60D-7252-456A-9ADE-C60AB9F5284A}" srcOrd="0" destOrd="0" parTransId="{405F3A03-3827-43B6-91C9-28B21F794669}" sibTransId="{E8D0F831-0DC1-4425-BC53-E476B8ACE37D}"/>
    <dgm:cxn modelId="{BA893EDC-BD24-4AEE-9AAE-D7E0FA328690}" type="presParOf" srcId="{3F319A56-5CDC-4CF1-ADAD-ED512ABFFEF3}" destId="{6D5B4981-B443-4BB5-AC88-F97C0056833A}" srcOrd="0" destOrd="0" presId="urn:microsoft.com/office/officeart/2005/8/layout/hierarchy1"/>
    <dgm:cxn modelId="{D2C528DD-45BA-477D-9984-89D5F385EB7D}" type="presParOf" srcId="{6D5B4981-B443-4BB5-AC88-F97C0056833A}" destId="{D14BFEB4-6818-4118-8608-31736D993E65}" srcOrd="0" destOrd="0" presId="urn:microsoft.com/office/officeart/2005/8/layout/hierarchy1"/>
    <dgm:cxn modelId="{9A6B194B-6B91-40A4-A036-7B3716A18138}" type="presParOf" srcId="{D14BFEB4-6818-4118-8608-31736D993E65}" destId="{16BF710D-DC43-45DA-842A-8DF5EBEC018F}" srcOrd="0" destOrd="0" presId="urn:microsoft.com/office/officeart/2005/8/layout/hierarchy1"/>
    <dgm:cxn modelId="{C2CCA664-F117-471A-931B-11A78E94E4EF}" type="presParOf" srcId="{D14BFEB4-6818-4118-8608-31736D993E65}" destId="{C10E75E6-04FF-4D49-B198-49642837DB45}" srcOrd="1" destOrd="0" presId="urn:microsoft.com/office/officeart/2005/8/layout/hierarchy1"/>
    <dgm:cxn modelId="{D991D72A-B9FF-4C5D-A73B-0B8787D93544}" type="presParOf" srcId="{6D5B4981-B443-4BB5-AC88-F97C0056833A}" destId="{D031A9F1-A3AE-47B0-A330-98FE3D168FCC}" srcOrd="1" destOrd="0" presId="urn:microsoft.com/office/officeart/2005/8/layout/hierarchy1"/>
    <dgm:cxn modelId="{84169265-1508-420B-99CC-5380CB49D056}" type="presParOf" srcId="{D031A9F1-A3AE-47B0-A330-98FE3D168FCC}" destId="{30FA4CAB-8ECF-42DC-91F8-1DC2C0E14C30}" srcOrd="0" destOrd="0" presId="urn:microsoft.com/office/officeart/2005/8/layout/hierarchy1"/>
    <dgm:cxn modelId="{0276B9D6-F437-47B3-93F5-C0E26D938B75}" type="presParOf" srcId="{D031A9F1-A3AE-47B0-A330-98FE3D168FCC}" destId="{3D32C6CD-470E-4DB2-8074-E3DEF28062C1}" srcOrd="1" destOrd="0" presId="urn:microsoft.com/office/officeart/2005/8/layout/hierarchy1"/>
    <dgm:cxn modelId="{0C907561-8E37-4942-BB1F-334AFD109FB0}" type="presParOf" srcId="{3D32C6CD-470E-4DB2-8074-E3DEF28062C1}" destId="{8FF72308-F48F-4D16-8480-A58486326A35}" srcOrd="0" destOrd="0" presId="urn:microsoft.com/office/officeart/2005/8/layout/hierarchy1"/>
    <dgm:cxn modelId="{B0EEA128-CCD8-4702-9146-4F03011491C0}" type="presParOf" srcId="{8FF72308-F48F-4D16-8480-A58486326A35}" destId="{3D834B20-6BF7-497A-BF67-60C5ACD4BB0B}" srcOrd="0" destOrd="0" presId="urn:microsoft.com/office/officeart/2005/8/layout/hierarchy1"/>
    <dgm:cxn modelId="{55548C1B-73F0-48BE-A14E-06162ACFA056}" type="presParOf" srcId="{8FF72308-F48F-4D16-8480-A58486326A35}" destId="{1321AAC0-1677-47E3-8711-A84C5DF0C4D9}" srcOrd="1" destOrd="0" presId="urn:microsoft.com/office/officeart/2005/8/layout/hierarchy1"/>
    <dgm:cxn modelId="{38514F63-B2A9-40FB-967C-901650FE9926}" type="presParOf" srcId="{3D32C6CD-470E-4DB2-8074-E3DEF28062C1}" destId="{A52D0E75-EF67-44E6-AE9A-75F3D2238C7B}" srcOrd="1" destOrd="0" presId="urn:microsoft.com/office/officeart/2005/8/layout/hierarchy1"/>
    <dgm:cxn modelId="{998B4FCA-D710-402C-B493-F950F585CDD4}" type="presParOf" srcId="{D031A9F1-A3AE-47B0-A330-98FE3D168FCC}" destId="{BB4FB7A7-FDB3-4C08-ADAF-BAB4F60A8472}" srcOrd="2" destOrd="0" presId="urn:microsoft.com/office/officeart/2005/8/layout/hierarchy1"/>
    <dgm:cxn modelId="{1394D60D-37C0-48C5-84B6-29A5914AF417}" type="presParOf" srcId="{D031A9F1-A3AE-47B0-A330-98FE3D168FCC}" destId="{01AEEAA8-EB38-42F2-B8CE-BDE074B49AC5}" srcOrd="3" destOrd="0" presId="urn:microsoft.com/office/officeart/2005/8/layout/hierarchy1"/>
    <dgm:cxn modelId="{B9B50C31-4B0A-459A-B783-DD6236A920FB}" type="presParOf" srcId="{01AEEAA8-EB38-42F2-B8CE-BDE074B49AC5}" destId="{C2D69B8F-D6E7-4947-949C-80150996B954}" srcOrd="0" destOrd="0" presId="urn:microsoft.com/office/officeart/2005/8/layout/hierarchy1"/>
    <dgm:cxn modelId="{E12FA156-347F-4A9B-AC42-7B2BE15698EA}" type="presParOf" srcId="{C2D69B8F-D6E7-4947-949C-80150996B954}" destId="{50F1D661-256A-4AA4-9512-DDAC57065593}" srcOrd="0" destOrd="0" presId="urn:microsoft.com/office/officeart/2005/8/layout/hierarchy1"/>
    <dgm:cxn modelId="{911FDB46-344A-4BAD-B780-040881939E28}" type="presParOf" srcId="{C2D69B8F-D6E7-4947-949C-80150996B954}" destId="{AD257571-CAF1-4C54-9EFD-754D7082D782}" srcOrd="1" destOrd="0" presId="urn:microsoft.com/office/officeart/2005/8/layout/hierarchy1"/>
    <dgm:cxn modelId="{C72FC02F-77F7-451D-9895-81DD56F12E24}" type="presParOf" srcId="{01AEEAA8-EB38-42F2-B8CE-BDE074B49AC5}" destId="{0BFF863E-D6F2-41E4-9CC8-2BE6B024B8B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45C83E-1597-4B59-88DE-A0777469B5B8}"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ru-RU"/>
        </a:p>
      </dgm:t>
    </dgm:pt>
    <dgm:pt modelId="{ACCBD97C-4FAF-475B-A657-7B74495315DB}">
      <dgm:prSet phldrT="[Текст]" custT="1"/>
      <dgm:spPr/>
      <dgm:t>
        <a:bodyPr/>
        <a:lstStyle/>
        <a:p>
          <a:pPr algn="ctr"/>
          <a:r>
            <a:rPr lang="uk-UA" sz="1400" dirty="0" smtClean="0"/>
            <a:t>Відповідно до Постанови Кабінету Міністрів України «Про заходи щодо упорядкування адміністративних послуг» від 17 липня 2009 року №737, </a:t>
          </a:r>
          <a:r>
            <a:rPr lang="uk-UA" sz="1400" i="1" dirty="0" smtClean="0"/>
            <a:t>адміністративна послуга</a:t>
          </a:r>
          <a:r>
            <a:rPr lang="uk-UA" sz="1400" dirty="0" smtClean="0"/>
            <a:t> – це послуга, яка є результатом здійснення суб'єктом повноважень щодо прийняття згідно з нормативно-правовими актами на звернення фізичної або юридичної особи адміністративного акта, спрямованого на реалізацію та захист її прав і законних інтересів та/або на виконання особою визначених законом обов'язків (отримання дозволу (ліцензії), сертифіката, посвідчення та інших документів, реєстрація тощо).</a:t>
          </a:r>
          <a:endParaRPr lang="ru-RU" sz="1400" dirty="0"/>
        </a:p>
      </dgm:t>
    </dgm:pt>
    <dgm:pt modelId="{7768C0F1-1447-4824-9EA1-7E915BA9AF31}" type="parTrans" cxnId="{88C7D4ED-D188-467C-9045-D2CB21FC0356}">
      <dgm:prSet/>
      <dgm:spPr/>
      <dgm:t>
        <a:bodyPr/>
        <a:lstStyle/>
        <a:p>
          <a:endParaRPr lang="ru-RU"/>
        </a:p>
      </dgm:t>
    </dgm:pt>
    <dgm:pt modelId="{774A45A1-F052-476E-91F1-D61C5F87972E}" type="sibTrans" cxnId="{88C7D4ED-D188-467C-9045-D2CB21FC0356}">
      <dgm:prSet/>
      <dgm:spPr/>
      <dgm:t>
        <a:bodyPr/>
        <a:lstStyle/>
        <a:p>
          <a:endParaRPr lang="ru-RU"/>
        </a:p>
      </dgm:t>
    </dgm:pt>
    <dgm:pt modelId="{F92CC081-158D-406F-BA1E-B6368FDEF2D5}">
      <dgm:prSet phldrT="[Текст]" custT="1"/>
      <dgm:spPr/>
      <dgm:t>
        <a:bodyPr/>
        <a:lstStyle/>
        <a:p>
          <a:pPr algn="ctr"/>
          <a:r>
            <a:rPr lang="uk-UA" sz="1400" dirty="0" smtClean="0"/>
            <a:t>Г.М. Писаренко зазначає, що визначення «адміністративні послуги» перш за все вказує на суб’єкта, який надає такі послуги, – на адміністрацію, адміністративні органи. </a:t>
          </a:r>
          <a:endParaRPr lang="ru-RU" sz="1400" dirty="0"/>
        </a:p>
      </dgm:t>
    </dgm:pt>
    <dgm:pt modelId="{844F1B5B-8992-4608-BFAB-6485799F2AF9}" type="parTrans" cxnId="{900027FC-ED2D-4EAF-BF05-C432695F2FE8}">
      <dgm:prSet/>
      <dgm:spPr/>
      <dgm:t>
        <a:bodyPr/>
        <a:lstStyle/>
        <a:p>
          <a:endParaRPr lang="ru-RU"/>
        </a:p>
      </dgm:t>
    </dgm:pt>
    <dgm:pt modelId="{D0C031E9-A73A-4AF6-9AAB-1DBCFA900711}" type="sibTrans" cxnId="{900027FC-ED2D-4EAF-BF05-C432695F2FE8}">
      <dgm:prSet/>
      <dgm:spPr/>
      <dgm:t>
        <a:bodyPr/>
        <a:lstStyle/>
        <a:p>
          <a:endParaRPr lang="ru-RU"/>
        </a:p>
      </dgm:t>
    </dgm:pt>
    <dgm:pt modelId="{8A950A2D-268A-4612-8898-75BE8AB2D5A8}">
      <dgm:prSet phldrT="[Текст]" custT="1"/>
      <dgm:spPr/>
      <dgm:t>
        <a:bodyPr/>
        <a:lstStyle/>
        <a:p>
          <a:r>
            <a:rPr lang="uk-UA" sz="1400" dirty="0" smtClean="0"/>
            <a:t>Значна частина фахівців адміністративного права вважає адміністративними послугами різного роду дозвільні дії публічних органів за відповідними зверненнями фізичних та юридичних осіб. Про надання адміністративних послуг можна говорити за наявності водночас двох обов’язкових умов: по-перше, коли уповноважений орган чи посадова особа, реагуючи на звернення того чи іншого суб’єкта, має право на певну свободу адміністративного розсуду і відповідну альтернативність власних дій та рішень; по-друге, коли суб’єкт, що звертається, може у будь-який час і без настання негативних для нього юридичних наслідків відмовитися від реалізації свого права на звернення або виконання прийнятого за зверненням рішення.</a:t>
          </a:r>
          <a:endParaRPr lang="ru-RU" sz="1400" dirty="0"/>
        </a:p>
      </dgm:t>
    </dgm:pt>
    <dgm:pt modelId="{BD088C70-BDC3-4E74-9FCE-94FD6F44F9BE}" type="parTrans" cxnId="{31DC729A-3B39-4AF5-9667-58422D7F3471}">
      <dgm:prSet/>
      <dgm:spPr/>
      <dgm:t>
        <a:bodyPr/>
        <a:lstStyle/>
        <a:p>
          <a:endParaRPr lang="ru-RU"/>
        </a:p>
      </dgm:t>
    </dgm:pt>
    <dgm:pt modelId="{8E5FD5FE-EB79-4B1B-B68F-635CB0E51965}" type="sibTrans" cxnId="{31DC729A-3B39-4AF5-9667-58422D7F3471}">
      <dgm:prSet/>
      <dgm:spPr/>
      <dgm:t>
        <a:bodyPr/>
        <a:lstStyle/>
        <a:p>
          <a:endParaRPr lang="ru-RU"/>
        </a:p>
      </dgm:t>
    </dgm:pt>
    <dgm:pt modelId="{FE40B7CC-0A55-4C87-8487-40195013A102}">
      <dgm:prSet phldrT="[Текст]" custT="1"/>
      <dgm:spPr/>
      <dgm:t>
        <a:bodyPr/>
        <a:lstStyle/>
        <a:p>
          <a:pPr algn="ctr"/>
          <a:r>
            <a:rPr lang="uk-UA" sz="1400" dirty="0" smtClean="0"/>
            <a:t>В.П.</a:t>
          </a:r>
          <a:r>
            <a:rPr lang="uk-UA" sz="1400" dirty="0" err="1" smtClean="0"/>
            <a:t>Тимощук</a:t>
          </a:r>
          <a:r>
            <a:rPr lang="uk-UA" sz="1400" dirty="0" smtClean="0"/>
            <a:t> та А.В.</a:t>
          </a:r>
          <a:r>
            <a:rPr lang="uk-UA" sz="1400" dirty="0" err="1" smtClean="0"/>
            <a:t>Юрмач</a:t>
          </a:r>
          <a:r>
            <a:rPr lang="uk-UA" sz="1400" dirty="0" smtClean="0"/>
            <a:t>, адміністративну послугу розглядають в двох аспектах: а) як публічно-владну діяльність адміністративного органу спрямовану на забезпечення (юридичне оформлення) умов для реалізації прав фізичної або юридичної особи, яка здійснюється за заявою цієї особи; б) як результат публічно-владної діяльності адміністративного органу спрямованої на забезпечення (юридичне оформлення) умов для реалізації суб’єктивних прав фізичної або юридичної особи, яка здійснювалась за заявою особи</a:t>
          </a:r>
          <a:endParaRPr lang="ru-RU" sz="1400" dirty="0"/>
        </a:p>
      </dgm:t>
    </dgm:pt>
    <dgm:pt modelId="{30C64493-0F9E-44BC-B39C-6728330273E7}" type="sibTrans" cxnId="{87221009-2C0A-4F63-9688-D7290A3A34AD}">
      <dgm:prSet/>
      <dgm:spPr/>
      <dgm:t>
        <a:bodyPr/>
        <a:lstStyle/>
        <a:p>
          <a:endParaRPr lang="ru-RU"/>
        </a:p>
      </dgm:t>
    </dgm:pt>
    <dgm:pt modelId="{0C08FA79-480D-43BB-80B3-D7631F5B9D33}" type="parTrans" cxnId="{87221009-2C0A-4F63-9688-D7290A3A34AD}">
      <dgm:prSet/>
      <dgm:spPr/>
      <dgm:t>
        <a:bodyPr/>
        <a:lstStyle/>
        <a:p>
          <a:endParaRPr lang="ru-RU"/>
        </a:p>
      </dgm:t>
    </dgm:pt>
    <dgm:pt modelId="{C1411562-C662-4440-8957-2C7C4454737E}" type="pres">
      <dgm:prSet presAssocID="{E945C83E-1597-4B59-88DE-A0777469B5B8}" presName="composite" presStyleCnt="0">
        <dgm:presLayoutVars>
          <dgm:chMax val="1"/>
          <dgm:dir/>
          <dgm:resizeHandles val="exact"/>
        </dgm:presLayoutVars>
      </dgm:prSet>
      <dgm:spPr/>
      <dgm:t>
        <a:bodyPr/>
        <a:lstStyle/>
        <a:p>
          <a:endParaRPr lang="ru-RU"/>
        </a:p>
      </dgm:t>
    </dgm:pt>
    <dgm:pt modelId="{DEF8B6DE-B3A2-4877-97A0-F7D5F7955AF9}" type="pres">
      <dgm:prSet presAssocID="{ACCBD97C-4FAF-475B-A657-7B74495315DB}" presName="roof" presStyleLbl="dkBgShp" presStyleIdx="0" presStyleCnt="2"/>
      <dgm:spPr/>
      <dgm:t>
        <a:bodyPr/>
        <a:lstStyle/>
        <a:p>
          <a:endParaRPr lang="ru-RU"/>
        </a:p>
      </dgm:t>
    </dgm:pt>
    <dgm:pt modelId="{324E7B6D-DAB4-4EAD-AAF3-2231EC11CDFC}" type="pres">
      <dgm:prSet presAssocID="{ACCBD97C-4FAF-475B-A657-7B74495315DB}" presName="pillars" presStyleCnt="0"/>
      <dgm:spPr/>
    </dgm:pt>
    <dgm:pt modelId="{E3AE13B5-C02F-4E15-838F-EEEC85C10AEC}" type="pres">
      <dgm:prSet presAssocID="{ACCBD97C-4FAF-475B-A657-7B74495315DB}" presName="pillar1" presStyleLbl="node1" presStyleIdx="0" presStyleCnt="3" custScaleX="65271">
        <dgm:presLayoutVars>
          <dgm:bulletEnabled val="1"/>
        </dgm:presLayoutVars>
      </dgm:prSet>
      <dgm:spPr/>
      <dgm:t>
        <a:bodyPr/>
        <a:lstStyle/>
        <a:p>
          <a:endParaRPr lang="ru-RU"/>
        </a:p>
      </dgm:t>
    </dgm:pt>
    <dgm:pt modelId="{B3509027-E5E6-4836-9774-105A452B3F03}" type="pres">
      <dgm:prSet presAssocID="{FE40B7CC-0A55-4C87-8487-40195013A102}" presName="pillarX" presStyleLbl="node1" presStyleIdx="1" presStyleCnt="3" custScaleX="85694" custScaleY="105831">
        <dgm:presLayoutVars>
          <dgm:bulletEnabled val="1"/>
        </dgm:presLayoutVars>
      </dgm:prSet>
      <dgm:spPr/>
      <dgm:t>
        <a:bodyPr/>
        <a:lstStyle/>
        <a:p>
          <a:endParaRPr lang="ru-RU"/>
        </a:p>
      </dgm:t>
    </dgm:pt>
    <dgm:pt modelId="{B62F5BC7-2B5B-46C4-8EC6-1B448BCDE751}" type="pres">
      <dgm:prSet presAssocID="{8A950A2D-268A-4612-8898-75BE8AB2D5A8}" presName="pillarX" presStyleLbl="node1" presStyleIdx="2" presStyleCnt="3" custScaleY="115743">
        <dgm:presLayoutVars>
          <dgm:bulletEnabled val="1"/>
        </dgm:presLayoutVars>
      </dgm:prSet>
      <dgm:spPr/>
      <dgm:t>
        <a:bodyPr/>
        <a:lstStyle/>
        <a:p>
          <a:endParaRPr lang="ru-RU"/>
        </a:p>
      </dgm:t>
    </dgm:pt>
    <dgm:pt modelId="{E8BB51EA-8097-495F-9A57-1ABCDDFC49C6}" type="pres">
      <dgm:prSet presAssocID="{ACCBD97C-4FAF-475B-A657-7B74495315DB}" presName="base" presStyleLbl="dkBgShp" presStyleIdx="1" presStyleCnt="2"/>
      <dgm:spPr/>
    </dgm:pt>
  </dgm:ptLst>
  <dgm:cxnLst>
    <dgm:cxn modelId="{9DB9758B-502F-4337-9360-B54D74CC0F73}" type="presOf" srcId="{8A950A2D-268A-4612-8898-75BE8AB2D5A8}" destId="{B62F5BC7-2B5B-46C4-8EC6-1B448BCDE751}" srcOrd="0" destOrd="0" presId="urn:microsoft.com/office/officeart/2005/8/layout/hList3"/>
    <dgm:cxn modelId="{900027FC-ED2D-4EAF-BF05-C432695F2FE8}" srcId="{ACCBD97C-4FAF-475B-A657-7B74495315DB}" destId="{F92CC081-158D-406F-BA1E-B6368FDEF2D5}" srcOrd="0" destOrd="0" parTransId="{844F1B5B-8992-4608-BFAB-6485799F2AF9}" sibTransId="{D0C031E9-A73A-4AF6-9AAB-1DBCFA900711}"/>
    <dgm:cxn modelId="{31DC729A-3B39-4AF5-9667-58422D7F3471}" srcId="{ACCBD97C-4FAF-475B-A657-7B74495315DB}" destId="{8A950A2D-268A-4612-8898-75BE8AB2D5A8}" srcOrd="2" destOrd="0" parTransId="{BD088C70-BDC3-4E74-9FCE-94FD6F44F9BE}" sibTransId="{8E5FD5FE-EB79-4B1B-B68F-635CB0E51965}"/>
    <dgm:cxn modelId="{87221009-2C0A-4F63-9688-D7290A3A34AD}" srcId="{ACCBD97C-4FAF-475B-A657-7B74495315DB}" destId="{FE40B7CC-0A55-4C87-8487-40195013A102}" srcOrd="1" destOrd="0" parTransId="{0C08FA79-480D-43BB-80B3-D7631F5B9D33}" sibTransId="{30C64493-0F9E-44BC-B39C-6728330273E7}"/>
    <dgm:cxn modelId="{9EAD6F3E-CF76-44AA-A1F6-1AB7A7CEC8DB}" type="presOf" srcId="{F92CC081-158D-406F-BA1E-B6368FDEF2D5}" destId="{E3AE13B5-C02F-4E15-838F-EEEC85C10AEC}" srcOrd="0" destOrd="0" presId="urn:microsoft.com/office/officeart/2005/8/layout/hList3"/>
    <dgm:cxn modelId="{88C7D4ED-D188-467C-9045-D2CB21FC0356}" srcId="{E945C83E-1597-4B59-88DE-A0777469B5B8}" destId="{ACCBD97C-4FAF-475B-A657-7B74495315DB}" srcOrd="0" destOrd="0" parTransId="{7768C0F1-1447-4824-9EA1-7E915BA9AF31}" sibTransId="{774A45A1-F052-476E-91F1-D61C5F87972E}"/>
    <dgm:cxn modelId="{23112402-E30A-4CAD-A8C8-B24E25514AF5}" type="presOf" srcId="{ACCBD97C-4FAF-475B-A657-7B74495315DB}" destId="{DEF8B6DE-B3A2-4877-97A0-F7D5F7955AF9}" srcOrd="0" destOrd="0" presId="urn:microsoft.com/office/officeart/2005/8/layout/hList3"/>
    <dgm:cxn modelId="{35B8C18E-5BC9-405F-BFA1-EE04C99FF2F2}" type="presOf" srcId="{E945C83E-1597-4B59-88DE-A0777469B5B8}" destId="{C1411562-C662-4440-8957-2C7C4454737E}" srcOrd="0" destOrd="0" presId="urn:microsoft.com/office/officeart/2005/8/layout/hList3"/>
    <dgm:cxn modelId="{6863FD5E-1C86-493D-950B-1C5541F52449}" type="presOf" srcId="{FE40B7CC-0A55-4C87-8487-40195013A102}" destId="{B3509027-E5E6-4836-9774-105A452B3F03}" srcOrd="0" destOrd="0" presId="urn:microsoft.com/office/officeart/2005/8/layout/hList3"/>
    <dgm:cxn modelId="{7905E5EE-1D1C-401B-99FF-C1A61AB7EFA7}" type="presParOf" srcId="{C1411562-C662-4440-8957-2C7C4454737E}" destId="{DEF8B6DE-B3A2-4877-97A0-F7D5F7955AF9}" srcOrd="0" destOrd="0" presId="urn:microsoft.com/office/officeart/2005/8/layout/hList3"/>
    <dgm:cxn modelId="{661E8C23-1AE0-4481-8B83-3F066C186F24}" type="presParOf" srcId="{C1411562-C662-4440-8957-2C7C4454737E}" destId="{324E7B6D-DAB4-4EAD-AAF3-2231EC11CDFC}" srcOrd="1" destOrd="0" presId="urn:microsoft.com/office/officeart/2005/8/layout/hList3"/>
    <dgm:cxn modelId="{F9091330-4C6E-4E8C-BFB7-15B6A4C86CD4}" type="presParOf" srcId="{324E7B6D-DAB4-4EAD-AAF3-2231EC11CDFC}" destId="{E3AE13B5-C02F-4E15-838F-EEEC85C10AEC}" srcOrd="0" destOrd="0" presId="urn:microsoft.com/office/officeart/2005/8/layout/hList3"/>
    <dgm:cxn modelId="{1EF3E8B2-0386-4A2A-B5AD-88AC3A0C1837}" type="presParOf" srcId="{324E7B6D-DAB4-4EAD-AAF3-2231EC11CDFC}" destId="{B3509027-E5E6-4836-9774-105A452B3F03}" srcOrd="1" destOrd="0" presId="urn:microsoft.com/office/officeart/2005/8/layout/hList3"/>
    <dgm:cxn modelId="{71A1CDEB-AB41-4B01-8957-AFBCFF820FAF}" type="presParOf" srcId="{324E7B6D-DAB4-4EAD-AAF3-2231EC11CDFC}" destId="{B62F5BC7-2B5B-46C4-8EC6-1B448BCDE751}" srcOrd="2" destOrd="0" presId="urn:microsoft.com/office/officeart/2005/8/layout/hList3"/>
    <dgm:cxn modelId="{EC793F92-AB55-49A0-AE81-6BA2D69ACA0E}" type="presParOf" srcId="{C1411562-C662-4440-8957-2C7C4454737E}" destId="{E8BB51EA-8097-495F-9A57-1ABCDDFC49C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287E74-8521-4874-B73C-75CA9FB5834B}"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50816F8C-5C92-4157-98CD-989F56F9A530}">
      <dgm:prSet phldrT="[Текст]" custT="1"/>
      <dgm:spPr/>
      <dgm:t>
        <a:bodyPr/>
        <a:lstStyle/>
        <a:p>
          <a:r>
            <a:rPr lang="uk-UA" sz="1400" dirty="0" smtClean="0"/>
            <a:t>а) видачу дозволів (наприклад, на зайняття окремими видами підприємницької діяльності; на проведення мітингів, демонстрацій; на розміщення реклами; на придбання, зберігання, носіння і перевезення зброї; у тому числі акредитація, атестація, сертифікація (наприклад, акредитація вищих навчальних закладів, </a:t>
          </a:r>
          <a:r>
            <a:rPr lang="uk-UA" sz="1400" dirty="0" err="1" smtClean="0"/>
            <a:t>закладів</a:t>
          </a:r>
          <a:r>
            <a:rPr lang="uk-UA" sz="1400" dirty="0" smtClean="0"/>
            <a:t> охорони здоров’я; атестація підприємств, робочих місць; сертифікація товарів, робіт і послуг); </a:t>
          </a:r>
          <a:endParaRPr lang="ru-RU" sz="1400" dirty="0"/>
        </a:p>
      </dgm:t>
    </dgm:pt>
    <dgm:pt modelId="{1EA283E8-9FB2-41F9-B757-0C3BFBDEA96E}" type="parTrans" cxnId="{413CF970-8F26-497C-97BF-B3346F33D658}">
      <dgm:prSet/>
      <dgm:spPr/>
      <dgm:t>
        <a:bodyPr/>
        <a:lstStyle/>
        <a:p>
          <a:endParaRPr lang="ru-RU"/>
        </a:p>
      </dgm:t>
    </dgm:pt>
    <dgm:pt modelId="{DBB07717-8336-4AE0-854B-C82B9A7A07B2}" type="sibTrans" cxnId="{413CF970-8F26-497C-97BF-B3346F33D658}">
      <dgm:prSet/>
      <dgm:spPr/>
      <dgm:t>
        <a:bodyPr/>
        <a:lstStyle/>
        <a:p>
          <a:endParaRPr lang="ru-RU"/>
        </a:p>
      </dgm:t>
    </dgm:pt>
    <dgm:pt modelId="{94B3DCDF-75F2-471A-9014-A7BDCEC11ABE}">
      <dgm:prSet phldrT="[Текст]" custT="1"/>
      <dgm:spPr/>
      <dgm:t>
        <a:bodyPr/>
        <a:lstStyle/>
        <a:p>
          <a:r>
            <a:rPr lang="uk-UA" sz="1400" dirty="0" smtClean="0"/>
            <a:t>б) реєстрацію з веденням реєстрів (наприклад, реєстрація актів громадянського стану, суб’єктів підприємницької діяльності, </a:t>
          </a:r>
          <a:r>
            <a:rPr lang="uk-UA" sz="1400" dirty="0" err="1" smtClean="0"/>
            <a:t>автомототранспортних</a:t>
          </a:r>
          <a:r>
            <a:rPr lang="uk-UA" sz="1400" dirty="0" smtClean="0"/>
            <a:t> засобів), у тому числі легалізація суб’єктів (наприклад, легалізація об’єднань громадян); </a:t>
          </a:r>
          <a:endParaRPr lang="ru-RU" sz="1400" dirty="0"/>
        </a:p>
      </dgm:t>
    </dgm:pt>
    <dgm:pt modelId="{E709B78F-D9C7-4DBF-A62D-FCF0AEDAF5DC}" type="parTrans" cxnId="{26A78386-9367-4B15-97AD-6917529BF8FC}">
      <dgm:prSet/>
      <dgm:spPr/>
      <dgm:t>
        <a:bodyPr/>
        <a:lstStyle/>
        <a:p>
          <a:endParaRPr lang="ru-RU"/>
        </a:p>
      </dgm:t>
    </dgm:pt>
    <dgm:pt modelId="{F159CFAD-ADC9-46F8-8ECB-9BC4D01B865F}" type="sibTrans" cxnId="{26A78386-9367-4B15-97AD-6917529BF8FC}">
      <dgm:prSet/>
      <dgm:spPr/>
      <dgm:t>
        <a:bodyPr/>
        <a:lstStyle/>
        <a:p>
          <a:endParaRPr lang="ru-RU"/>
        </a:p>
      </dgm:t>
    </dgm:pt>
    <dgm:pt modelId="{95633527-8320-4FB0-88E9-283120EA0613}">
      <dgm:prSet phldrT="[Текст]" custT="1"/>
      <dgm:spPr/>
      <dgm:t>
        <a:bodyPr/>
        <a:lstStyle/>
        <a:p>
          <a:r>
            <a:rPr lang="uk-UA" sz="1400" dirty="0" smtClean="0"/>
            <a:t>в) легалізацію актів (консульська легалізація документів), </a:t>
          </a:r>
          <a:r>
            <a:rPr lang="uk-UA" sz="1400" dirty="0" err="1" smtClean="0"/>
            <a:t>нострифікація</a:t>
          </a:r>
          <a:r>
            <a:rPr lang="uk-UA" sz="1400" dirty="0" smtClean="0"/>
            <a:t> (визнання дипломів, виданих в інших країнах) та верифікація (встановлення достовірності сертифікатів про походження товарів з України);</a:t>
          </a:r>
          <a:endParaRPr lang="ru-RU" sz="1400" dirty="0"/>
        </a:p>
      </dgm:t>
    </dgm:pt>
    <dgm:pt modelId="{E85347B1-8362-4A0C-895E-61B1242853CA}" type="parTrans" cxnId="{7C56A7E2-9190-4CEE-A376-6A0006DBC7F6}">
      <dgm:prSet/>
      <dgm:spPr/>
      <dgm:t>
        <a:bodyPr/>
        <a:lstStyle/>
        <a:p>
          <a:endParaRPr lang="ru-RU"/>
        </a:p>
      </dgm:t>
    </dgm:pt>
    <dgm:pt modelId="{4B637833-A27A-4A9A-B971-ED0E08B3B5A3}" type="sibTrans" cxnId="{7C56A7E2-9190-4CEE-A376-6A0006DBC7F6}">
      <dgm:prSet/>
      <dgm:spPr/>
      <dgm:t>
        <a:bodyPr/>
        <a:lstStyle/>
        <a:p>
          <a:endParaRPr lang="ru-RU"/>
        </a:p>
      </dgm:t>
    </dgm:pt>
    <dgm:pt modelId="{788BFCE0-27C5-49BD-AE8F-9222061C3A3D}" type="pres">
      <dgm:prSet presAssocID="{FA287E74-8521-4874-B73C-75CA9FB5834B}" presName="linear" presStyleCnt="0">
        <dgm:presLayoutVars>
          <dgm:dir/>
          <dgm:animLvl val="lvl"/>
          <dgm:resizeHandles val="exact"/>
        </dgm:presLayoutVars>
      </dgm:prSet>
      <dgm:spPr/>
      <dgm:t>
        <a:bodyPr/>
        <a:lstStyle/>
        <a:p>
          <a:endParaRPr lang="ru-RU"/>
        </a:p>
      </dgm:t>
    </dgm:pt>
    <dgm:pt modelId="{04909377-4BC1-4818-A4E8-7F4EE21BDB0C}" type="pres">
      <dgm:prSet presAssocID="{50816F8C-5C92-4157-98CD-989F56F9A530}" presName="parentLin" presStyleCnt="0"/>
      <dgm:spPr/>
    </dgm:pt>
    <dgm:pt modelId="{DB56DE83-D078-495E-8FA8-3BEE603A2555}" type="pres">
      <dgm:prSet presAssocID="{50816F8C-5C92-4157-98CD-989F56F9A530}" presName="parentLeftMargin" presStyleLbl="node1" presStyleIdx="0" presStyleCnt="3"/>
      <dgm:spPr/>
      <dgm:t>
        <a:bodyPr/>
        <a:lstStyle/>
        <a:p>
          <a:endParaRPr lang="ru-RU"/>
        </a:p>
      </dgm:t>
    </dgm:pt>
    <dgm:pt modelId="{ADD1E22E-BF16-46D1-9CA3-560781D74D03}" type="pres">
      <dgm:prSet presAssocID="{50816F8C-5C92-4157-98CD-989F56F9A530}" presName="parentText" presStyleLbl="node1" presStyleIdx="0" presStyleCnt="3" custScaleX="142857">
        <dgm:presLayoutVars>
          <dgm:chMax val="0"/>
          <dgm:bulletEnabled val="1"/>
        </dgm:presLayoutVars>
      </dgm:prSet>
      <dgm:spPr/>
      <dgm:t>
        <a:bodyPr/>
        <a:lstStyle/>
        <a:p>
          <a:endParaRPr lang="ru-RU"/>
        </a:p>
      </dgm:t>
    </dgm:pt>
    <dgm:pt modelId="{F1D20974-3C97-473B-9ABA-5C2C0947FD5F}" type="pres">
      <dgm:prSet presAssocID="{50816F8C-5C92-4157-98CD-989F56F9A530}" presName="negativeSpace" presStyleCnt="0"/>
      <dgm:spPr/>
    </dgm:pt>
    <dgm:pt modelId="{F6A05A2E-A194-4211-96D1-897433BFC365}" type="pres">
      <dgm:prSet presAssocID="{50816F8C-5C92-4157-98CD-989F56F9A530}" presName="childText" presStyleLbl="conFgAcc1" presStyleIdx="0" presStyleCnt="3">
        <dgm:presLayoutVars>
          <dgm:bulletEnabled val="1"/>
        </dgm:presLayoutVars>
      </dgm:prSet>
      <dgm:spPr/>
    </dgm:pt>
    <dgm:pt modelId="{3B0AF6B7-D11F-4923-8775-221B5EC9E0F6}" type="pres">
      <dgm:prSet presAssocID="{DBB07717-8336-4AE0-854B-C82B9A7A07B2}" presName="spaceBetweenRectangles" presStyleCnt="0"/>
      <dgm:spPr/>
    </dgm:pt>
    <dgm:pt modelId="{D5203F6D-0FFB-46C1-8ACF-398912FF1DCE}" type="pres">
      <dgm:prSet presAssocID="{94B3DCDF-75F2-471A-9014-A7BDCEC11ABE}" presName="parentLin" presStyleCnt="0"/>
      <dgm:spPr/>
    </dgm:pt>
    <dgm:pt modelId="{4DE0B446-3B97-4864-A8D2-8C852851482D}" type="pres">
      <dgm:prSet presAssocID="{94B3DCDF-75F2-471A-9014-A7BDCEC11ABE}" presName="parentLeftMargin" presStyleLbl="node1" presStyleIdx="0" presStyleCnt="3"/>
      <dgm:spPr/>
      <dgm:t>
        <a:bodyPr/>
        <a:lstStyle/>
        <a:p>
          <a:endParaRPr lang="ru-RU"/>
        </a:p>
      </dgm:t>
    </dgm:pt>
    <dgm:pt modelId="{334DFD95-BA5C-4BE9-9C26-458DEB295178}" type="pres">
      <dgm:prSet presAssocID="{94B3DCDF-75F2-471A-9014-A7BDCEC11ABE}" presName="parentText" presStyleLbl="node1" presStyleIdx="1" presStyleCnt="3" custScaleX="142857">
        <dgm:presLayoutVars>
          <dgm:chMax val="0"/>
          <dgm:bulletEnabled val="1"/>
        </dgm:presLayoutVars>
      </dgm:prSet>
      <dgm:spPr/>
      <dgm:t>
        <a:bodyPr/>
        <a:lstStyle/>
        <a:p>
          <a:endParaRPr lang="ru-RU"/>
        </a:p>
      </dgm:t>
    </dgm:pt>
    <dgm:pt modelId="{44A217DE-B294-488F-8224-D37955352F7E}" type="pres">
      <dgm:prSet presAssocID="{94B3DCDF-75F2-471A-9014-A7BDCEC11ABE}" presName="negativeSpace" presStyleCnt="0"/>
      <dgm:spPr/>
    </dgm:pt>
    <dgm:pt modelId="{BCB5135F-B6C4-4CE4-A8FD-CEA8554B522D}" type="pres">
      <dgm:prSet presAssocID="{94B3DCDF-75F2-471A-9014-A7BDCEC11ABE}" presName="childText" presStyleLbl="conFgAcc1" presStyleIdx="1" presStyleCnt="3">
        <dgm:presLayoutVars>
          <dgm:bulletEnabled val="1"/>
        </dgm:presLayoutVars>
      </dgm:prSet>
      <dgm:spPr/>
    </dgm:pt>
    <dgm:pt modelId="{C591FAFF-4F82-40AD-BF6E-792423559D05}" type="pres">
      <dgm:prSet presAssocID="{F159CFAD-ADC9-46F8-8ECB-9BC4D01B865F}" presName="spaceBetweenRectangles" presStyleCnt="0"/>
      <dgm:spPr/>
    </dgm:pt>
    <dgm:pt modelId="{BA258A18-A7B4-4D32-8B02-BA90EBDA170F}" type="pres">
      <dgm:prSet presAssocID="{95633527-8320-4FB0-88E9-283120EA0613}" presName="parentLin" presStyleCnt="0"/>
      <dgm:spPr/>
    </dgm:pt>
    <dgm:pt modelId="{0E0D2E8F-A81F-4807-8C46-B35F0A2F85DF}" type="pres">
      <dgm:prSet presAssocID="{95633527-8320-4FB0-88E9-283120EA0613}" presName="parentLeftMargin" presStyleLbl="node1" presStyleIdx="1" presStyleCnt="3"/>
      <dgm:spPr/>
      <dgm:t>
        <a:bodyPr/>
        <a:lstStyle/>
        <a:p>
          <a:endParaRPr lang="ru-RU"/>
        </a:p>
      </dgm:t>
    </dgm:pt>
    <dgm:pt modelId="{2BBE5C41-486E-4489-9875-84088FAB492E}" type="pres">
      <dgm:prSet presAssocID="{95633527-8320-4FB0-88E9-283120EA0613}" presName="parentText" presStyleLbl="node1" presStyleIdx="2" presStyleCnt="3" custScaleX="142857">
        <dgm:presLayoutVars>
          <dgm:chMax val="0"/>
          <dgm:bulletEnabled val="1"/>
        </dgm:presLayoutVars>
      </dgm:prSet>
      <dgm:spPr/>
      <dgm:t>
        <a:bodyPr/>
        <a:lstStyle/>
        <a:p>
          <a:endParaRPr lang="ru-RU"/>
        </a:p>
      </dgm:t>
    </dgm:pt>
    <dgm:pt modelId="{735CC682-4CE7-4A3C-8BAC-B07400213652}" type="pres">
      <dgm:prSet presAssocID="{95633527-8320-4FB0-88E9-283120EA0613}" presName="negativeSpace" presStyleCnt="0"/>
      <dgm:spPr/>
    </dgm:pt>
    <dgm:pt modelId="{010288DB-45D6-4A26-9BCF-EA0A28FFD442}" type="pres">
      <dgm:prSet presAssocID="{95633527-8320-4FB0-88E9-283120EA0613}" presName="childText" presStyleLbl="conFgAcc1" presStyleIdx="2" presStyleCnt="3">
        <dgm:presLayoutVars>
          <dgm:bulletEnabled val="1"/>
        </dgm:presLayoutVars>
      </dgm:prSet>
      <dgm:spPr/>
    </dgm:pt>
  </dgm:ptLst>
  <dgm:cxnLst>
    <dgm:cxn modelId="{33A3F66B-9062-49A8-A69B-B006169DBE13}" type="presOf" srcId="{50816F8C-5C92-4157-98CD-989F56F9A530}" destId="{DB56DE83-D078-495E-8FA8-3BEE603A2555}" srcOrd="0" destOrd="0" presId="urn:microsoft.com/office/officeart/2005/8/layout/list1"/>
    <dgm:cxn modelId="{413CF970-8F26-497C-97BF-B3346F33D658}" srcId="{FA287E74-8521-4874-B73C-75CA9FB5834B}" destId="{50816F8C-5C92-4157-98CD-989F56F9A530}" srcOrd="0" destOrd="0" parTransId="{1EA283E8-9FB2-41F9-B757-0C3BFBDEA96E}" sibTransId="{DBB07717-8336-4AE0-854B-C82B9A7A07B2}"/>
    <dgm:cxn modelId="{26A78386-9367-4B15-97AD-6917529BF8FC}" srcId="{FA287E74-8521-4874-B73C-75CA9FB5834B}" destId="{94B3DCDF-75F2-471A-9014-A7BDCEC11ABE}" srcOrd="1" destOrd="0" parTransId="{E709B78F-D9C7-4DBF-A62D-FCF0AEDAF5DC}" sibTransId="{F159CFAD-ADC9-46F8-8ECB-9BC4D01B865F}"/>
    <dgm:cxn modelId="{FEACAF55-428D-4344-A952-473BD73214CA}" type="presOf" srcId="{FA287E74-8521-4874-B73C-75CA9FB5834B}" destId="{788BFCE0-27C5-49BD-AE8F-9222061C3A3D}" srcOrd="0" destOrd="0" presId="urn:microsoft.com/office/officeart/2005/8/layout/list1"/>
    <dgm:cxn modelId="{7C56A7E2-9190-4CEE-A376-6A0006DBC7F6}" srcId="{FA287E74-8521-4874-B73C-75CA9FB5834B}" destId="{95633527-8320-4FB0-88E9-283120EA0613}" srcOrd="2" destOrd="0" parTransId="{E85347B1-8362-4A0C-895E-61B1242853CA}" sibTransId="{4B637833-A27A-4A9A-B971-ED0E08B3B5A3}"/>
    <dgm:cxn modelId="{BD012098-A4AD-48D2-A00E-1D965B352216}" type="presOf" srcId="{94B3DCDF-75F2-471A-9014-A7BDCEC11ABE}" destId="{4DE0B446-3B97-4864-A8D2-8C852851482D}" srcOrd="0" destOrd="0" presId="urn:microsoft.com/office/officeart/2005/8/layout/list1"/>
    <dgm:cxn modelId="{B07DD252-8C09-43D8-9190-E01B59B1D347}" type="presOf" srcId="{95633527-8320-4FB0-88E9-283120EA0613}" destId="{2BBE5C41-486E-4489-9875-84088FAB492E}" srcOrd="1" destOrd="0" presId="urn:microsoft.com/office/officeart/2005/8/layout/list1"/>
    <dgm:cxn modelId="{133FABF8-C200-4FB3-9DB4-AD5AAED49574}" type="presOf" srcId="{50816F8C-5C92-4157-98CD-989F56F9A530}" destId="{ADD1E22E-BF16-46D1-9CA3-560781D74D03}" srcOrd="1" destOrd="0" presId="urn:microsoft.com/office/officeart/2005/8/layout/list1"/>
    <dgm:cxn modelId="{62A76D45-0792-4F2E-A7B0-EEFCDF046C7A}" type="presOf" srcId="{95633527-8320-4FB0-88E9-283120EA0613}" destId="{0E0D2E8F-A81F-4807-8C46-B35F0A2F85DF}" srcOrd="0" destOrd="0" presId="urn:microsoft.com/office/officeart/2005/8/layout/list1"/>
    <dgm:cxn modelId="{E3F0D718-3A68-4AA6-A8FD-8BCF735AE7A9}" type="presOf" srcId="{94B3DCDF-75F2-471A-9014-A7BDCEC11ABE}" destId="{334DFD95-BA5C-4BE9-9C26-458DEB295178}" srcOrd="1" destOrd="0" presId="urn:microsoft.com/office/officeart/2005/8/layout/list1"/>
    <dgm:cxn modelId="{CD102742-E896-48CD-AC9D-67BFE26E91DE}" type="presParOf" srcId="{788BFCE0-27C5-49BD-AE8F-9222061C3A3D}" destId="{04909377-4BC1-4818-A4E8-7F4EE21BDB0C}" srcOrd="0" destOrd="0" presId="urn:microsoft.com/office/officeart/2005/8/layout/list1"/>
    <dgm:cxn modelId="{B98CBA95-DFDF-4FC2-924E-B9828D824A3D}" type="presParOf" srcId="{04909377-4BC1-4818-A4E8-7F4EE21BDB0C}" destId="{DB56DE83-D078-495E-8FA8-3BEE603A2555}" srcOrd="0" destOrd="0" presId="urn:microsoft.com/office/officeart/2005/8/layout/list1"/>
    <dgm:cxn modelId="{471A94FA-F9E7-4FCD-9E2D-C0F492672584}" type="presParOf" srcId="{04909377-4BC1-4818-A4E8-7F4EE21BDB0C}" destId="{ADD1E22E-BF16-46D1-9CA3-560781D74D03}" srcOrd="1" destOrd="0" presId="urn:microsoft.com/office/officeart/2005/8/layout/list1"/>
    <dgm:cxn modelId="{ADC57FF9-099A-4C4B-945B-9D4B90F3259B}" type="presParOf" srcId="{788BFCE0-27C5-49BD-AE8F-9222061C3A3D}" destId="{F1D20974-3C97-473B-9ABA-5C2C0947FD5F}" srcOrd="1" destOrd="0" presId="urn:microsoft.com/office/officeart/2005/8/layout/list1"/>
    <dgm:cxn modelId="{00C1A7A9-680C-4CCC-89DF-C3932BACEE07}" type="presParOf" srcId="{788BFCE0-27C5-49BD-AE8F-9222061C3A3D}" destId="{F6A05A2E-A194-4211-96D1-897433BFC365}" srcOrd="2" destOrd="0" presId="urn:microsoft.com/office/officeart/2005/8/layout/list1"/>
    <dgm:cxn modelId="{51876761-5075-40A1-BE6D-6BF7735FFE63}" type="presParOf" srcId="{788BFCE0-27C5-49BD-AE8F-9222061C3A3D}" destId="{3B0AF6B7-D11F-4923-8775-221B5EC9E0F6}" srcOrd="3" destOrd="0" presId="urn:microsoft.com/office/officeart/2005/8/layout/list1"/>
    <dgm:cxn modelId="{E7F06D44-4176-4CDA-9955-DA289091EF8C}" type="presParOf" srcId="{788BFCE0-27C5-49BD-AE8F-9222061C3A3D}" destId="{D5203F6D-0FFB-46C1-8ACF-398912FF1DCE}" srcOrd="4" destOrd="0" presId="urn:microsoft.com/office/officeart/2005/8/layout/list1"/>
    <dgm:cxn modelId="{00F1D05F-8AA0-4BFB-84E8-845933CED17A}" type="presParOf" srcId="{D5203F6D-0FFB-46C1-8ACF-398912FF1DCE}" destId="{4DE0B446-3B97-4864-A8D2-8C852851482D}" srcOrd="0" destOrd="0" presId="urn:microsoft.com/office/officeart/2005/8/layout/list1"/>
    <dgm:cxn modelId="{041DC8AA-20EF-44F7-92DA-7324C57D1E74}" type="presParOf" srcId="{D5203F6D-0FFB-46C1-8ACF-398912FF1DCE}" destId="{334DFD95-BA5C-4BE9-9C26-458DEB295178}" srcOrd="1" destOrd="0" presId="urn:microsoft.com/office/officeart/2005/8/layout/list1"/>
    <dgm:cxn modelId="{033C393C-1DF6-401A-B95A-F64CEC992A8D}" type="presParOf" srcId="{788BFCE0-27C5-49BD-AE8F-9222061C3A3D}" destId="{44A217DE-B294-488F-8224-D37955352F7E}" srcOrd="5" destOrd="0" presId="urn:microsoft.com/office/officeart/2005/8/layout/list1"/>
    <dgm:cxn modelId="{14F750A8-D1F3-49F1-9306-C38067815266}" type="presParOf" srcId="{788BFCE0-27C5-49BD-AE8F-9222061C3A3D}" destId="{BCB5135F-B6C4-4CE4-A8FD-CEA8554B522D}" srcOrd="6" destOrd="0" presId="urn:microsoft.com/office/officeart/2005/8/layout/list1"/>
    <dgm:cxn modelId="{4C85AF18-03B8-4B40-A46D-486700697C13}" type="presParOf" srcId="{788BFCE0-27C5-49BD-AE8F-9222061C3A3D}" destId="{C591FAFF-4F82-40AD-BF6E-792423559D05}" srcOrd="7" destOrd="0" presId="urn:microsoft.com/office/officeart/2005/8/layout/list1"/>
    <dgm:cxn modelId="{FE53B11B-E2C0-4F33-B062-5A67972C43FA}" type="presParOf" srcId="{788BFCE0-27C5-49BD-AE8F-9222061C3A3D}" destId="{BA258A18-A7B4-4D32-8B02-BA90EBDA170F}" srcOrd="8" destOrd="0" presId="urn:microsoft.com/office/officeart/2005/8/layout/list1"/>
    <dgm:cxn modelId="{C377AC63-96A2-425C-94E7-F81BB7B62C9E}" type="presParOf" srcId="{BA258A18-A7B4-4D32-8B02-BA90EBDA170F}" destId="{0E0D2E8F-A81F-4807-8C46-B35F0A2F85DF}" srcOrd="0" destOrd="0" presId="urn:microsoft.com/office/officeart/2005/8/layout/list1"/>
    <dgm:cxn modelId="{F26DFCB9-CDD9-40FB-8865-BC895A90EB9C}" type="presParOf" srcId="{BA258A18-A7B4-4D32-8B02-BA90EBDA170F}" destId="{2BBE5C41-486E-4489-9875-84088FAB492E}" srcOrd="1" destOrd="0" presId="urn:microsoft.com/office/officeart/2005/8/layout/list1"/>
    <dgm:cxn modelId="{8BDF2936-8567-45C7-A945-472D838E9A0B}" type="presParOf" srcId="{788BFCE0-27C5-49BD-AE8F-9222061C3A3D}" destId="{735CC682-4CE7-4A3C-8BAC-B07400213652}" srcOrd="9" destOrd="0" presId="urn:microsoft.com/office/officeart/2005/8/layout/list1"/>
    <dgm:cxn modelId="{27135488-4229-4C09-9765-1AF6969B35E2}" type="presParOf" srcId="{788BFCE0-27C5-49BD-AE8F-9222061C3A3D}" destId="{010288DB-45D6-4A26-9BCF-EA0A28FFD442}"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6B8B45-1BFC-44DD-8A68-DA04C23ADCD5}"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1BBB1AD1-55DC-4C4B-8D4E-435D8D2732C4}">
      <dgm:prSet phldrT="[Текст]" custT="1"/>
      <dgm:spPr/>
      <dgm:t>
        <a:bodyPr/>
        <a:lstStyle/>
        <a:p>
          <a:r>
            <a:rPr lang="uk-UA" sz="1600" dirty="0" smtClean="0"/>
            <a:t>а) адміністративні послуги з централізованим регулюванням (закони, акти Президента України, Кабінету Міністрів України та центральних органів виконавчої влади);</a:t>
          </a:r>
          <a:endParaRPr lang="ru-RU" sz="1600" dirty="0"/>
        </a:p>
      </dgm:t>
    </dgm:pt>
    <dgm:pt modelId="{03473852-103E-4433-9C6F-253120041AC8}" type="parTrans" cxnId="{036D7BD5-829F-4C63-8A55-CB8E4F48B3C9}">
      <dgm:prSet/>
      <dgm:spPr/>
      <dgm:t>
        <a:bodyPr/>
        <a:lstStyle/>
        <a:p>
          <a:endParaRPr lang="ru-RU"/>
        </a:p>
      </dgm:t>
    </dgm:pt>
    <dgm:pt modelId="{50A9CFD6-321A-4948-9229-BE87952DE327}" type="sibTrans" cxnId="{036D7BD5-829F-4C63-8A55-CB8E4F48B3C9}">
      <dgm:prSet/>
      <dgm:spPr/>
      <dgm:t>
        <a:bodyPr/>
        <a:lstStyle/>
        <a:p>
          <a:endParaRPr lang="ru-RU"/>
        </a:p>
      </dgm:t>
    </dgm:pt>
    <dgm:pt modelId="{D5739F33-13C2-4D06-AFDB-186B40F3D849}">
      <dgm:prSet phldrT="[Текст]" custT="1"/>
      <dgm:spPr/>
      <dgm:t>
        <a:bodyPr/>
        <a:lstStyle/>
        <a:p>
          <a:r>
            <a:rPr lang="uk-UA" sz="1600" dirty="0" smtClean="0"/>
            <a:t>б) адміністративні послуги з локальним регулюванням (акти органів місцевого самоврядування, місцевих органів виконавчої влади);</a:t>
          </a:r>
          <a:endParaRPr lang="ru-RU" sz="1600" dirty="0"/>
        </a:p>
      </dgm:t>
    </dgm:pt>
    <dgm:pt modelId="{2D53D5F8-90D4-4391-B278-B1AA643CD2BB}" type="parTrans" cxnId="{33081807-F48E-45ED-85E2-40F9450F7FBF}">
      <dgm:prSet/>
      <dgm:spPr/>
      <dgm:t>
        <a:bodyPr/>
        <a:lstStyle/>
        <a:p>
          <a:endParaRPr lang="ru-RU"/>
        </a:p>
      </dgm:t>
    </dgm:pt>
    <dgm:pt modelId="{1505FCE8-3D05-49F4-ADD8-F1BDE9808D86}" type="sibTrans" cxnId="{33081807-F48E-45ED-85E2-40F9450F7FBF}">
      <dgm:prSet/>
      <dgm:spPr/>
      <dgm:t>
        <a:bodyPr/>
        <a:lstStyle/>
        <a:p>
          <a:endParaRPr lang="ru-RU"/>
        </a:p>
      </dgm:t>
    </dgm:pt>
    <dgm:pt modelId="{DB0EF363-5C68-487B-A3CF-58746E0860AB}">
      <dgm:prSet phldrT="[Текст]" custT="1"/>
      <dgm:spPr/>
      <dgm:t>
        <a:bodyPr/>
        <a:lstStyle/>
        <a:p>
          <a:r>
            <a:rPr lang="uk-UA" sz="1600" dirty="0" smtClean="0"/>
            <a:t>в) адміністративні послуги зі «змішаним» регулюванням (коли відбуваються водночас централізоване і локальне регулювання). </a:t>
          </a:r>
          <a:endParaRPr lang="ru-RU" sz="1600" dirty="0"/>
        </a:p>
      </dgm:t>
    </dgm:pt>
    <dgm:pt modelId="{53E38FA1-7CF6-471E-A198-1C4EE9902C44}" type="parTrans" cxnId="{1AD28692-D7B5-41BB-99FE-4B1982037532}">
      <dgm:prSet/>
      <dgm:spPr/>
      <dgm:t>
        <a:bodyPr/>
        <a:lstStyle/>
        <a:p>
          <a:endParaRPr lang="ru-RU"/>
        </a:p>
      </dgm:t>
    </dgm:pt>
    <dgm:pt modelId="{4869A525-2AB4-494F-9E94-CD91FE3D76E8}" type="sibTrans" cxnId="{1AD28692-D7B5-41BB-99FE-4B1982037532}">
      <dgm:prSet/>
      <dgm:spPr/>
      <dgm:t>
        <a:bodyPr/>
        <a:lstStyle/>
        <a:p>
          <a:endParaRPr lang="ru-RU"/>
        </a:p>
      </dgm:t>
    </dgm:pt>
    <dgm:pt modelId="{4039F622-E91D-460B-BE3E-27EB48CDBEFC}" type="pres">
      <dgm:prSet presAssocID="{A16B8B45-1BFC-44DD-8A68-DA04C23ADCD5}" presName="linear" presStyleCnt="0">
        <dgm:presLayoutVars>
          <dgm:dir/>
          <dgm:animLvl val="lvl"/>
          <dgm:resizeHandles val="exact"/>
        </dgm:presLayoutVars>
      </dgm:prSet>
      <dgm:spPr/>
      <dgm:t>
        <a:bodyPr/>
        <a:lstStyle/>
        <a:p>
          <a:endParaRPr lang="ru-RU"/>
        </a:p>
      </dgm:t>
    </dgm:pt>
    <dgm:pt modelId="{60B4B449-73DF-4D0E-90E4-D8757525EADB}" type="pres">
      <dgm:prSet presAssocID="{1BBB1AD1-55DC-4C4B-8D4E-435D8D2732C4}" presName="parentLin" presStyleCnt="0"/>
      <dgm:spPr/>
    </dgm:pt>
    <dgm:pt modelId="{37C3623C-4D0D-4449-AED8-76EC9EFF74E1}" type="pres">
      <dgm:prSet presAssocID="{1BBB1AD1-55DC-4C4B-8D4E-435D8D2732C4}" presName="parentLeftMargin" presStyleLbl="node1" presStyleIdx="0" presStyleCnt="3"/>
      <dgm:spPr/>
      <dgm:t>
        <a:bodyPr/>
        <a:lstStyle/>
        <a:p>
          <a:endParaRPr lang="ru-RU"/>
        </a:p>
      </dgm:t>
    </dgm:pt>
    <dgm:pt modelId="{2DF704C8-2662-4B9C-816C-AB5F9545FF91}" type="pres">
      <dgm:prSet presAssocID="{1BBB1AD1-55DC-4C4B-8D4E-435D8D2732C4}" presName="parentText" presStyleLbl="node1" presStyleIdx="0" presStyleCnt="3">
        <dgm:presLayoutVars>
          <dgm:chMax val="0"/>
          <dgm:bulletEnabled val="1"/>
        </dgm:presLayoutVars>
      </dgm:prSet>
      <dgm:spPr/>
      <dgm:t>
        <a:bodyPr/>
        <a:lstStyle/>
        <a:p>
          <a:endParaRPr lang="ru-RU"/>
        </a:p>
      </dgm:t>
    </dgm:pt>
    <dgm:pt modelId="{76FBA941-009F-4841-B835-AE835917A5EA}" type="pres">
      <dgm:prSet presAssocID="{1BBB1AD1-55DC-4C4B-8D4E-435D8D2732C4}" presName="negativeSpace" presStyleCnt="0"/>
      <dgm:spPr/>
    </dgm:pt>
    <dgm:pt modelId="{E0B442D3-A3F2-437B-A32E-791E3476812B}" type="pres">
      <dgm:prSet presAssocID="{1BBB1AD1-55DC-4C4B-8D4E-435D8D2732C4}" presName="childText" presStyleLbl="conFgAcc1" presStyleIdx="0" presStyleCnt="3">
        <dgm:presLayoutVars>
          <dgm:bulletEnabled val="1"/>
        </dgm:presLayoutVars>
      </dgm:prSet>
      <dgm:spPr/>
    </dgm:pt>
    <dgm:pt modelId="{106F007B-5921-46BD-9C97-E6E73F79AF73}" type="pres">
      <dgm:prSet presAssocID="{50A9CFD6-321A-4948-9229-BE87952DE327}" presName="spaceBetweenRectangles" presStyleCnt="0"/>
      <dgm:spPr/>
    </dgm:pt>
    <dgm:pt modelId="{FE390CE1-5536-479A-B56F-97884FDC4335}" type="pres">
      <dgm:prSet presAssocID="{D5739F33-13C2-4D06-AFDB-186B40F3D849}" presName="parentLin" presStyleCnt="0"/>
      <dgm:spPr/>
    </dgm:pt>
    <dgm:pt modelId="{E57D7AF7-C644-415E-B2A1-EE6464755F79}" type="pres">
      <dgm:prSet presAssocID="{D5739F33-13C2-4D06-AFDB-186B40F3D849}" presName="parentLeftMargin" presStyleLbl="node1" presStyleIdx="0" presStyleCnt="3"/>
      <dgm:spPr/>
      <dgm:t>
        <a:bodyPr/>
        <a:lstStyle/>
        <a:p>
          <a:endParaRPr lang="ru-RU"/>
        </a:p>
      </dgm:t>
    </dgm:pt>
    <dgm:pt modelId="{E9C925F5-25DA-4A4C-ABF1-2CB61B40180D}" type="pres">
      <dgm:prSet presAssocID="{D5739F33-13C2-4D06-AFDB-186B40F3D849}" presName="parentText" presStyleLbl="node1" presStyleIdx="1" presStyleCnt="3">
        <dgm:presLayoutVars>
          <dgm:chMax val="0"/>
          <dgm:bulletEnabled val="1"/>
        </dgm:presLayoutVars>
      </dgm:prSet>
      <dgm:spPr/>
      <dgm:t>
        <a:bodyPr/>
        <a:lstStyle/>
        <a:p>
          <a:endParaRPr lang="ru-RU"/>
        </a:p>
      </dgm:t>
    </dgm:pt>
    <dgm:pt modelId="{CB63B949-26C9-43E7-8059-2E2A403444F7}" type="pres">
      <dgm:prSet presAssocID="{D5739F33-13C2-4D06-AFDB-186B40F3D849}" presName="negativeSpace" presStyleCnt="0"/>
      <dgm:spPr/>
    </dgm:pt>
    <dgm:pt modelId="{638CA782-82FE-47FA-9592-7A85C7B16F38}" type="pres">
      <dgm:prSet presAssocID="{D5739F33-13C2-4D06-AFDB-186B40F3D849}" presName="childText" presStyleLbl="conFgAcc1" presStyleIdx="1" presStyleCnt="3">
        <dgm:presLayoutVars>
          <dgm:bulletEnabled val="1"/>
        </dgm:presLayoutVars>
      </dgm:prSet>
      <dgm:spPr/>
    </dgm:pt>
    <dgm:pt modelId="{872ECBBE-03CE-45D0-88A2-7852BB58A673}" type="pres">
      <dgm:prSet presAssocID="{1505FCE8-3D05-49F4-ADD8-F1BDE9808D86}" presName="spaceBetweenRectangles" presStyleCnt="0"/>
      <dgm:spPr/>
    </dgm:pt>
    <dgm:pt modelId="{14910530-FE7F-49FC-A201-D8C8A69031C2}" type="pres">
      <dgm:prSet presAssocID="{DB0EF363-5C68-487B-A3CF-58746E0860AB}" presName="parentLin" presStyleCnt="0"/>
      <dgm:spPr/>
    </dgm:pt>
    <dgm:pt modelId="{E7634454-1E7B-4BA7-9A8B-B6521DA6E651}" type="pres">
      <dgm:prSet presAssocID="{DB0EF363-5C68-487B-A3CF-58746E0860AB}" presName="parentLeftMargin" presStyleLbl="node1" presStyleIdx="1" presStyleCnt="3"/>
      <dgm:spPr/>
      <dgm:t>
        <a:bodyPr/>
        <a:lstStyle/>
        <a:p>
          <a:endParaRPr lang="ru-RU"/>
        </a:p>
      </dgm:t>
    </dgm:pt>
    <dgm:pt modelId="{D26F2486-34E0-435B-9361-42834956ED90}" type="pres">
      <dgm:prSet presAssocID="{DB0EF363-5C68-487B-A3CF-58746E0860AB}" presName="parentText" presStyleLbl="node1" presStyleIdx="2" presStyleCnt="3">
        <dgm:presLayoutVars>
          <dgm:chMax val="0"/>
          <dgm:bulletEnabled val="1"/>
        </dgm:presLayoutVars>
      </dgm:prSet>
      <dgm:spPr/>
      <dgm:t>
        <a:bodyPr/>
        <a:lstStyle/>
        <a:p>
          <a:endParaRPr lang="ru-RU"/>
        </a:p>
      </dgm:t>
    </dgm:pt>
    <dgm:pt modelId="{607DDE6E-D892-4668-813B-4E7C65092A4D}" type="pres">
      <dgm:prSet presAssocID="{DB0EF363-5C68-487B-A3CF-58746E0860AB}" presName="negativeSpace" presStyleCnt="0"/>
      <dgm:spPr/>
    </dgm:pt>
    <dgm:pt modelId="{46EB4E7F-D5A0-406A-8CCB-CCAA69A72F09}" type="pres">
      <dgm:prSet presAssocID="{DB0EF363-5C68-487B-A3CF-58746E0860AB}" presName="childText" presStyleLbl="conFgAcc1" presStyleIdx="2" presStyleCnt="3">
        <dgm:presLayoutVars>
          <dgm:bulletEnabled val="1"/>
        </dgm:presLayoutVars>
      </dgm:prSet>
      <dgm:spPr/>
    </dgm:pt>
  </dgm:ptLst>
  <dgm:cxnLst>
    <dgm:cxn modelId="{F5BC0C2D-1D48-42C5-9629-65C44A0F53C5}" type="presOf" srcId="{D5739F33-13C2-4D06-AFDB-186B40F3D849}" destId="{E57D7AF7-C644-415E-B2A1-EE6464755F79}" srcOrd="0" destOrd="0" presId="urn:microsoft.com/office/officeart/2005/8/layout/list1"/>
    <dgm:cxn modelId="{0A901082-1CDE-4575-875D-AA2832143EE7}" type="presOf" srcId="{D5739F33-13C2-4D06-AFDB-186B40F3D849}" destId="{E9C925F5-25DA-4A4C-ABF1-2CB61B40180D}" srcOrd="1" destOrd="0" presId="urn:microsoft.com/office/officeart/2005/8/layout/list1"/>
    <dgm:cxn modelId="{036D7BD5-829F-4C63-8A55-CB8E4F48B3C9}" srcId="{A16B8B45-1BFC-44DD-8A68-DA04C23ADCD5}" destId="{1BBB1AD1-55DC-4C4B-8D4E-435D8D2732C4}" srcOrd="0" destOrd="0" parTransId="{03473852-103E-4433-9C6F-253120041AC8}" sibTransId="{50A9CFD6-321A-4948-9229-BE87952DE327}"/>
    <dgm:cxn modelId="{E6B5252E-86A0-4C8B-8528-9174800BABD6}" type="presOf" srcId="{DB0EF363-5C68-487B-A3CF-58746E0860AB}" destId="{D26F2486-34E0-435B-9361-42834956ED90}" srcOrd="1" destOrd="0" presId="urn:microsoft.com/office/officeart/2005/8/layout/list1"/>
    <dgm:cxn modelId="{33081807-F48E-45ED-85E2-40F9450F7FBF}" srcId="{A16B8B45-1BFC-44DD-8A68-DA04C23ADCD5}" destId="{D5739F33-13C2-4D06-AFDB-186B40F3D849}" srcOrd="1" destOrd="0" parTransId="{2D53D5F8-90D4-4391-B278-B1AA643CD2BB}" sibTransId="{1505FCE8-3D05-49F4-ADD8-F1BDE9808D86}"/>
    <dgm:cxn modelId="{204E1474-CEBB-40ED-A2AB-F303EB30B564}" type="presOf" srcId="{A16B8B45-1BFC-44DD-8A68-DA04C23ADCD5}" destId="{4039F622-E91D-460B-BE3E-27EB48CDBEFC}" srcOrd="0" destOrd="0" presId="urn:microsoft.com/office/officeart/2005/8/layout/list1"/>
    <dgm:cxn modelId="{1AD28692-D7B5-41BB-99FE-4B1982037532}" srcId="{A16B8B45-1BFC-44DD-8A68-DA04C23ADCD5}" destId="{DB0EF363-5C68-487B-A3CF-58746E0860AB}" srcOrd="2" destOrd="0" parTransId="{53E38FA1-7CF6-471E-A198-1C4EE9902C44}" sibTransId="{4869A525-2AB4-494F-9E94-CD91FE3D76E8}"/>
    <dgm:cxn modelId="{ACFBF149-797C-451B-B223-873EF1110DF1}" type="presOf" srcId="{DB0EF363-5C68-487B-A3CF-58746E0860AB}" destId="{E7634454-1E7B-4BA7-9A8B-B6521DA6E651}" srcOrd="0" destOrd="0" presId="urn:microsoft.com/office/officeart/2005/8/layout/list1"/>
    <dgm:cxn modelId="{41C04207-0A03-4A59-944A-77107A031BAE}" type="presOf" srcId="{1BBB1AD1-55DC-4C4B-8D4E-435D8D2732C4}" destId="{2DF704C8-2662-4B9C-816C-AB5F9545FF91}" srcOrd="1" destOrd="0" presId="urn:microsoft.com/office/officeart/2005/8/layout/list1"/>
    <dgm:cxn modelId="{764AD565-DAE1-424B-9423-AA433F064F5B}" type="presOf" srcId="{1BBB1AD1-55DC-4C4B-8D4E-435D8D2732C4}" destId="{37C3623C-4D0D-4449-AED8-76EC9EFF74E1}" srcOrd="0" destOrd="0" presId="urn:microsoft.com/office/officeart/2005/8/layout/list1"/>
    <dgm:cxn modelId="{C6645C70-E228-491A-A2AC-2D64F60BA0BE}" type="presParOf" srcId="{4039F622-E91D-460B-BE3E-27EB48CDBEFC}" destId="{60B4B449-73DF-4D0E-90E4-D8757525EADB}" srcOrd="0" destOrd="0" presId="urn:microsoft.com/office/officeart/2005/8/layout/list1"/>
    <dgm:cxn modelId="{A0C11F2E-926C-4D28-96D8-4A4ADA244A82}" type="presParOf" srcId="{60B4B449-73DF-4D0E-90E4-D8757525EADB}" destId="{37C3623C-4D0D-4449-AED8-76EC9EFF74E1}" srcOrd="0" destOrd="0" presId="urn:microsoft.com/office/officeart/2005/8/layout/list1"/>
    <dgm:cxn modelId="{14DACEAF-C6E9-4401-933E-DCD67C3351E5}" type="presParOf" srcId="{60B4B449-73DF-4D0E-90E4-D8757525EADB}" destId="{2DF704C8-2662-4B9C-816C-AB5F9545FF91}" srcOrd="1" destOrd="0" presId="urn:microsoft.com/office/officeart/2005/8/layout/list1"/>
    <dgm:cxn modelId="{C714A54A-9ACF-4105-AEF0-8EB148102B22}" type="presParOf" srcId="{4039F622-E91D-460B-BE3E-27EB48CDBEFC}" destId="{76FBA941-009F-4841-B835-AE835917A5EA}" srcOrd="1" destOrd="0" presId="urn:microsoft.com/office/officeart/2005/8/layout/list1"/>
    <dgm:cxn modelId="{DF262ACE-7E77-4AB9-BB98-4C5A095FB8C8}" type="presParOf" srcId="{4039F622-E91D-460B-BE3E-27EB48CDBEFC}" destId="{E0B442D3-A3F2-437B-A32E-791E3476812B}" srcOrd="2" destOrd="0" presId="urn:microsoft.com/office/officeart/2005/8/layout/list1"/>
    <dgm:cxn modelId="{B8C9FDEE-70D2-46A2-B777-AB9B8D939AB3}" type="presParOf" srcId="{4039F622-E91D-460B-BE3E-27EB48CDBEFC}" destId="{106F007B-5921-46BD-9C97-E6E73F79AF73}" srcOrd="3" destOrd="0" presId="urn:microsoft.com/office/officeart/2005/8/layout/list1"/>
    <dgm:cxn modelId="{7C84CBFA-55B4-42E9-9847-601413AEB9A6}" type="presParOf" srcId="{4039F622-E91D-460B-BE3E-27EB48CDBEFC}" destId="{FE390CE1-5536-479A-B56F-97884FDC4335}" srcOrd="4" destOrd="0" presId="urn:microsoft.com/office/officeart/2005/8/layout/list1"/>
    <dgm:cxn modelId="{51A88FD1-5E57-4E87-8225-D6C0E6213969}" type="presParOf" srcId="{FE390CE1-5536-479A-B56F-97884FDC4335}" destId="{E57D7AF7-C644-415E-B2A1-EE6464755F79}" srcOrd="0" destOrd="0" presId="urn:microsoft.com/office/officeart/2005/8/layout/list1"/>
    <dgm:cxn modelId="{E2F9F2C3-99F0-4C4D-A443-C31ACCB48E55}" type="presParOf" srcId="{FE390CE1-5536-479A-B56F-97884FDC4335}" destId="{E9C925F5-25DA-4A4C-ABF1-2CB61B40180D}" srcOrd="1" destOrd="0" presId="urn:microsoft.com/office/officeart/2005/8/layout/list1"/>
    <dgm:cxn modelId="{23304E99-E371-4795-81F8-590BC29292DE}" type="presParOf" srcId="{4039F622-E91D-460B-BE3E-27EB48CDBEFC}" destId="{CB63B949-26C9-43E7-8059-2E2A403444F7}" srcOrd="5" destOrd="0" presId="urn:microsoft.com/office/officeart/2005/8/layout/list1"/>
    <dgm:cxn modelId="{FE1918D4-F5D9-4AE1-9E60-F332B2BA3946}" type="presParOf" srcId="{4039F622-E91D-460B-BE3E-27EB48CDBEFC}" destId="{638CA782-82FE-47FA-9592-7A85C7B16F38}" srcOrd="6" destOrd="0" presId="urn:microsoft.com/office/officeart/2005/8/layout/list1"/>
    <dgm:cxn modelId="{FE3BC615-1557-4408-A136-551351758E27}" type="presParOf" srcId="{4039F622-E91D-460B-BE3E-27EB48CDBEFC}" destId="{872ECBBE-03CE-45D0-88A2-7852BB58A673}" srcOrd="7" destOrd="0" presId="urn:microsoft.com/office/officeart/2005/8/layout/list1"/>
    <dgm:cxn modelId="{2C97F3D4-DC3A-4CC1-B30D-9C68218C295A}" type="presParOf" srcId="{4039F622-E91D-460B-BE3E-27EB48CDBEFC}" destId="{14910530-FE7F-49FC-A201-D8C8A69031C2}" srcOrd="8" destOrd="0" presId="urn:microsoft.com/office/officeart/2005/8/layout/list1"/>
    <dgm:cxn modelId="{41CEA5A6-0C1B-4810-A49A-5978C1C81B83}" type="presParOf" srcId="{14910530-FE7F-49FC-A201-D8C8A69031C2}" destId="{E7634454-1E7B-4BA7-9A8B-B6521DA6E651}" srcOrd="0" destOrd="0" presId="urn:microsoft.com/office/officeart/2005/8/layout/list1"/>
    <dgm:cxn modelId="{7D4518B5-7789-4037-B1EA-7CE86E6FE43F}" type="presParOf" srcId="{14910530-FE7F-49FC-A201-D8C8A69031C2}" destId="{D26F2486-34E0-435B-9361-42834956ED90}" srcOrd="1" destOrd="0" presId="urn:microsoft.com/office/officeart/2005/8/layout/list1"/>
    <dgm:cxn modelId="{32CC43C1-B34C-44C5-B10D-B4D2D85F8C15}" type="presParOf" srcId="{4039F622-E91D-460B-BE3E-27EB48CDBEFC}" destId="{607DDE6E-D892-4668-813B-4E7C65092A4D}" srcOrd="9" destOrd="0" presId="urn:microsoft.com/office/officeart/2005/8/layout/list1"/>
    <dgm:cxn modelId="{60B198A8-3FDE-4922-968C-C2A69C08E71D}" type="presParOf" srcId="{4039F622-E91D-460B-BE3E-27EB48CDBEFC}" destId="{46EB4E7F-D5A0-406A-8CCB-CCAA69A72F0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E612D6-15A5-4CB9-9772-F1DCACD88A1E}"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ADD700EE-27AC-44C2-93F2-1460C19854BA}">
      <dgm:prSet phldrT="[Текст]" custT="1"/>
      <dgm:spPr/>
      <dgm:t>
        <a:bodyPr/>
        <a:lstStyle/>
        <a:p>
          <a:r>
            <a:rPr lang="uk-UA" sz="1800" dirty="0" smtClean="0"/>
            <a:t>а) послуги, пов’язані з реальним здійсненням конституційних прав і свобод громадян (медичні послуги, </a:t>
          </a:r>
          <a:r>
            <a:rPr lang="uk-UA" sz="1800" dirty="0" err="1" smtClean="0"/>
            <a:t>послуги</a:t>
          </a:r>
          <a:r>
            <a:rPr lang="uk-UA" sz="1800" dirty="0" smtClean="0"/>
            <a:t> у сфері культури, соціального захисту, освіти та ін.);</a:t>
          </a:r>
          <a:endParaRPr lang="ru-RU" sz="1800" dirty="0"/>
        </a:p>
      </dgm:t>
    </dgm:pt>
    <dgm:pt modelId="{4072705B-2FE7-4BA9-99D9-DF62C81A2164}" type="parTrans" cxnId="{7CC08B16-054C-4310-80A0-A87B2115B09A}">
      <dgm:prSet/>
      <dgm:spPr/>
      <dgm:t>
        <a:bodyPr/>
        <a:lstStyle/>
        <a:p>
          <a:endParaRPr lang="ru-RU"/>
        </a:p>
      </dgm:t>
    </dgm:pt>
    <dgm:pt modelId="{4CC3A91F-9865-4330-88C6-5D36A140F0DD}" type="sibTrans" cxnId="{7CC08B16-054C-4310-80A0-A87B2115B09A}">
      <dgm:prSet/>
      <dgm:spPr/>
      <dgm:t>
        <a:bodyPr/>
        <a:lstStyle/>
        <a:p>
          <a:endParaRPr lang="ru-RU"/>
        </a:p>
      </dgm:t>
    </dgm:pt>
    <dgm:pt modelId="{915C162B-67BC-4641-B5CF-840A76C6836E}">
      <dgm:prSet phldrT="[Текст]" custT="1"/>
      <dgm:spPr/>
      <dgm:t>
        <a:bodyPr/>
        <a:lstStyle/>
        <a:p>
          <a:r>
            <a:rPr lang="uk-UA" sz="1800" dirty="0" smtClean="0"/>
            <a:t>б) власне адміністративні послуги, пов’язані з юридичним оформленням умов, необхідних для реалізації прав і свобод громадян (видача свідоцтв, ліцензій).</a:t>
          </a:r>
          <a:endParaRPr lang="ru-RU" sz="1800" dirty="0"/>
        </a:p>
      </dgm:t>
    </dgm:pt>
    <dgm:pt modelId="{8FA9F2A6-36EA-4650-9901-EE7A4D644E86}" type="parTrans" cxnId="{A12E7EEA-D4CF-4096-9033-8FB1B4A2A04D}">
      <dgm:prSet/>
      <dgm:spPr/>
      <dgm:t>
        <a:bodyPr/>
        <a:lstStyle/>
        <a:p>
          <a:endParaRPr lang="ru-RU"/>
        </a:p>
      </dgm:t>
    </dgm:pt>
    <dgm:pt modelId="{7A63A33E-EC89-4C74-B5E9-B4AEB772FA7A}" type="sibTrans" cxnId="{A12E7EEA-D4CF-4096-9033-8FB1B4A2A04D}">
      <dgm:prSet/>
      <dgm:spPr/>
      <dgm:t>
        <a:bodyPr/>
        <a:lstStyle/>
        <a:p>
          <a:endParaRPr lang="ru-RU"/>
        </a:p>
      </dgm:t>
    </dgm:pt>
    <dgm:pt modelId="{8C3405B0-F59F-40F7-A43C-D17CAD4D915B}" type="pres">
      <dgm:prSet presAssocID="{FFE612D6-15A5-4CB9-9772-F1DCACD88A1E}" presName="linear" presStyleCnt="0">
        <dgm:presLayoutVars>
          <dgm:dir/>
          <dgm:animLvl val="lvl"/>
          <dgm:resizeHandles val="exact"/>
        </dgm:presLayoutVars>
      </dgm:prSet>
      <dgm:spPr/>
      <dgm:t>
        <a:bodyPr/>
        <a:lstStyle/>
        <a:p>
          <a:endParaRPr lang="ru-RU"/>
        </a:p>
      </dgm:t>
    </dgm:pt>
    <dgm:pt modelId="{B0788F53-6A19-48BF-8F25-F8DF8E7593B6}" type="pres">
      <dgm:prSet presAssocID="{ADD700EE-27AC-44C2-93F2-1460C19854BA}" presName="parentLin" presStyleCnt="0"/>
      <dgm:spPr/>
    </dgm:pt>
    <dgm:pt modelId="{B446FCD3-22E0-475E-A7D8-2586CBC92477}" type="pres">
      <dgm:prSet presAssocID="{ADD700EE-27AC-44C2-93F2-1460C19854BA}" presName="parentLeftMargin" presStyleLbl="node1" presStyleIdx="0" presStyleCnt="2"/>
      <dgm:spPr/>
      <dgm:t>
        <a:bodyPr/>
        <a:lstStyle/>
        <a:p>
          <a:endParaRPr lang="ru-RU"/>
        </a:p>
      </dgm:t>
    </dgm:pt>
    <dgm:pt modelId="{53100D2D-9EE5-42BF-A722-A620468C71F0}" type="pres">
      <dgm:prSet presAssocID="{ADD700EE-27AC-44C2-93F2-1460C19854BA}" presName="parentText" presStyleLbl="node1" presStyleIdx="0" presStyleCnt="2">
        <dgm:presLayoutVars>
          <dgm:chMax val="0"/>
          <dgm:bulletEnabled val="1"/>
        </dgm:presLayoutVars>
      </dgm:prSet>
      <dgm:spPr/>
      <dgm:t>
        <a:bodyPr/>
        <a:lstStyle/>
        <a:p>
          <a:endParaRPr lang="ru-RU"/>
        </a:p>
      </dgm:t>
    </dgm:pt>
    <dgm:pt modelId="{147DAD75-778F-480C-8789-50C6D5337649}" type="pres">
      <dgm:prSet presAssocID="{ADD700EE-27AC-44C2-93F2-1460C19854BA}" presName="negativeSpace" presStyleCnt="0"/>
      <dgm:spPr/>
    </dgm:pt>
    <dgm:pt modelId="{953D9F87-9485-4F97-8FBC-4C24DF48585C}" type="pres">
      <dgm:prSet presAssocID="{ADD700EE-27AC-44C2-93F2-1460C19854BA}" presName="childText" presStyleLbl="conFgAcc1" presStyleIdx="0" presStyleCnt="2">
        <dgm:presLayoutVars>
          <dgm:bulletEnabled val="1"/>
        </dgm:presLayoutVars>
      </dgm:prSet>
      <dgm:spPr/>
    </dgm:pt>
    <dgm:pt modelId="{BE97DD11-723B-4152-98DB-B1C569FBC498}" type="pres">
      <dgm:prSet presAssocID="{4CC3A91F-9865-4330-88C6-5D36A140F0DD}" presName="spaceBetweenRectangles" presStyleCnt="0"/>
      <dgm:spPr/>
    </dgm:pt>
    <dgm:pt modelId="{4958C9C1-6846-421E-9E40-F691DBEA809E}" type="pres">
      <dgm:prSet presAssocID="{915C162B-67BC-4641-B5CF-840A76C6836E}" presName="parentLin" presStyleCnt="0"/>
      <dgm:spPr/>
    </dgm:pt>
    <dgm:pt modelId="{0397C3EB-F685-4DC2-81C4-385DD8F95060}" type="pres">
      <dgm:prSet presAssocID="{915C162B-67BC-4641-B5CF-840A76C6836E}" presName="parentLeftMargin" presStyleLbl="node1" presStyleIdx="0" presStyleCnt="2"/>
      <dgm:spPr/>
      <dgm:t>
        <a:bodyPr/>
        <a:lstStyle/>
        <a:p>
          <a:endParaRPr lang="ru-RU"/>
        </a:p>
      </dgm:t>
    </dgm:pt>
    <dgm:pt modelId="{7B84F1AB-BBE8-48C8-AD02-4651498D03E6}" type="pres">
      <dgm:prSet presAssocID="{915C162B-67BC-4641-B5CF-840A76C6836E}" presName="parentText" presStyleLbl="node1" presStyleIdx="1" presStyleCnt="2">
        <dgm:presLayoutVars>
          <dgm:chMax val="0"/>
          <dgm:bulletEnabled val="1"/>
        </dgm:presLayoutVars>
      </dgm:prSet>
      <dgm:spPr/>
      <dgm:t>
        <a:bodyPr/>
        <a:lstStyle/>
        <a:p>
          <a:endParaRPr lang="ru-RU"/>
        </a:p>
      </dgm:t>
    </dgm:pt>
    <dgm:pt modelId="{D2F7EFC2-8AB4-45BD-923A-D277EDC89ED3}" type="pres">
      <dgm:prSet presAssocID="{915C162B-67BC-4641-B5CF-840A76C6836E}" presName="negativeSpace" presStyleCnt="0"/>
      <dgm:spPr/>
    </dgm:pt>
    <dgm:pt modelId="{CEA96119-7EA4-42C0-A708-4FA7A2DCDF7F}" type="pres">
      <dgm:prSet presAssocID="{915C162B-67BC-4641-B5CF-840A76C6836E}" presName="childText" presStyleLbl="conFgAcc1" presStyleIdx="1" presStyleCnt="2">
        <dgm:presLayoutVars>
          <dgm:bulletEnabled val="1"/>
        </dgm:presLayoutVars>
      </dgm:prSet>
      <dgm:spPr/>
    </dgm:pt>
  </dgm:ptLst>
  <dgm:cxnLst>
    <dgm:cxn modelId="{6E79B446-CCF6-4A52-82BC-A3323C0BFAAA}" type="presOf" srcId="{ADD700EE-27AC-44C2-93F2-1460C19854BA}" destId="{53100D2D-9EE5-42BF-A722-A620468C71F0}" srcOrd="1" destOrd="0" presId="urn:microsoft.com/office/officeart/2005/8/layout/list1"/>
    <dgm:cxn modelId="{24D7E134-23C5-4D4B-A0B0-F8522C06E6D6}" type="presOf" srcId="{915C162B-67BC-4641-B5CF-840A76C6836E}" destId="{7B84F1AB-BBE8-48C8-AD02-4651498D03E6}" srcOrd="1" destOrd="0" presId="urn:microsoft.com/office/officeart/2005/8/layout/list1"/>
    <dgm:cxn modelId="{D624F4A2-A125-4069-83B7-CDC4B661EFEB}" type="presOf" srcId="{FFE612D6-15A5-4CB9-9772-F1DCACD88A1E}" destId="{8C3405B0-F59F-40F7-A43C-D17CAD4D915B}" srcOrd="0" destOrd="0" presId="urn:microsoft.com/office/officeart/2005/8/layout/list1"/>
    <dgm:cxn modelId="{A12E7EEA-D4CF-4096-9033-8FB1B4A2A04D}" srcId="{FFE612D6-15A5-4CB9-9772-F1DCACD88A1E}" destId="{915C162B-67BC-4641-B5CF-840A76C6836E}" srcOrd="1" destOrd="0" parTransId="{8FA9F2A6-36EA-4650-9901-EE7A4D644E86}" sibTransId="{7A63A33E-EC89-4C74-B5E9-B4AEB772FA7A}"/>
    <dgm:cxn modelId="{7CC08B16-054C-4310-80A0-A87B2115B09A}" srcId="{FFE612D6-15A5-4CB9-9772-F1DCACD88A1E}" destId="{ADD700EE-27AC-44C2-93F2-1460C19854BA}" srcOrd="0" destOrd="0" parTransId="{4072705B-2FE7-4BA9-99D9-DF62C81A2164}" sibTransId="{4CC3A91F-9865-4330-88C6-5D36A140F0DD}"/>
    <dgm:cxn modelId="{81E809C1-47B8-428D-9270-6C8B84B00ECD}" type="presOf" srcId="{ADD700EE-27AC-44C2-93F2-1460C19854BA}" destId="{B446FCD3-22E0-475E-A7D8-2586CBC92477}" srcOrd="0" destOrd="0" presId="urn:microsoft.com/office/officeart/2005/8/layout/list1"/>
    <dgm:cxn modelId="{E0696273-D26C-4AA1-8EFA-415C58D1A9EF}" type="presOf" srcId="{915C162B-67BC-4641-B5CF-840A76C6836E}" destId="{0397C3EB-F685-4DC2-81C4-385DD8F95060}" srcOrd="0" destOrd="0" presId="urn:microsoft.com/office/officeart/2005/8/layout/list1"/>
    <dgm:cxn modelId="{C2F6B132-1795-4D21-8053-EC361B8F53CB}" type="presParOf" srcId="{8C3405B0-F59F-40F7-A43C-D17CAD4D915B}" destId="{B0788F53-6A19-48BF-8F25-F8DF8E7593B6}" srcOrd="0" destOrd="0" presId="urn:microsoft.com/office/officeart/2005/8/layout/list1"/>
    <dgm:cxn modelId="{8EE90D80-30B7-4001-A967-58A60C43220A}" type="presParOf" srcId="{B0788F53-6A19-48BF-8F25-F8DF8E7593B6}" destId="{B446FCD3-22E0-475E-A7D8-2586CBC92477}" srcOrd="0" destOrd="0" presId="urn:microsoft.com/office/officeart/2005/8/layout/list1"/>
    <dgm:cxn modelId="{9B466B46-B047-4A56-B6D8-8E453822630A}" type="presParOf" srcId="{B0788F53-6A19-48BF-8F25-F8DF8E7593B6}" destId="{53100D2D-9EE5-42BF-A722-A620468C71F0}" srcOrd="1" destOrd="0" presId="urn:microsoft.com/office/officeart/2005/8/layout/list1"/>
    <dgm:cxn modelId="{54D94DE3-9CE9-42F7-AB2E-6B10B8321EFE}" type="presParOf" srcId="{8C3405B0-F59F-40F7-A43C-D17CAD4D915B}" destId="{147DAD75-778F-480C-8789-50C6D5337649}" srcOrd="1" destOrd="0" presId="urn:microsoft.com/office/officeart/2005/8/layout/list1"/>
    <dgm:cxn modelId="{71EAE875-E376-4A8F-B625-5300ED620338}" type="presParOf" srcId="{8C3405B0-F59F-40F7-A43C-D17CAD4D915B}" destId="{953D9F87-9485-4F97-8FBC-4C24DF48585C}" srcOrd="2" destOrd="0" presId="urn:microsoft.com/office/officeart/2005/8/layout/list1"/>
    <dgm:cxn modelId="{6B29CEBE-CF92-4A53-837F-3A8F3F9E11F1}" type="presParOf" srcId="{8C3405B0-F59F-40F7-A43C-D17CAD4D915B}" destId="{BE97DD11-723B-4152-98DB-B1C569FBC498}" srcOrd="3" destOrd="0" presId="urn:microsoft.com/office/officeart/2005/8/layout/list1"/>
    <dgm:cxn modelId="{1FDA7F9B-03BF-4ECE-B14B-7C6D2E93C835}" type="presParOf" srcId="{8C3405B0-F59F-40F7-A43C-D17CAD4D915B}" destId="{4958C9C1-6846-421E-9E40-F691DBEA809E}" srcOrd="4" destOrd="0" presId="urn:microsoft.com/office/officeart/2005/8/layout/list1"/>
    <dgm:cxn modelId="{6346236A-48DE-48C4-B592-7AACAD84F488}" type="presParOf" srcId="{4958C9C1-6846-421E-9E40-F691DBEA809E}" destId="{0397C3EB-F685-4DC2-81C4-385DD8F95060}" srcOrd="0" destOrd="0" presId="urn:microsoft.com/office/officeart/2005/8/layout/list1"/>
    <dgm:cxn modelId="{CA071217-13F3-49DE-B9A5-19007DD5EB36}" type="presParOf" srcId="{4958C9C1-6846-421E-9E40-F691DBEA809E}" destId="{7B84F1AB-BBE8-48C8-AD02-4651498D03E6}" srcOrd="1" destOrd="0" presId="urn:microsoft.com/office/officeart/2005/8/layout/list1"/>
    <dgm:cxn modelId="{73A47D5F-EA9B-42B5-989C-C58268CE5E65}" type="presParOf" srcId="{8C3405B0-F59F-40F7-A43C-D17CAD4D915B}" destId="{D2F7EFC2-8AB4-45BD-923A-D277EDC89ED3}" srcOrd="5" destOrd="0" presId="urn:microsoft.com/office/officeart/2005/8/layout/list1"/>
    <dgm:cxn modelId="{5CF7DF9D-2D56-4D6F-B3CF-A5A9AB8B2971}" type="presParOf" srcId="{8C3405B0-F59F-40F7-A43C-D17CAD4D915B}" destId="{CEA96119-7EA4-42C0-A708-4FA7A2DCDF7F}"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9754E8-3B40-4483-9753-9029A6D0FBD4}"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D2DB75B8-E21B-43D1-9BCE-286054CD41AB}">
      <dgm:prSet phldrT="[Текст]" custT="1"/>
      <dgm:spPr/>
      <dgm:t>
        <a:bodyPr/>
        <a:lstStyle/>
        <a:p>
          <a:r>
            <a:rPr lang="uk-UA" sz="1800" dirty="0" smtClean="0"/>
            <a:t>1) підприємницькі (або господарські); </a:t>
          </a:r>
          <a:endParaRPr lang="ru-RU" sz="1800" dirty="0"/>
        </a:p>
      </dgm:t>
    </dgm:pt>
    <dgm:pt modelId="{6B901CE1-EEDE-4D6E-A741-B4F75AE7205F}" type="parTrans" cxnId="{7BF462E7-6530-41B0-9F13-01FAC45178FE}">
      <dgm:prSet/>
      <dgm:spPr/>
      <dgm:t>
        <a:bodyPr/>
        <a:lstStyle/>
        <a:p>
          <a:endParaRPr lang="ru-RU"/>
        </a:p>
      </dgm:t>
    </dgm:pt>
    <dgm:pt modelId="{2F92BA28-D90A-4ADF-95A1-8545DD20735E}" type="sibTrans" cxnId="{7BF462E7-6530-41B0-9F13-01FAC45178FE}">
      <dgm:prSet/>
      <dgm:spPr/>
      <dgm:t>
        <a:bodyPr/>
        <a:lstStyle/>
        <a:p>
          <a:endParaRPr lang="ru-RU"/>
        </a:p>
      </dgm:t>
    </dgm:pt>
    <dgm:pt modelId="{847B6505-8250-4FCB-87E9-5BAC4D2138F8}">
      <dgm:prSet phldrT="[Текст]" custT="1"/>
      <dgm:spPr/>
      <dgm:t>
        <a:bodyPr/>
        <a:lstStyle/>
        <a:p>
          <a:r>
            <a:rPr lang="uk-UA" sz="1800" dirty="0" smtClean="0"/>
            <a:t>2) соціальні; </a:t>
          </a:r>
          <a:endParaRPr lang="ru-RU" sz="1800" dirty="0"/>
        </a:p>
      </dgm:t>
    </dgm:pt>
    <dgm:pt modelId="{10349332-3370-406C-801F-C4BF44EB2017}" type="parTrans" cxnId="{40B14EEC-EF0C-496D-99BC-94B0573417AF}">
      <dgm:prSet/>
      <dgm:spPr/>
      <dgm:t>
        <a:bodyPr/>
        <a:lstStyle/>
        <a:p>
          <a:endParaRPr lang="ru-RU"/>
        </a:p>
      </dgm:t>
    </dgm:pt>
    <dgm:pt modelId="{69A1F243-2C54-4ACD-81DE-E5D88C39F84C}" type="sibTrans" cxnId="{40B14EEC-EF0C-496D-99BC-94B0573417AF}">
      <dgm:prSet/>
      <dgm:spPr/>
      <dgm:t>
        <a:bodyPr/>
        <a:lstStyle/>
        <a:p>
          <a:endParaRPr lang="ru-RU"/>
        </a:p>
      </dgm:t>
    </dgm:pt>
    <dgm:pt modelId="{335DA54E-A26B-4591-A491-9ABB4136639C}">
      <dgm:prSet phldrT="[Текст]" custT="1"/>
      <dgm:spPr/>
      <dgm:t>
        <a:bodyPr/>
        <a:lstStyle/>
        <a:p>
          <a:r>
            <a:rPr lang="uk-UA" sz="1800" dirty="0" smtClean="0"/>
            <a:t>3) земельні;</a:t>
          </a:r>
          <a:endParaRPr lang="ru-RU" sz="1800" dirty="0"/>
        </a:p>
      </dgm:t>
    </dgm:pt>
    <dgm:pt modelId="{BCB7527A-4175-4425-8537-D71E606DFA75}" type="parTrans" cxnId="{89EED8A8-0503-41D6-88CA-E6A2D7B02E9C}">
      <dgm:prSet/>
      <dgm:spPr/>
      <dgm:t>
        <a:bodyPr/>
        <a:lstStyle/>
        <a:p>
          <a:endParaRPr lang="ru-RU"/>
        </a:p>
      </dgm:t>
    </dgm:pt>
    <dgm:pt modelId="{5B17B746-C490-44AD-9AC6-C79ABC717615}" type="sibTrans" cxnId="{89EED8A8-0503-41D6-88CA-E6A2D7B02E9C}">
      <dgm:prSet/>
      <dgm:spPr/>
      <dgm:t>
        <a:bodyPr/>
        <a:lstStyle/>
        <a:p>
          <a:endParaRPr lang="ru-RU"/>
        </a:p>
      </dgm:t>
    </dgm:pt>
    <dgm:pt modelId="{A4B59F04-53F7-42B7-A004-8CC2349D807D}">
      <dgm:prSet phldrT="[Текст]" custT="1"/>
      <dgm:spPr/>
      <dgm:t>
        <a:bodyPr/>
        <a:lstStyle/>
        <a:p>
          <a:r>
            <a:rPr lang="uk-UA" sz="1800" dirty="0" smtClean="0"/>
            <a:t>4) будівельно-комунальні; </a:t>
          </a:r>
          <a:endParaRPr lang="ru-RU" sz="1800" dirty="0"/>
        </a:p>
      </dgm:t>
    </dgm:pt>
    <dgm:pt modelId="{737287F3-6C92-40D0-81AB-E493AE35BF64}" type="parTrans" cxnId="{874465B4-1DF8-4001-A57B-B1E9BC4F9A11}">
      <dgm:prSet/>
      <dgm:spPr/>
    </dgm:pt>
    <dgm:pt modelId="{7DD91A89-55A8-43CB-8367-27FC6BE91D36}" type="sibTrans" cxnId="{874465B4-1DF8-4001-A57B-B1E9BC4F9A11}">
      <dgm:prSet/>
      <dgm:spPr/>
    </dgm:pt>
    <dgm:pt modelId="{91DECDEF-863D-4070-80EF-00AEDAE9146F}">
      <dgm:prSet phldrT="[Текст]" custT="1"/>
      <dgm:spPr/>
      <dgm:t>
        <a:bodyPr/>
        <a:lstStyle/>
        <a:p>
          <a:r>
            <a:rPr lang="uk-UA" sz="1800" dirty="0" smtClean="0"/>
            <a:t>5) житлові та інші види адміністративних послуг.</a:t>
          </a:r>
          <a:endParaRPr lang="ru-RU" sz="1800" dirty="0"/>
        </a:p>
      </dgm:t>
    </dgm:pt>
    <dgm:pt modelId="{1F256242-4FAE-49C1-BF4E-06931A4DA41D}" type="parTrans" cxnId="{CFCD7102-3D19-4913-B769-35F2085BE823}">
      <dgm:prSet/>
      <dgm:spPr/>
    </dgm:pt>
    <dgm:pt modelId="{43AC1B87-7258-4C6B-B8F7-2280C430A995}" type="sibTrans" cxnId="{CFCD7102-3D19-4913-B769-35F2085BE823}">
      <dgm:prSet/>
      <dgm:spPr/>
    </dgm:pt>
    <dgm:pt modelId="{C7BCCABA-F0D3-473A-BFC1-A5FBBE872AD4}" type="pres">
      <dgm:prSet presAssocID="{129754E8-3B40-4483-9753-9029A6D0FBD4}" presName="linear" presStyleCnt="0">
        <dgm:presLayoutVars>
          <dgm:dir/>
          <dgm:animLvl val="lvl"/>
          <dgm:resizeHandles val="exact"/>
        </dgm:presLayoutVars>
      </dgm:prSet>
      <dgm:spPr/>
      <dgm:t>
        <a:bodyPr/>
        <a:lstStyle/>
        <a:p>
          <a:endParaRPr lang="ru-RU"/>
        </a:p>
      </dgm:t>
    </dgm:pt>
    <dgm:pt modelId="{F55B3DE3-833B-4A9C-A600-32FC37461ADF}" type="pres">
      <dgm:prSet presAssocID="{D2DB75B8-E21B-43D1-9BCE-286054CD41AB}" presName="parentLin" presStyleCnt="0"/>
      <dgm:spPr/>
    </dgm:pt>
    <dgm:pt modelId="{732FE41D-2E30-4D7E-8332-4BEC7E94E1E3}" type="pres">
      <dgm:prSet presAssocID="{D2DB75B8-E21B-43D1-9BCE-286054CD41AB}" presName="parentLeftMargin" presStyleLbl="node1" presStyleIdx="0" presStyleCnt="5"/>
      <dgm:spPr/>
      <dgm:t>
        <a:bodyPr/>
        <a:lstStyle/>
        <a:p>
          <a:endParaRPr lang="ru-RU"/>
        </a:p>
      </dgm:t>
    </dgm:pt>
    <dgm:pt modelId="{94FD6797-F651-4AB5-A8E3-E2CEA4EF4FAE}" type="pres">
      <dgm:prSet presAssocID="{D2DB75B8-E21B-43D1-9BCE-286054CD41AB}" presName="parentText" presStyleLbl="node1" presStyleIdx="0" presStyleCnt="5">
        <dgm:presLayoutVars>
          <dgm:chMax val="0"/>
          <dgm:bulletEnabled val="1"/>
        </dgm:presLayoutVars>
      </dgm:prSet>
      <dgm:spPr/>
      <dgm:t>
        <a:bodyPr/>
        <a:lstStyle/>
        <a:p>
          <a:endParaRPr lang="ru-RU"/>
        </a:p>
      </dgm:t>
    </dgm:pt>
    <dgm:pt modelId="{1FDF3289-5DC7-4388-96F8-CF0CF0067AD8}" type="pres">
      <dgm:prSet presAssocID="{D2DB75B8-E21B-43D1-9BCE-286054CD41AB}" presName="negativeSpace" presStyleCnt="0"/>
      <dgm:spPr/>
    </dgm:pt>
    <dgm:pt modelId="{A97EB9FE-41FC-4BCB-960F-FED3DADED02D}" type="pres">
      <dgm:prSet presAssocID="{D2DB75B8-E21B-43D1-9BCE-286054CD41AB}" presName="childText" presStyleLbl="conFgAcc1" presStyleIdx="0" presStyleCnt="5">
        <dgm:presLayoutVars>
          <dgm:bulletEnabled val="1"/>
        </dgm:presLayoutVars>
      </dgm:prSet>
      <dgm:spPr/>
    </dgm:pt>
    <dgm:pt modelId="{4F58EA52-7C4E-483A-A6D3-0502ECEC1A8A}" type="pres">
      <dgm:prSet presAssocID="{2F92BA28-D90A-4ADF-95A1-8545DD20735E}" presName="spaceBetweenRectangles" presStyleCnt="0"/>
      <dgm:spPr/>
    </dgm:pt>
    <dgm:pt modelId="{1B883E08-FDF9-4716-B465-F972BC826839}" type="pres">
      <dgm:prSet presAssocID="{847B6505-8250-4FCB-87E9-5BAC4D2138F8}" presName="parentLin" presStyleCnt="0"/>
      <dgm:spPr/>
    </dgm:pt>
    <dgm:pt modelId="{4C5F38E7-F977-4745-84A9-401699C62635}" type="pres">
      <dgm:prSet presAssocID="{847B6505-8250-4FCB-87E9-5BAC4D2138F8}" presName="parentLeftMargin" presStyleLbl="node1" presStyleIdx="0" presStyleCnt="5"/>
      <dgm:spPr/>
      <dgm:t>
        <a:bodyPr/>
        <a:lstStyle/>
        <a:p>
          <a:endParaRPr lang="ru-RU"/>
        </a:p>
      </dgm:t>
    </dgm:pt>
    <dgm:pt modelId="{64E81EFC-2354-4E0F-B73B-DC571A6D2D03}" type="pres">
      <dgm:prSet presAssocID="{847B6505-8250-4FCB-87E9-5BAC4D2138F8}" presName="parentText" presStyleLbl="node1" presStyleIdx="1" presStyleCnt="5">
        <dgm:presLayoutVars>
          <dgm:chMax val="0"/>
          <dgm:bulletEnabled val="1"/>
        </dgm:presLayoutVars>
      </dgm:prSet>
      <dgm:spPr/>
      <dgm:t>
        <a:bodyPr/>
        <a:lstStyle/>
        <a:p>
          <a:endParaRPr lang="ru-RU"/>
        </a:p>
      </dgm:t>
    </dgm:pt>
    <dgm:pt modelId="{669536BA-742A-4F39-9BB8-B2315A71D65F}" type="pres">
      <dgm:prSet presAssocID="{847B6505-8250-4FCB-87E9-5BAC4D2138F8}" presName="negativeSpace" presStyleCnt="0"/>
      <dgm:spPr/>
    </dgm:pt>
    <dgm:pt modelId="{C41139B4-130B-48B6-9D39-D03E984379CC}" type="pres">
      <dgm:prSet presAssocID="{847B6505-8250-4FCB-87E9-5BAC4D2138F8}" presName="childText" presStyleLbl="conFgAcc1" presStyleIdx="1" presStyleCnt="5">
        <dgm:presLayoutVars>
          <dgm:bulletEnabled val="1"/>
        </dgm:presLayoutVars>
      </dgm:prSet>
      <dgm:spPr/>
    </dgm:pt>
    <dgm:pt modelId="{70DB6CBD-AA21-4E4C-B601-72D06C656F27}" type="pres">
      <dgm:prSet presAssocID="{69A1F243-2C54-4ACD-81DE-E5D88C39F84C}" presName="spaceBetweenRectangles" presStyleCnt="0"/>
      <dgm:spPr/>
    </dgm:pt>
    <dgm:pt modelId="{14527A8A-010B-4079-9CD3-98F2F77B8BAE}" type="pres">
      <dgm:prSet presAssocID="{335DA54E-A26B-4591-A491-9ABB4136639C}" presName="parentLin" presStyleCnt="0"/>
      <dgm:spPr/>
    </dgm:pt>
    <dgm:pt modelId="{957758DE-33D2-4D86-B2D2-FF91FB677647}" type="pres">
      <dgm:prSet presAssocID="{335DA54E-A26B-4591-A491-9ABB4136639C}" presName="parentLeftMargin" presStyleLbl="node1" presStyleIdx="1" presStyleCnt="5"/>
      <dgm:spPr/>
      <dgm:t>
        <a:bodyPr/>
        <a:lstStyle/>
        <a:p>
          <a:endParaRPr lang="ru-RU"/>
        </a:p>
      </dgm:t>
    </dgm:pt>
    <dgm:pt modelId="{DCFCBE74-7CAC-4C5B-8EE9-FFB3C2FFA381}" type="pres">
      <dgm:prSet presAssocID="{335DA54E-A26B-4591-A491-9ABB4136639C}" presName="parentText" presStyleLbl="node1" presStyleIdx="2" presStyleCnt="5">
        <dgm:presLayoutVars>
          <dgm:chMax val="0"/>
          <dgm:bulletEnabled val="1"/>
        </dgm:presLayoutVars>
      </dgm:prSet>
      <dgm:spPr/>
      <dgm:t>
        <a:bodyPr/>
        <a:lstStyle/>
        <a:p>
          <a:endParaRPr lang="ru-RU"/>
        </a:p>
      </dgm:t>
    </dgm:pt>
    <dgm:pt modelId="{F32D0F05-4B2C-46C8-80E6-7E4B9C8C4295}" type="pres">
      <dgm:prSet presAssocID="{335DA54E-A26B-4591-A491-9ABB4136639C}" presName="negativeSpace" presStyleCnt="0"/>
      <dgm:spPr/>
    </dgm:pt>
    <dgm:pt modelId="{2A4A76B6-E0DB-4231-81A7-B5DB4D8E05E0}" type="pres">
      <dgm:prSet presAssocID="{335DA54E-A26B-4591-A491-9ABB4136639C}" presName="childText" presStyleLbl="conFgAcc1" presStyleIdx="2" presStyleCnt="5">
        <dgm:presLayoutVars>
          <dgm:bulletEnabled val="1"/>
        </dgm:presLayoutVars>
      </dgm:prSet>
      <dgm:spPr/>
    </dgm:pt>
    <dgm:pt modelId="{B474FC3C-DD1F-497F-AA48-6AE375B2F521}" type="pres">
      <dgm:prSet presAssocID="{5B17B746-C490-44AD-9AC6-C79ABC717615}" presName="spaceBetweenRectangles" presStyleCnt="0"/>
      <dgm:spPr/>
    </dgm:pt>
    <dgm:pt modelId="{37F1E4FA-30E9-47A1-BD32-22D3F036A41F}" type="pres">
      <dgm:prSet presAssocID="{A4B59F04-53F7-42B7-A004-8CC2349D807D}" presName="parentLin" presStyleCnt="0"/>
      <dgm:spPr/>
    </dgm:pt>
    <dgm:pt modelId="{303C385F-DD1C-4D94-8E6D-0E7A30FD85A0}" type="pres">
      <dgm:prSet presAssocID="{A4B59F04-53F7-42B7-A004-8CC2349D807D}" presName="parentLeftMargin" presStyleLbl="node1" presStyleIdx="2" presStyleCnt="5"/>
      <dgm:spPr/>
      <dgm:t>
        <a:bodyPr/>
        <a:lstStyle/>
        <a:p>
          <a:endParaRPr lang="ru-RU"/>
        </a:p>
      </dgm:t>
    </dgm:pt>
    <dgm:pt modelId="{1907E19C-C9D8-4CAA-910C-92735AA31DBB}" type="pres">
      <dgm:prSet presAssocID="{A4B59F04-53F7-42B7-A004-8CC2349D807D}" presName="parentText" presStyleLbl="node1" presStyleIdx="3" presStyleCnt="5">
        <dgm:presLayoutVars>
          <dgm:chMax val="0"/>
          <dgm:bulletEnabled val="1"/>
        </dgm:presLayoutVars>
      </dgm:prSet>
      <dgm:spPr/>
      <dgm:t>
        <a:bodyPr/>
        <a:lstStyle/>
        <a:p>
          <a:endParaRPr lang="ru-RU"/>
        </a:p>
      </dgm:t>
    </dgm:pt>
    <dgm:pt modelId="{A70921CF-821F-4006-B0BA-C91DB544C1DB}" type="pres">
      <dgm:prSet presAssocID="{A4B59F04-53F7-42B7-A004-8CC2349D807D}" presName="negativeSpace" presStyleCnt="0"/>
      <dgm:spPr/>
    </dgm:pt>
    <dgm:pt modelId="{882A8208-671B-43CA-AAC2-6D75028E9C68}" type="pres">
      <dgm:prSet presAssocID="{A4B59F04-53F7-42B7-A004-8CC2349D807D}" presName="childText" presStyleLbl="conFgAcc1" presStyleIdx="3" presStyleCnt="5">
        <dgm:presLayoutVars>
          <dgm:bulletEnabled val="1"/>
        </dgm:presLayoutVars>
      </dgm:prSet>
      <dgm:spPr/>
    </dgm:pt>
    <dgm:pt modelId="{4E6B4760-A21A-4DC4-8371-A6148028DE7F}" type="pres">
      <dgm:prSet presAssocID="{7DD91A89-55A8-43CB-8367-27FC6BE91D36}" presName="spaceBetweenRectangles" presStyleCnt="0"/>
      <dgm:spPr/>
    </dgm:pt>
    <dgm:pt modelId="{3A79F378-A29E-45F4-84CA-BB78D8AD1622}" type="pres">
      <dgm:prSet presAssocID="{91DECDEF-863D-4070-80EF-00AEDAE9146F}" presName="parentLin" presStyleCnt="0"/>
      <dgm:spPr/>
    </dgm:pt>
    <dgm:pt modelId="{409B0923-533A-4E24-A437-866AFEA4947D}" type="pres">
      <dgm:prSet presAssocID="{91DECDEF-863D-4070-80EF-00AEDAE9146F}" presName="parentLeftMargin" presStyleLbl="node1" presStyleIdx="3" presStyleCnt="5"/>
      <dgm:spPr/>
      <dgm:t>
        <a:bodyPr/>
        <a:lstStyle/>
        <a:p>
          <a:endParaRPr lang="ru-RU"/>
        </a:p>
      </dgm:t>
    </dgm:pt>
    <dgm:pt modelId="{7B366C79-6B6F-4CFC-8D8E-3946988DBAEA}" type="pres">
      <dgm:prSet presAssocID="{91DECDEF-863D-4070-80EF-00AEDAE9146F}" presName="parentText" presStyleLbl="node1" presStyleIdx="4" presStyleCnt="5">
        <dgm:presLayoutVars>
          <dgm:chMax val="0"/>
          <dgm:bulletEnabled val="1"/>
        </dgm:presLayoutVars>
      </dgm:prSet>
      <dgm:spPr/>
      <dgm:t>
        <a:bodyPr/>
        <a:lstStyle/>
        <a:p>
          <a:endParaRPr lang="ru-RU"/>
        </a:p>
      </dgm:t>
    </dgm:pt>
    <dgm:pt modelId="{913B2662-8769-49C0-BA30-D02C907A75E8}" type="pres">
      <dgm:prSet presAssocID="{91DECDEF-863D-4070-80EF-00AEDAE9146F}" presName="negativeSpace" presStyleCnt="0"/>
      <dgm:spPr/>
    </dgm:pt>
    <dgm:pt modelId="{1862CD9F-4BCB-4920-916C-FDF9039AC0F0}" type="pres">
      <dgm:prSet presAssocID="{91DECDEF-863D-4070-80EF-00AEDAE9146F}" presName="childText" presStyleLbl="conFgAcc1" presStyleIdx="4" presStyleCnt="5">
        <dgm:presLayoutVars>
          <dgm:bulletEnabled val="1"/>
        </dgm:presLayoutVars>
      </dgm:prSet>
      <dgm:spPr/>
    </dgm:pt>
  </dgm:ptLst>
  <dgm:cxnLst>
    <dgm:cxn modelId="{2052E431-1228-48FC-95A1-A1A84685167A}" type="presOf" srcId="{335DA54E-A26B-4591-A491-9ABB4136639C}" destId="{DCFCBE74-7CAC-4C5B-8EE9-FFB3C2FFA381}" srcOrd="1" destOrd="0" presId="urn:microsoft.com/office/officeart/2005/8/layout/list1"/>
    <dgm:cxn modelId="{9FC4CACD-B79E-49ED-A58B-984ED6632F3F}" type="presOf" srcId="{A4B59F04-53F7-42B7-A004-8CC2349D807D}" destId="{1907E19C-C9D8-4CAA-910C-92735AA31DBB}" srcOrd="1" destOrd="0" presId="urn:microsoft.com/office/officeart/2005/8/layout/list1"/>
    <dgm:cxn modelId="{CFCD7102-3D19-4913-B769-35F2085BE823}" srcId="{129754E8-3B40-4483-9753-9029A6D0FBD4}" destId="{91DECDEF-863D-4070-80EF-00AEDAE9146F}" srcOrd="4" destOrd="0" parTransId="{1F256242-4FAE-49C1-BF4E-06931A4DA41D}" sibTransId="{43AC1B87-7258-4C6B-B8F7-2280C430A995}"/>
    <dgm:cxn modelId="{40B14EEC-EF0C-496D-99BC-94B0573417AF}" srcId="{129754E8-3B40-4483-9753-9029A6D0FBD4}" destId="{847B6505-8250-4FCB-87E9-5BAC4D2138F8}" srcOrd="1" destOrd="0" parTransId="{10349332-3370-406C-801F-C4BF44EB2017}" sibTransId="{69A1F243-2C54-4ACD-81DE-E5D88C39F84C}"/>
    <dgm:cxn modelId="{6C89E5B3-1884-48FE-B6AD-A98EA7D92B22}" type="presOf" srcId="{847B6505-8250-4FCB-87E9-5BAC4D2138F8}" destId="{4C5F38E7-F977-4745-84A9-401699C62635}" srcOrd="0" destOrd="0" presId="urn:microsoft.com/office/officeart/2005/8/layout/list1"/>
    <dgm:cxn modelId="{DE780CD9-40F8-4DA6-9F56-6D05F2F3A2FD}" type="presOf" srcId="{91DECDEF-863D-4070-80EF-00AEDAE9146F}" destId="{409B0923-533A-4E24-A437-866AFEA4947D}" srcOrd="0" destOrd="0" presId="urn:microsoft.com/office/officeart/2005/8/layout/list1"/>
    <dgm:cxn modelId="{874465B4-1DF8-4001-A57B-B1E9BC4F9A11}" srcId="{129754E8-3B40-4483-9753-9029A6D0FBD4}" destId="{A4B59F04-53F7-42B7-A004-8CC2349D807D}" srcOrd="3" destOrd="0" parTransId="{737287F3-6C92-40D0-81AB-E493AE35BF64}" sibTransId="{7DD91A89-55A8-43CB-8367-27FC6BE91D36}"/>
    <dgm:cxn modelId="{03C66FE0-A6EF-4659-932C-06983ACD4715}" type="presOf" srcId="{D2DB75B8-E21B-43D1-9BCE-286054CD41AB}" destId="{94FD6797-F651-4AB5-A8E3-E2CEA4EF4FAE}" srcOrd="1" destOrd="0" presId="urn:microsoft.com/office/officeart/2005/8/layout/list1"/>
    <dgm:cxn modelId="{7BF462E7-6530-41B0-9F13-01FAC45178FE}" srcId="{129754E8-3B40-4483-9753-9029A6D0FBD4}" destId="{D2DB75B8-E21B-43D1-9BCE-286054CD41AB}" srcOrd="0" destOrd="0" parTransId="{6B901CE1-EEDE-4D6E-A741-B4F75AE7205F}" sibTransId="{2F92BA28-D90A-4ADF-95A1-8545DD20735E}"/>
    <dgm:cxn modelId="{89EED8A8-0503-41D6-88CA-E6A2D7B02E9C}" srcId="{129754E8-3B40-4483-9753-9029A6D0FBD4}" destId="{335DA54E-A26B-4591-A491-9ABB4136639C}" srcOrd="2" destOrd="0" parTransId="{BCB7527A-4175-4425-8537-D71E606DFA75}" sibTransId="{5B17B746-C490-44AD-9AC6-C79ABC717615}"/>
    <dgm:cxn modelId="{96623936-CF0F-451E-8AE6-D24D62E79F69}" type="presOf" srcId="{129754E8-3B40-4483-9753-9029A6D0FBD4}" destId="{C7BCCABA-F0D3-473A-BFC1-A5FBBE872AD4}" srcOrd="0" destOrd="0" presId="urn:microsoft.com/office/officeart/2005/8/layout/list1"/>
    <dgm:cxn modelId="{B1FC4AD0-F342-44FB-9495-04EF6FD383A6}" type="presOf" srcId="{335DA54E-A26B-4591-A491-9ABB4136639C}" destId="{957758DE-33D2-4D86-B2D2-FF91FB677647}" srcOrd="0" destOrd="0" presId="urn:microsoft.com/office/officeart/2005/8/layout/list1"/>
    <dgm:cxn modelId="{2256EFBC-FF5E-45B3-BAD2-FDEDD6B959D0}" type="presOf" srcId="{91DECDEF-863D-4070-80EF-00AEDAE9146F}" destId="{7B366C79-6B6F-4CFC-8D8E-3946988DBAEA}" srcOrd="1" destOrd="0" presId="urn:microsoft.com/office/officeart/2005/8/layout/list1"/>
    <dgm:cxn modelId="{9BD64077-959C-4305-AA6B-F1164A55F9FF}" type="presOf" srcId="{A4B59F04-53F7-42B7-A004-8CC2349D807D}" destId="{303C385F-DD1C-4D94-8E6D-0E7A30FD85A0}" srcOrd="0" destOrd="0" presId="urn:microsoft.com/office/officeart/2005/8/layout/list1"/>
    <dgm:cxn modelId="{593C4F19-9C0F-418E-BA0B-103D45981C72}" type="presOf" srcId="{D2DB75B8-E21B-43D1-9BCE-286054CD41AB}" destId="{732FE41D-2E30-4D7E-8332-4BEC7E94E1E3}" srcOrd="0" destOrd="0" presId="urn:microsoft.com/office/officeart/2005/8/layout/list1"/>
    <dgm:cxn modelId="{9843498D-092D-4101-ABE2-5AA42F278C39}" type="presOf" srcId="{847B6505-8250-4FCB-87E9-5BAC4D2138F8}" destId="{64E81EFC-2354-4E0F-B73B-DC571A6D2D03}" srcOrd="1" destOrd="0" presId="urn:microsoft.com/office/officeart/2005/8/layout/list1"/>
    <dgm:cxn modelId="{2EDE8753-96C6-4691-8F6B-8B6A01778044}" type="presParOf" srcId="{C7BCCABA-F0D3-473A-BFC1-A5FBBE872AD4}" destId="{F55B3DE3-833B-4A9C-A600-32FC37461ADF}" srcOrd="0" destOrd="0" presId="urn:microsoft.com/office/officeart/2005/8/layout/list1"/>
    <dgm:cxn modelId="{C2331874-30E4-444F-8CB3-FA67C2818D8C}" type="presParOf" srcId="{F55B3DE3-833B-4A9C-A600-32FC37461ADF}" destId="{732FE41D-2E30-4D7E-8332-4BEC7E94E1E3}" srcOrd="0" destOrd="0" presId="urn:microsoft.com/office/officeart/2005/8/layout/list1"/>
    <dgm:cxn modelId="{749AF808-DEB8-450D-88D3-5E7262AF4BD0}" type="presParOf" srcId="{F55B3DE3-833B-4A9C-A600-32FC37461ADF}" destId="{94FD6797-F651-4AB5-A8E3-E2CEA4EF4FAE}" srcOrd="1" destOrd="0" presId="urn:microsoft.com/office/officeart/2005/8/layout/list1"/>
    <dgm:cxn modelId="{6D13E95E-F779-4D72-BE6F-2E7CA8D46BAB}" type="presParOf" srcId="{C7BCCABA-F0D3-473A-BFC1-A5FBBE872AD4}" destId="{1FDF3289-5DC7-4388-96F8-CF0CF0067AD8}" srcOrd="1" destOrd="0" presId="urn:microsoft.com/office/officeart/2005/8/layout/list1"/>
    <dgm:cxn modelId="{3253F65A-8141-46BB-A408-6D062FAB723B}" type="presParOf" srcId="{C7BCCABA-F0D3-473A-BFC1-A5FBBE872AD4}" destId="{A97EB9FE-41FC-4BCB-960F-FED3DADED02D}" srcOrd="2" destOrd="0" presId="urn:microsoft.com/office/officeart/2005/8/layout/list1"/>
    <dgm:cxn modelId="{01829A36-1A75-4D4F-84A9-634CF4C39C9F}" type="presParOf" srcId="{C7BCCABA-F0D3-473A-BFC1-A5FBBE872AD4}" destId="{4F58EA52-7C4E-483A-A6D3-0502ECEC1A8A}" srcOrd="3" destOrd="0" presId="urn:microsoft.com/office/officeart/2005/8/layout/list1"/>
    <dgm:cxn modelId="{086446EB-DE69-43EE-9257-6071EC93BEF5}" type="presParOf" srcId="{C7BCCABA-F0D3-473A-BFC1-A5FBBE872AD4}" destId="{1B883E08-FDF9-4716-B465-F972BC826839}" srcOrd="4" destOrd="0" presId="urn:microsoft.com/office/officeart/2005/8/layout/list1"/>
    <dgm:cxn modelId="{4818E176-6C46-4379-8D2A-FFCE61729F4E}" type="presParOf" srcId="{1B883E08-FDF9-4716-B465-F972BC826839}" destId="{4C5F38E7-F977-4745-84A9-401699C62635}" srcOrd="0" destOrd="0" presId="urn:microsoft.com/office/officeart/2005/8/layout/list1"/>
    <dgm:cxn modelId="{517A59F3-4806-4300-A9BD-B86DFAF8D162}" type="presParOf" srcId="{1B883E08-FDF9-4716-B465-F972BC826839}" destId="{64E81EFC-2354-4E0F-B73B-DC571A6D2D03}" srcOrd="1" destOrd="0" presId="urn:microsoft.com/office/officeart/2005/8/layout/list1"/>
    <dgm:cxn modelId="{396982F9-4E85-4205-A101-8AFBBF717539}" type="presParOf" srcId="{C7BCCABA-F0D3-473A-BFC1-A5FBBE872AD4}" destId="{669536BA-742A-4F39-9BB8-B2315A71D65F}" srcOrd="5" destOrd="0" presId="urn:microsoft.com/office/officeart/2005/8/layout/list1"/>
    <dgm:cxn modelId="{7D44FEE0-9DB6-4834-8C7A-FCE538DDC3B9}" type="presParOf" srcId="{C7BCCABA-F0D3-473A-BFC1-A5FBBE872AD4}" destId="{C41139B4-130B-48B6-9D39-D03E984379CC}" srcOrd="6" destOrd="0" presId="urn:microsoft.com/office/officeart/2005/8/layout/list1"/>
    <dgm:cxn modelId="{AEE47982-6D1E-4043-B775-1715444AE9F3}" type="presParOf" srcId="{C7BCCABA-F0D3-473A-BFC1-A5FBBE872AD4}" destId="{70DB6CBD-AA21-4E4C-B601-72D06C656F27}" srcOrd="7" destOrd="0" presId="urn:microsoft.com/office/officeart/2005/8/layout/list1"/>
    <dgm:cxn modelId="{7627E246-C398-4EC5-89BD-FEF14B86D21A}" type="presParOf" srcId="{C7BCCABA-F0D3-473A-BFC1-A5FBBE872AD4}" destId="{14527A8A-010B-4079-9CD3-98F2F77B8BAE}" srcOrd="8" destOrd="0" presId="urn:microsoft.com/office/officeart/2005/8/layout/list1"/>
    <dgm:cxn modelId="{3DF7BA42-C55B-4E59-BB0D-680E6F38E3F4}" type="presParOf" srcId="{14527A8A-010B-4079-9CD3-98F2F77B8BAE}" destId="{957758DE-33D2-4D86-B2D2-FF91FB677647}" srcOrd="0" destOrd="0" presId="urn:microsoft.com/office/officeart/2005/8/layout/list1"/>
    <dgm:cxn modelId="{742E58AF-2F37-4ED6-8949-7E18298359C9}" type="presParOf" srcId="{14527A8A-010B-4079-9CD3-98F2F77B8BAE}" destId="{DCFCBE74-7CAC-4C5B-8EE9-FFB3C2FFA381}" srcOrd="1" destOrd="0" presId="urn:microsoft.com/office/officeart/2005/8/layout/list1"/>
    <dgm:cxn modelId="{C389DD07-2619-4584-A3BE-D73026EA5B4A}" type="presParOf" srcId="{C7BCCABA-F0D3-473A-BFC1-A5FBBE872AD4}" destId="{F32D0F05-4B2C-46C8-80E6-7E4B9C8C4295}" srcOrd="9" destOrd="0" presId="urn:microsoft.com/office/officeart/2005/8/layout/list1"/>
    <dgm:cxn modelId="{0E6486BE-CD55-466F-BB63-CBCDA4BABDDD}" type="presParOf" srcId="{C7BCCABA-F0D3-473A-BFC1-A5FBBE872AD4}" destId="{2A4A76B6-E0DB-4231-81A7-B5DB4D8E05E0}" srcOrd="10" destOrd="0" presId="urn:microsoft.com/office/officeart/2005/8/layout/list1"/>
    <dgm:cxn modelId="{4CA884B9-2490-4686-B482-407D36436342}" type="presParOf" srcId="{C7BCCABA-F0D3-473A-BFC1-A5FBBE872AD4}" destId="{B474FC3C-DD1F-497F-AA48-6AE375B2F521}" srcOrd="11" destOrd="0" presId="urn:microsoft.com/office/officeart/2005/8/layout/list1"/>
    <dgm:cxn modelId="{78074D52-21B5-435F-B642-A89E549BF690}" type="presParOf" srcId="{C7BCCABA-F0D3-473A-BFC1-A5FBBE872AD4}" destId="{37F1E4FA-30E9-47A1-BD32-22D3F036A41F}" srcOrd="12" destOrd="0" presId="urn:microsoft.com/office/officeart/2005/8/layout/list1"/>
    <dgm:cxn modelId="{2D8ED6DA-7C54-406D-983C-9629F4D769A1}" type="presParOf" srcId="{37F1E4FA-30E9-47A1-BD32-22D3F036A41F}" destId="{303C385F-DD1C-4D94-8E6D-0E7A30FD85A0}" srcOrd="0" destOrd="0" presId="urn:microsoft.com/office/officeart/2005/8/layout/list1"/>
    <dgm:cxn modelId="{4BD0297E-DD15-45DA-86D8-517807D2CDAB}" type="presParOf" srcId="{37F1E4FA-30E9-47A1-BD32-22D3F036A41F}" destId="{1907E19C-C9D8-4CAA-910C-92735AA31DBB}" srcOrd="1" destOrd="0" presId="urn:microsoft.com/office/officeart/2005/8/layout/list1"/>
    <dgm:cxn modelId="{DEFD1F61-FDFE-468A-82E8-956BA7D4319F}" type="presParOf" srcId="{C7BCCABA-F0D3-473A-BFC1-A5FBBE872AD4}" destId="{A70921CF-821F-4006-B0BA-C91DB544C1DB}" srcOrd="13" destOrd="0" presId="urn:microsoft.com/office/officeart/2005/8/layout/list1"/>
    <dgm:cxn modelId="{55C16591-48AA-4242-ACC5-F036A16ADAEF}" type="presParOf" srcId="{C7BCCABA-F0D3-473A-BFC1-A5FBBE872AD4}" destId="{882A8208-671B-43CA-AAC2-6D75028E9C68}" srcOrd="14" destOrd="0" presId="urn:microsoft.com/office/officeart/2005/8/layout/list1"/>
    <dgm:cxn modelId="{39435F50-0129-4088-B9F0-EBC8DFCFA663}" type="presParOf" srcId="{C7BCCABA-F0D3-473A-BFC1-A5FBBE872AD4}" destId="{4E6B4760-A21A-4DC4-8371-A6148028DE7F}" srcOrd="15" destOrd="0" presId="urn:microsoft.com/office/officeart/2005/8/layout/list1"/>
    <dgm:cxn modelId="{EEA06DAB-4B35-4803-BB44-B7895B295C5F}" type="presParOf" srcId="{C7BCCABA-F0D3-473A-BFC1-A5FBBE872AD4}" destId="{3A79F378-A29E-45F4-84CA-BB78D8AD1622}" srcOrd="16" destOrd="0" presId="urn:microsoft.com/office/officeart/2005/8/layout/list1"/>
    <dgm:cxn modelId="{70C8E174-16ED-4A7B-8E57-864B1FA9B422}" type="presParOf" srcId="{3A79F378-A29E-45F4-84CA-BB78D8AD1622}" destId="{409B0923-533A-4E24-A437-866AFEA4947D}" srcOrd="0" destOrd="0" presId="urn:microsoft.com/office/officeart/2005/8/layout/list1"/>
    <dgm:cxn modelId="{85CE6F97-6F51-4B75-916B-AE9967DA5410}" type="presParOf" srcId="{3A79F378-A29E-45F4-84CA-BB78D8AD1622}" destId="{7B366C79-6B6F-4CFC-8D8E-3946988DBAEA}" srcOrd="1" destOrd="0" presId="urn:microsoft.com/office/officeart/2005/8/layout/list1"/>
    <dgm:cxn modelId="{CF00A641-47BD-4F9E-AD38-7ACC225E5016}" type="presParOf" srcId="{C7BCCABA-F0D3-473A-BFC1-A5FBBE872AD4}" destId="{913B2662-8769-49C0-BA30-D02C907A75E8}" srcOrd="17" destOrd="0" presId="urn:microsoft.com/office/officeart/2005/8/layout/list1"/>
    <dgm:cxn modelId="{2DF210B8-395E-403C-B161-77C65D56A848}" type="presParOf" srcId="{C7BCCABA-F0D3-473A-BFC1-A5FBBE872AD4}" destId="{1862CD9F-4BCB-4920-916C-FDF9039AC0F0}"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FF95771-C839-432C-BEEE-2761CBF022D3}"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3CA623C9-7EC8-4054-BCD9-02F254C3246E}">
      <dgm:prSet phldrT="[Текст]" custT="1"/>
      <dgm:spPr/>
      <dgm:t>
        <a:bodyPr/>
        <a:lstStyle/>
        <a:p>
          <a:r>
            <a:rPr lang="uk-UA" sz="1800" dirty="0" smtClean="0"/>
            <a:t>Державні послуги — це послуги, що надаються органами державної влади (насамперед, виконавчої) та державними підприємствами, установами, організаціями.</a:t>
          </a:r>
          <a:endParaRPr lang="ru-RU" sz="1800" dirty="0"/>
        </a:p>
      </dgm:t>
    </dgm:pt>
    <dgm:pt modelId="{AC806B01-F49D-4A24-8237-1990E6CCD124}" type="parTrans" cxnId="{A0AD5197-07B6-4D2F-8418-02C3FD831154}">
      <dgm:prSet/>
      <dgm:spPr/>
      <dgm:t>
        <a:bodyPr/>
        <a:lstStyle/>
        <a:p>
          <a:endParaRPr lang="ru-RU"/>
        </a:p>
      </dgm:t>
    </dgm:pt>
    <dgm:pt modelId="{E414586B-6EBA-4286-B6EB-B1F816AA2D26}" type="sibTrans" cxnId="{A0AD5197-07B6-4D2F-8418-02C3FD831154}">
      <dgm:prSet/>
      <dgm:spPr/>
      <dgm:t>
        <a:bodyPr/>
        <a:lstStyle/>
        <a:p>
          <a:endParaRPr lang="ru-RU"/>
        </a:p>
      </dgm:t>
    </dgm:pt>
    <dgm:pt modelId="{9E937E9B-3779-4D3D-89BD-5B3C386D3846}">
      <dgm:prSet phldrT="[Текст]" custT="1"/>
      <dgm:spPr/>
      <dgm:t>
        <a:bodyPr/>
        <a:lstStyle/>
        <a:p>
          <a:r>
            <a:rPr lang="uk-UA" sz="1800" dirty="0" smtClean="0"/>
            <a:t>Муніципальні послуги — це послуги, що надаються органами місцевого самоврядування та комунальними підприємствами, установами, організаціями. </a:t>
          </a:r>
          <a:endParaRPr lang="ru-RU" sz="1800" dirty="0"/>
        </a:p>
      </dgm:t>
    </dgm:pt>
    <dgm:pt modelId="{08C3B1F3-043C-437D-A498-1CF37DD3A8E9}" type="parTrans" cxnId="{12E89D2B-4058-490E-BC7A-F609311D22A2}">
      <dgm:prSet/>
      <dgm:spPr/>
      <dgm:t>
        <a:bodyPr/>
        <a:lstStyle/>
        <a:p>
          <a:endParaRPr lang="ru-RU"/>
        </a:p>
      </dgm:t>
    </dgm:pt>
    <dgm:pt modelId="{DA6930B9-91A5-4EDC-A46E-28F3EE257AE6}" type="sibTrans" cxnId="{12E89D2B-4058-490E-BC7A-F609311D22A2}">
      <dgm:prSet/>
      <dgm:spPr/>
      <dgm:t>
        <a:bodyPr/>
        <a:lstStyle/>
        <a:p>
          <a:endParaRPr lang="ru-RU"/>
        </a:p>
      </dgm:t>
    </dgm:pt>
    <dgm:pt modelId="{18C2452D-1A43-4935-A77D-34359E5190F4}" type="pres">
      <dgm:prSet presAssocID="{0FF95771-C839-432C-BEEE-2761CBF022D3}" presName="linear" presStyleCnt="0">
        <dgm:presLayoutVars>
          <dgm:dir/>
          <dgm:animLvl val="lvl"/>
          <dgm:resizeHandles val="exact"/>
        </dgm:presLayoutVars>
      </dgm:prSet>
      <dgm:spPr/>
      <dgm:t>
        <a:bodyPr/>
        <a:lstStyle/>
        <a:p>
          <a:endParaRPr lang="ru-RU"/>
        </a:p>
      </dgm:t>
    </dgm:pt>
    <dgm:pt modelId="{79A658EF-340D-4C92-9D82-818F2AFAB330}" type="pres">
      <dgm:prSet presAssocID="{3CA623C9-7EC8-4054-BCD9-02F254C3246E}" presName="parentLin" presStyleCnt="0"/>
      <dgm:spPr/>
    </dgm:pt>
    <dgm:pt modelId="{BB409BC1-91B1-455C-ABDD-22DDACF98E7D}" type="pres">
      <dgm:prSet presAssocID="{3CA623C9-7EC8-4054-BCD9-02F254C3246E}" presName="parentLeftMargin" presStyleLbl="node1" presStyleIdx="0" presStyleCnt="2"/>
      <dgm:spPr/>
      <dgm:t>
        <a:bodyPr/>
        <a:lstStyle/>
        <a:p>
          <a:endParaRPr lang="ru-RU"/>
        </a:p>
      </dgm:t>
    </dgm:pt>
    <dgm:pt modelId="{9545A559-815D-451B-B1D8-84433E36F2A7}" type="pres">
      <dgm:prSet presAssocID="{3CA623C9-7EC8-4054-BCD9-02F254C3246E}" presName="parentText" presStyleLbl="node1" presStyleIdx="0" presStyleCnt="2">
        <dgm:presLayoutVars>
          <dgm:chMax val="0"/>
          <dgm:bulletEnabled val="1"/>
        </dgm:presLayoutVars>
      </dgm:prSet>
      <dgm:spPr/>
      <dgm:t>
        <a:bodyPr/>
        <a:lstStyle/>
        <a:p>
          <a:endParaRPr lang="ru-RU"/>
        </a:p>
      </dgm:t>
    </dgm:pt>
    <dgm:pt modelId="{400E6A97-F0F9-403E-B347-1E31DFF36B68}" type="pres">
      <dgm:prSet presAssocID="{3CA623C9-7EC8-4054-BCD9-02F254C3246E}" presName="negativeSpace" presStyleCnt="0"/>
      <dgm:spPr/>
    </dgm:pt>
    <dgm:pt modelId="{8FA5B615-E3C2-4020-9840-EB50E0306F6D}" type="pres">
      <dgm:prSet presAssocID="{3CA623C9-7EC8-4054-BCD9-02F254C3246E}" presName="childText" presStyleLbl="conFgAcc1" presStyleIdx="0" presStyleCnt="2">
        <dgm:presLayoutVars>
          <dgm:bulletEnabled val="1"/>
        </dgm:presLayoutVars>
      </dgm:prSet>
      <dgm:spPr/>
    </dgm:pt>
    <dgm:pt modelId="{6C8FD1BD-17B9-4EA7-9396-D4FC0C83FE7B}" type="pres">
      <dgm:prSet presAssocID="{E414586B-6EBA-4286-B6EB-B1F816AA2D26}" presName="spaceBetweenRectangles" presStyleCnt="0"/>
      <dgm:spPr/>
    </dgm:pt>
    <dgm:pt modelId="{EF3912AB-C10B-4752-B979-9BED68FD4C5C}" type="pres">
      <dgm:prSet presAssocID="{9E937E9B-3779-4D3D-89BD-5B3C386D3846}" presName="parentLin" presStyleCnt="0"/>
      <dgm:spPr/>
    </dgm:pt>
    <dgm:pt modelId="{1C91A37A-823D-41FA-8E99-0D312F0059FF}" type="pres">
      <dgm:prSet presAssocID="{9E937E9B-3779-4D3D-89BD-5B3C386D3846}" presName="parentLeftMargin" presStyleLbl="node1" presStyleIdx="0" presStyleCnt="2"/>
      <dgm:spPr/>
      <dgm:t>
        <a:bodyPr/>
        <a:lstStyle/>
        <a:p>
          <a:endParaRPr lang="ru-RU"/>
        </a:p>
      </dgm:t>
    </dgm:pt>
    <dgm:pt modelId="{403DFC6A-681E-42B1-BF58-393B42F8241D}" type="pres">
      <dgm:prSet presAssocID="{9E937E9B-3779-4D3D-89BD-5B3C386D3846}" presName="parentText" presStyleLbl="node1" presStyleIdx="1" presStyleCnt="2">
        <dgm:presLayoutVars>
          <dgm:chMax val="0"/>
          <dgm:bulletEnabled val="1"/>
        </dgm:presLayoutVars>
      </dgm:prSet>
      <dgm:spPr/>
      <dgm:t>
        <a:bodyPr/>
        <a:lstStyle/>
        <a:p>
          <a:endParaRPr lang="ru-RU"/>
        </a:p>
      </dgm:t>
    </dgm:pt>
    <dgm:pt modelId="{F0EB779B-8DEF-47E3-9563-2364336A14A6}" type="pres">
      <dgm:prSet presAssocID="{9E937E9B-3779-4D3D-89BD-5B3C386D3846}" presName="negativeSpace" presStyleCnt="0"/>
      <dgm:spPr/>
    </dgm:pt>
    <dgm:pt modelId="{2D4191F1-0D78-4C81-AC9A-732A81E6982B}" type="pres">
      <dgm:prSet presAssocID="{9E937E9B-3779-4D3D-89BD-5B3C386D3846}" presName="childText" presStyleLbl="conFgAcc1" presStyleIdx="1" presStyleCnt="2">
        <dgm:presLayoutVars>
          <dgm:bulletEnabled val="1"/>
        </dgm:presLayoutVars>
      </dgm:prSet>
      <dgm:spPr/>
    </dgm:pt>
  </dgm:ptLst>
  <dgm:cxnLst>
    <dgm:cxn modelId="{9420EEF6-F491-45DE-BDF0-664455F690B4}" type="presOf" srcId="{3CA623C9-7EC8-4054-BCD9-02F254C3246E}" destId="{9545A559-815D-451B-B1D8-84433E36F2A7}" srcOrd="1" destOrd="0" presId="urn:microsoft.com/office/officeart/2005/8/layout/list1"/>
    <dgm:cxn modelId="{12E89D2B-4058-490E-BC7A-F609311D22A2}" srcId="{0FF95771-C839-432C-BEEE-2761CBF022D3}" destId="{9E937E9B-3779-4D3D-89BD-5B3C386D3846}" srcOrd="1" destOrd="0" parTransId="{08C3B1F3-043C-437D-A498-1CF37DD3A8E9}" sibTransId="{DA6930B9-91A5-4EDC-A46E-28F3EE257AE6}"/>
    <dgm:cxn modelId="{3C89A0B1-2B54-4222-AB2A-E9E77BE7A6F3}" type="presOf" srcId="{9E937E9B-3779-4D3D-89BD-5B3C386D3846}" destId="{403DFC6A-681E-42B1-BF58-393B42F8241D}" srcOrd="1" destOrd="0" presId="urn:microsoft.com/office/officeart/2005/8/layout/list1"/>
    <dgm:cxn modelId="{A0AD5197-07B6-4D2F-8418-02C3FD831154}" srcId="{0FF95771-C839-432C-BEEE-2761CBF022D3}" destId="{3CA623C9-7EC8-4054-BCD9-02F254C3246E}" srcOrd="0" destOrd="0" parTransId="{AC806B01-F49D-4A24-8237-1990E6CCD124}" sibTransId="{E414586B-6EBA-4286-B6EB-B1F816AA2D26}"/>
    <dgm:cxn modelId="{98E4410E-B0DF-474E-ABF9-BA8CF7A095E8}" type="presOf" srcId="{3CA623C9-7EC8-4054-BCD9-02F254C3246E}" destId="{BB409BC1-91B1-455C-ABDD-22DDACF98E7D}" srcOrd="0" destOrd="0" presId="urn:microsoft.com/office/officeart/2005/8/layout/list1"/>
    <dgm:cxn modelId="{F9F09DA3-1152-42A9-8B58-5A7046453DFA}" type="presOf" srcId="{0FF95771-C839-432C-BEEE-2761CBF022D3}" destId="{18C2452D-1A43-4935-A77D-34359E5190F4}" srcOrd="0" destOrd="0" presId="urn:microsoft.com/office/officeart/2005/8/layout/list1"/>
    <dgm:cxn modelId="{FD86DE3B-1B43-4C2D-8B7C-CC34A94CE3A5}" type="presOf" srcId="{9E937E9B-3779-4D3D-89BD-5B3C386D3846}" destId="{1C91A37A-823D-41FA-8E99-0D312F0059FF}" srcOrd="0" destOrd="0" presId="urn:microsoft.com/office/officeart/2005/8/layout/list1"/>
    <dgm:cxn modelId="{ADE0B871-D0E0-4F35-9B4F-E07AF4CC5347}" type="presParOf" srcId="{18C2452D-1A43-4935-A77D-34359E5190F4}" destId="{79A658EF-340D-4C92-9D82-818F2AFAB330}" srcOrd="0" destOrd="0" presId="urn:microsoft.com/office/officeart/2005/8/layout/list1"/>
    <dgm:cxn modelId="{A4A87997-9759-43F1-922B-C9007B4F25E4}" type="presParOf" srcId="{79A658EF-340D-4C92-9D82-818F2AFAB330}" destId="{BB409BC1-91B1-455C-ABDD-22DDACF98E7D}" srcOrd="0" destOrd="0" presId="urn:microsoft.com/office/officeart/2005/8/layout/list1"/>
    <dgm:cxn modelId="{037E22C9-9C55-40B3-ABFF-37DCB929D47E}" type="presParOf" srcId="{79A658EF-340D-4C92-9D82-818F2AFAB330}" destId="{9545A559-815D-451B-B1D8-84433E36F2A7}" srcOrd="1" destOrd="0" presId="urn:microsoft.com/office/officeart/2005/8/layout/list1"/>
    <dgm:cxn modelId="{9DEEB400-C7FE-493D-A934-DCA7CD6EEA47}" type="presParOf" srcId="{18C2452D-1A43-4935-A77D-34359E5190F4}" destId="{400E6A97-F0F9-403E-B347-1E31DFF36B68}" srcOrd="1" destOrd="0" presId="urn:microsoft.com/office/officeart/2005/8/layout/list1"/>
    <dgm:cxn modelId="{2337B3AB-8F7A-4B10-9421-3615B3233AE2}" type="presParOf" srcId="{18C2452D-1A43-4935-A77D-34359E5190F4}" destId="{8FA5B615-E3C2-4020-9840-EB50E0306F6D}" srcOrd="2" destOrd="0" presId="urn:microsoft.com/office/officeart/2005/8/layout/list1"/>
    <dgm:cxn modelId="{EFE452E6-3744-4D5E-9777-45EE5998C5AA}" type="presParOf" srcId="{18C2452D-1A43-4935-A77D-34359E5190F4}" destId="{6C8FD1BD-17B9-4EA7-9396-D4FC0C83FE7B}" srcOrd="3" destOrd="0" presId="urn:microsoft.com/office/officeart/2005/8/layout/list1"/>
    <dgm:cxn modelId="{5D4F6454-DFEE-4D5A-99F7-42A9BC8D0E71}" type="presParOf" srcId="{18C2452D-1A43-4935-A77D-34359E5190F4}" destId="{EF3912AB-C10B-4752-B979-9BED68FD4C5C}" srcOrd="4" destOrd="0" presId="urn:microsoft.com/office/officeart/2005/8/layout/list1"/>
    <dgm:cxn modelId="{DC0CF4CD-3FA7-4F22-87F5-3C769BF7D2C2}" type="presParOf" srcId="{EF3912AB-C10B-4752-B979-9BED68FD4C5C}" destId="{1C91A37A-823D-41FA-8E99-0D312F0059FF}" srcOrd="0" destOrd="0" presId="urn:microsoft.com/office/officeart/2005/8/layout/list1"/>
    <dgm:cxn modelId="{22D5781D-2BFA-449E-85C0-C7CFF6DB8A03}" type="presParOf" srcId="{EF3912AB-C10B-4752-B979-9BED68FD4C5C}" destId="{403DFC6A-681E-42B1-BF58-393B42F8241D}" srcOrd="1" destOrd="0" presId="urn:microsoft.com/office/officeart/2005/8/layout/list1"/>
    <dgm:cxn modelId="{D6DD7380-15E4-490D-A4F8-769188573609}" type="presParOf" srcId="{18C2452D-1A43-4935-A77D-34359E5190F4}" destId="{F0EB779B-8DEF-47E3-9563-2364336A14A6}" srcOrd="5" destOrd="0" presId="urn:microsoft.com/office/officeart/2005/8/layout/list1"/>
    <dgm:cxn modelId="{60A5099E-F87A-45EB-B5FF-FEC17427F5A7}" type="presParOf" srcId="{18C2452D-1A43-4935-A77D-34359E5190F4}" destId="{2D4191F1-0D78-4C81-AC9A-732A81E6982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DC573B7-5387-4263-9DFD-92A6408A6595}"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AE1ADED1-A045-4787-A6A3-FF4E78AF2BD1}">
      <dgm:prSet phldrT="[Текст]" custT="1"/>
      <dgm:spPr/>
      <dgm:t>
        <a:bodyPr/>
        <a:lstStyle/>
        <a:p>
          <a:r>
            <a:rPr lang="uk-UA" sz="1400" dirty="0" smtClean="0"/>
            <a:t>1) </a:t>
          </a:r>
          <a:r>
            <a:rPr lang="uk-UA" sz="1400" dirty="0" err="1" smtClean="0"/>
            <a:t>інституційно</a:t>
          </a:r>
          <a:r>
            <a:rPr lang="uk-UA" sz="1400" dirty="0" smtClean="0"/>
            <a:t> розмежувати органи, які займаються виробленням політики та органи, які займаються поточним адмініструванням. У другій категорії необхідно виділити органи, які надають адміністративні послуги та зосередити їх увагу на якісному наданні таких послуг; </a:t>
          </a:r>
          <a:endParaRPr lang="ru-RU" sz="1400" dirty="0"/>
        </a:p>
      </dgm:t>
    </dgm:pt>
    <dgm:pt modelId="{9EDF289F-6A6A-4E6E-9C7D-02CA84A0EFD4}" type="parTrans" cxnId="{91A8F38A-188D-4620-8C97-3E9700E86E9D}">
      <dgm:prSet/>
      <dgm:spPr/>
      <dgm:t>
        <a:bodyPr/>
        <a:lstStyle/>
        <a:p>
          <a:endParaRPr lang="ru-RU"/>
        </a:p>
      </dgm:t>
    </dgm:pt>
    <dgm:pt modelId="{B05BACB1-5C22-48E2-B3A0-AECA4994DA2F}" type="sibTrans" cxnId="{91A8F38A-188D-4620-8C97-3E9700E86E9D}">
      <dgm:prSet/>
      <dgm:spPr/>
      <dgm:t>
        <a:bodyPr/>
        <a:lstStyle/>
        <a:p>
          <a:endParaRPr lang="ru-RU"/>
        </a:p>
      </dgm:t>
    </dgm:pt>
    <dgm:pt modelId="{13D7D081-1840-41E7-A969-67C0CB6F9AE8}">
      <dgm:prSet phldrT="[Текст]" custT="1"/>
      <dgm:spPr/>
      <dgm:t>
        <a:bodyPr/>
        <a:lstStyle/>
        <a:p>
          <a:r>
            <a:rPr lang="uk-UA" sz="1400" dirty="0" smtClean="0"/>
            <a:t>2) мінімізувати обсяг (номенклатуру) адміністративних послуг, та залишити лише ті послуги, які зумовлені публічними інтересами. Для цього всі послуги необхідно переглянути і згрупувати: а) послуги, надання яких потрібно залишити за державою та місцевим самоврядуванням; б) послуги, які можуть бути скасовані без шкоди для суспільства та держави; в) послуги, надання яких може бути передано недержавним суб‘єктам в порядку делегування або приватизації, але має здійснюватися під контролем та під відповідальність держави або місцевого самоврядування. Діяльність щодо перегляду обсягу (номенклатури) адміністративних послуг повинна здійснюватися постійно; </a:t>
          </a:r>
          <a:endParaRPr lang="ru-RU" sz="1400" dirty="0"/>
        </a:p>
      </dgm:t>
    </dgm:pt>
    <dgm:pt modelId="{91500D3C-E0A9-4985-AF9E-6FBA83C11E70}" type="parTrans" cxnId="{CDB61015-F3DF-4EA9-A759-B286E38C376D}">
      <dgm:prSet/>
      <dgm:spPr/>
      <dgm:t>
        <a:bodyPr/>
        <a:lstStyle/>
        <a:p>
          <a:endParaRPr lang="ru-RU"/>
        </a:p>
      </dgm:t>
    </dgm:pt>
    <dgm:pt modelId="{FA5E9BFA-4838-495A-BFE3-AFDE8ACD872C}" type="sibTrans" cxnId="{CDB61015-F3DF-4EA9-A759-B286E38C376D}">
      <dgm:prSet/>
      <dgm:spPr/>
      <dgm:t>
        <a:bodyPr/>
        <a:lstStyle/>
        <a:p>
          <a:endParaRPr lang="ru-RU"/>
        </a:p>
      </dgm:t>
    </dgm:pt>
    <dgm:pt modelId="{A32807CD-C6EA-4FA9-9D3D-0CCB44213175}">
      <dgm:prSet phldrT="[Текст]" custT="1"/>
      <dgm:spPr/>
      <dgm:t>
        <a:bodyPr/>
        <a:lstStyle/>
        <a:p>
          <a:r>
            <a:rPr lang="uk-UA" sz="1400" dirty="0" smtClean="0"/>
            <a:t>3) максимально децентралізувати надання адміністративних послуг. Основним суб’єктом надання адміністративних послуг мають ставати органи місцевого самоврядування. </a:t>
          </a:r>
          <a:endParaRPr lang="ru-RU" sz="1400" dirty="0"/>
        </a:p>
      </dgm:t>
    </dgm:pt>
    <dgm:pt modelId="{E86C8D8B-332B-42D7-93C2-7E26D9ADC5D0}" type="parTrans" cxnId="{61234839-87FD-4EB9-96FD-FA5F83FF3E0A}">
      <dgm:prSet/>
      <dgm:spPr/>
      <dgm:t>
        <a:bodyPr/>
        <a:lstStyle/>
        <a:p>
          <a:endParaRPr lang="ru-RU"/>
        </a:p>
      </dgm:t>
    </dgm:pt>
    <dgm:pt modelId="{8DED5276-1101-4A8C-9FEE-395BA928ECA7}" type="sibTrans" cxnId="{61234839-87FD-4EB9-96FD-FA5F83FF3E0A}">
      <dgm:prSet/>
      <dgm:spPr/>
      <dgm:t>
        <a:bodyPr/>
        <a:lstStyle/>
        <a:p>
          <a:endParaRPr lang="ru-RU"/>
        </a:p>
      </dgm:t>
    </dgm:pt>
    <dgm:pt modelId="{ABD06174-4507-4FF0-A2C4-43228C825EDC}" type="pres">
      <dgm:prSet presAssocID="{0DC573B7-5387-4263-9DFD-92A6408A6595}" presName="linear" presStyleCnt="0">
        <dgm:presLayoutVars>
          <dgm:dir/>
          <dgm:animLvl val="lvl"/>
          <dgm:resizeHandles val="exact"/>
        </dgm:presLayoutVars>
      </dgm:prSet>
      <dgm:spPr/>
      <dgm:t>
        <a:bodyPr/>
        <a:lstStyle/>
        <a:p>
          <a:endParaRPr lang="ru-RU"/>
        </a:p>
      </dgm:t>
    </dgm:pt>
    <dgm:pt modelId="{DAFD4101-8330-4526-908B-2DD7DDF2F030}" type="pres">
      <dgm:prSet presAssocID="{AE1ADED1-A045-4787-A6A3-FF4E78AF2BD1}" presName="parentLin" presStyleCnt="0"/>
      <dgm:spPr/>
    </dgm:pt>
    <dgm:pt modelId="{20371615-463E-4847-969B-B35415CBC471}" type="pres">
      <dgm:prSet presAssocID="{AE1ADED1-A045-4787-A6A3-FF4E78AF2BD1}" presName="parentLeftMargin" presStyleLbl="node1" presStyleIdx="0" presStyleCnt="3"/>
      <dgm:spPr/>
      <dgm:t>
        <a:bodyPr/>
        <a:lstStyle/>
        <a:p>
          <a:endParaRPr lang="ru-RU"/>
        </a:p>
      </dgm:t>
    </dgm:pt>
    <dgm:pt modelId="{7321D53C-3076-44D4-B432-B6559E52A690}" type="pres">
      <dgm:prSet presAssocID="{AE1ADED1-A045-4787-A6A3-FF4E78AF2BD1}" presName="parentText" presStyleLbl="node1" presStyleIdx="0" presStyleCnt="3" custScaleX="142857">
        <dgm:presLayoutVars>
          <dgm:chMax val="0"/>
          <dgm:bulletEnabled val="1"/>
        </dgm:presLayoutVars>
      </dgm:prSet>
      <dgm:spPr/>
      <dgm:t>
        <a:bodyPr/>
        <a:lstStyle/>
        <a:p>
          <a:endParaRPr lang="ru-RU"/>
        </a:p>
      </dgm:t>
    </dgm:pt>
    <dgm:pt modelId="{44E3AF4B-F8A7-4304-A98A-5316F63BC59C}" type="pres">
      <dgm:prSet presAssocID="{AE1ADED1-A045-4787-A6A3-FF4E78AF2BD1}" presName="negativeSpace" presStyleCnt="0"/>
      <dgm:spPr/>
    </dgm:pt>
    <dgm:pt modelId="{FDE0A843-F367-471F-A318-BC839562639D}" type="pres">
      <dgm:prSet presAssocID="{AE1ADED1-A045-4787-A6A3-FF4E78AF2BD1}" presName="childText" presStyleLbl="conFgAcc1" presStyleIdx="0" presStyleCnt="3">
        <dgm:presLayoutVars>
          <dgm:bulletEnabled val="1"/>
        </dgm:presLayoutVars>
      </dgm:prSet>
      <dgm:spPr/>
    </dgm:pt>
    <dgm:pt modelId="{E53E044C-9981-485F-B881-EF1F3B605BE1}" type="pres">
      <dgm:prSet presAssocID="{B05BACB1-5C22-48E2-B3A0-AECA4994DA2F}" presName="spaceBetweenRectangles" presStyleCnt="0"/>
      <dgm:spPr/>
    </dgm:pt>
    <dgm:pt modelId="{929E927F-BDF8-4571-9081-72549940C902}" type="pres">
      <dgm:prSet presAssocID="{13D7D081-1840-41E7-A969-67C0CB6F9AE8}" presName="parentLin" presStyleCnt="0"/>
      <dgm:spPr/>
    </dgm:pt>
    <dgm:pt modelId="{DB4D0A8E-6F4F-42BA-B0F0-C614F579D7DD}" type="pres">
      <dgm:prSet presAssocID="{13D7D081-1840-41E7-A969-67C0CB6F9AE8}" presName="parentLeftMargin" presStyleLbl="node1" presStyleIdx="0" presStyleCnt="3"/>
      <dgm:spPr/>
      <dgm:t>
        <a:bodyPr/>
        <a:lstStyle/>
        <a:p>
          <a:endParaRPr lang="ru-RU"/>
        </a:p>
      </dgm:t>
    </dgm:pt>
    <dgm:pt modelId="{730FBAF8-E4B3-4A3A-9620-9DCEC657657B}" type="pres">
      <dgm:prSet presAssocID="{13D7D081-1840-41E7-A969-67C0CB6F9AE8}" presName="parentText" presStyleLbl="node1" presStyleIdx="1" presStyleCnt="3" custScaleX="142857" custScaleY="252548">
        <dgm:presLayoutVars>
          <dgm:chMax val="0"/>
          <dgm:bulletEnabled val="1"/>
        </dgm:presLayoutVars>
      </dgm:prSet>
      <dgm:spPr/>
      <dgm:t>
        <a:bodyPr/>
        <a:lstStyle/>
        <a:p>
          <a:endParaRPr lang="ru-RU"/>
        </a:p>
      </dgm:t>
    </dgm:pt>
    <dgm:pt modelId="{1A980592-91AC-416D-9F63-EC971A255172}" type="pres">
      <dgm:prSet presAssocID="{13D7D081-1840-41E7-A969-67C0CB6F9AE8}" presName="negativeSpace" presStyleCnt="0"/>
      <dgm:spPr/>
    </dgm:pt>
    <dgm:pt modelId="{976EEAE9-AC6B-4790-A3F4-F5FB2BFD68F9}" type="pres">
      <dgm:prSet presAssocID="{13D7D081-1840-41E7-A969-67C0CB6F9AE8}" presName="childText" presStyleLbl="conFgAcc1" presStyleIdx="1" presStyleCnt="3">
        <dgm:presLayoutVars>
          <dgm:bulletEnabled val="1"/>
        </dgm:presLayoutVars>
      </dgm:prSet>
      <dgm:spPr/>
    </dgm:pt>
    <dgm:pt modelId="{E1B9A453-6F56-4BD6-82F4-A39075510135}" type="pres">
      <dgm:prSet presAssocID="{FA5E9BFA-4838-495A-BFE3-AFDE8ACD872C}" presName="spaceBetweenRectangles" presStyleCnt="0"/>
      <dgm:spPr/>
    </dgm:pt>
    <dgm:pt modelId="{263E5E51-76A6-42CF-A8C5-1AA00F7618AF}" type="pres">
      <dgm:prSet presAssocID="{A32807CD-C6EA-4FA9-9D3D-0CCB44213175}" presName="parentLin" presStyleCnt="0"/>
      <dgm:spPr/>
    </dgm:pt>
    <dgm:pt modelId="{5C2EE08C-0C0F-4220-B956-F8CCB11438E7}" type="pres">
      <dgm:prSet presAssocID="{A32807CD-C6EA-4FA9-9D3D-0CCB44213175}" presName="parentLeftMargin" presStyleLbl="node1" presStyleIdx="1" presStyleCnt="3"/>
      <dgm:spPr/>
      <dgm:t>
        <a:bodyPr/>
        <a:lstStyle/>
        <a:p>
          <a:endParaRPr lang="ru-RU"/>
        </a:p>
      </dgm:t>
    </dgm:pt>
    <dgm:pt modelId="{F681A391-83CF-41E7-A086-19F947BCF381}" type="pres">
      <dgm:prSet presAssocID="{A32807CD-C6EA-4FA9-9D3D-0CCB44213175}" presName="parentText" presStyleLbl="node1" presStyleIdx="2" presStyleCnt="3" custScaleX="142857">
        <dgm:presLayoutVars>
          <dgm:chMax val="0"/>
          <dgm:bulletEnabled val="1"/>
        </dgm:presLayoutVars>
      </dgm:prSet>
      <dgm:spPr/>
      <dgm:t>
        <a:bodyPr/>
        <a:lstStyle/>
        <a:p>
          <a:endParaRPr lang="ru-RU"/>
        </a:p>
      </dgm:t>
    </dgm:pt>
    <dgm:pt modelId="{7C06F96B-8E4A-4D4C-BBA5-4605F1023F2E}" type="pres">
      <dgm:prSet presAssocID="{A32807CD-C6EA-4FA9-9D3D-0CCB44213175}" presName="negativeSpace" presStyleCnt="0"/>
      <dgm:spPr/>
    </dgm:pt>
    <dgm:pt modelId="{5543834D-D95C-4EB3-A6A0-323A4E48ECF5}" type="pres">
      <dgm:prSet presAssocID="{A32807CD-C6EA-4FA9-9D3D-0CCB44213175}" presName="childText" presStyleLbl="conFgAcc1" presStyleIdx="2" presStyleCnt="3">
        <dgm:presLayoutVars>
          <dgm:bulletEnabled val="1"/>
        </dgm:presLayoutVars>
      </dgm:prSet>
      <dgm:spPr/>
    </dgm:pt>
  </dgm:ptLst>
  <dgm:cxnLst>
    <dgm:cxn modelId="{61AB9667-2F89-4EA8-B454-5DA2C6911F98}" type="presOf" srcId="{A32807CD-C6EA-4FA9-9D3D-0CCB44213175}" destId="{F681A391-83CF-41E7-A086-19F947BCF381}" srcOrd="1" destOrd="0" presId="urn:microsoft.com/office/officeart/2005/8/layout/list1"/>
    <dgm:cxn modelId="{01A2BED9-8121-4F5B-8916-2599FC74B2E2}" type="presOf" srcId="{13D7D081-1840-41E7-A969-67C0CB6F9AE8}" destId="{DB4D0A8E-6F4F-42BA-B0F0-C614F579D7DD}" srcOrd="0" destOrd="0" presId="urn:microsoft.com/office/officeart/2005/8/layout/list1"/>
    <dgm:cxn modelId="{61234839-87FD-4EB9-96FD-FA5F83FF3E0A}" srcId="{0DC573B7-5387-4263-9DFD-92A6408A6595}" destId="{A32807CD-C6EA-4FA9-9D3D-0CCB44213175}" srcOrd="2" destOrd="0" parTransId="{E86C8D8B-332B-42D7-93C2-7E26D9ADC5D0}" sibTransId="{8DED5276-1101-4A8C-9FEE-395BA928ECA7}"/>
    <dgm:cxn modelId="{476F3176-7FB4-4FC7-A00F-49E1F04324AC}" type="presOf" srcId="{AE1ADED1-A045-4787-A6A3-FF4E78AF2BD1}" destId="{7321D53C-3076-44D4-B432-B6559E52A690}" srcOrd="1" destOrd="0" presId="urn:microsoft.com/office/officeart/2005/8/layout/list1"/>
    <dgm:cxn modelId="{80D6B90A-BB96-424A-B561-935EB0B7D465}" type="presOf" srcId="{13D7D081-1840-41E7-A969-67C0CB6F9AE8}" destId="{730FBAF8-E4B3-4A3A-9620-9DCEC657657B}" srcOrd="1" destOrd="0" presId="urn:microsoft.com/office/officeart/2005/8/layout/list1"/>
    <dgm:cxn modelId="{CDB61015-F3DF-4EA9-A759-B286E38C376D}" srcId="{0DC573B7-5387-4263-9DFD-92A6408A6595}" destId="{13D7D081-1840-41E7-A969-67C0CB6F9AE8}" srcOrd="1" destOrd="0" parTransId="{91500D3C-E0A9-4985-AF9E-6FBA83C11E70}" sibTransId="{FA5E9BFA-4838-495A-BFE3-AFDE8ACD872C}"/>
    <dgm:cxn modelId="{9ECB7D81-08F8-4FEB-B606-CB0E946FF2FD}" type="presOf" srcId="{A32807CD-C6EA-4FA9-9D3D-0CCB44213175}" destId="{5C2EE08C-0C0F-4220-B956-F8CCB11438E7}" srcOrd="0" destOrd="0" presId="urn:microsoft.com/office/officeart/2005/8/layout/list1"/>
    <dgm:cxn modelId="{AC06D338-5B43-4FDC-9915-DECB0998C473}" type="presOf" srcId="{0DC573B7-5387-4263-9DFD-92A6408A6595}" destId="{ABD06174-4507-4FF0-A2C4-43228C825EDC}" srcOrd="0" destOrd="0" presId="urn:microsoft.com/office/officeart/2005/8/layout/list1"/>
    <dgm:cxn modelId="{E5B37631-4229-4365-870B-0075FC73C424}" type="presOf" srcId="{AE1ADED1-A045-4787-A6A3-FF4E78AF2BD1}" destId="{20371615-463E-4847-969B-B35415CBC471}" srcOrd="0" destOrd="0" presId="urn:microsoft.com/office/officeart/2005/8/layout/list1"/>
    <dgm:cxn modelId="{91A8F38A-188D-4620-8C97-3E9700E86E9D}" srcId="{0DC573B7-5387-4263-9DFD-92A6408A6595}" destId="{AE1ADED1-A045-4787-A6A3-FF4E78AF2BD1}" srcOrd="0" destOrd="0" parTransId="{9EDF289F-6A6A-4E6E-9C7D-02CA84A0EFD4}" sibTransId="{B05BACB1-5C22-48E2-B3A0-AECA4994DA2F}"/>
    <dgm:cxn modelId="{DD45378D-6B98-4046-BA8E-B42BEB3C59E5}" type="presParOf" srcId="{ABD06174-4507-4FF0-A2C4-43228C825EDC}" destId="{DAFD4101-8330-4526-908B-2DD7DDF2F030}" srcOrd="0" destOrd="0" presId="urn:microsoft.com/office/officeart/2005/8/layout/list1"/>
    <dgm:cxn modelId="{493A95A6-88FD-47E6-B76F-78C26461D156}" type="presParOf" srcId="{DAFD4101-8330-4526-908B-2DD7DDF2F030}" destId="{20371615-463E-4847-969B-B35415CBC471}" srcOrd="0" destOrd="0" presId="urn:microsoft.com/office/officeart/2005/8/layout/list1"/>
    <dgm:cxn modelId="{CC6FA91F-E1D1-49BB-87D4-6E8D47B0C374}" type="presParOf" srcId="{DAFD4101-8330-4526-908B-2DD7DDF2F030}" destId="{7321D53C-3076-44D4-B432-B6559E52A690}" srcOrd="1" destOrd="0" presId="urn:microsoft.com/office/officeart/2005/8/layout/list1"/>
    <dgm:cxn modelId="{D7487225-296A-4EAE-8AB3-FFF9713F0AE1}" type="presParOf" srcId="{ABD06174-4507-4FF0-A2C4-43228C825EDC}" destId="{44E3AF4B-F8A7-4304-A98A-5316F63BC59C}" srcOrd="1" destOrd="0" presId="urn:microsoft.com/office/officeart/2005/8/layout/list1"/>
    <dgm:cxn modelId="{E7D0296B-E68B-42E9-A0AC-54B163CEAF4B}" type="presParOf" srcId="{ABD06174-4507-4FF0-A2C4-43228C825EDC}" destId="{FDE0A843-F367-471F-A318-BC839562639D}" srcOrd="2" destOrd="0" presId="urn:microsoft.com/office/officeart/2005/8/layout/list1"/>
    <dgm:cxn modelId="{ABF79E00-7453-4308-8615-061AD6A76509}" type="presParOf" srcId="{ABD06174-4507-4FF0-A2C4-43228C825EDC}" destId="{E53E044C-9981-485F-B881-EF1F3B605BE1}" srcOrd="3" destOrd="0" presId="urn:microsoft.com/office/officeart/2005/8/layout/list1"/>
    <dgm:cxn modelId="{BC749AF4-E306-400C-B927-80FED5FACC31}" type="presParOf" srcId="{ABD06174-4507-4FF0-A2C4-43228C825EDC}" destId="{929E927F-BDF8-4571-9081-72549940C902}" srcOrd="4" destOrd="0" presId="urn:microsoft.com/office/officeart/2005/8/layout/list1"/>
    <dgm:cxn modelId="{45BAD692-8A18-422B-9C26-969F4ECCFC47}" type="presParOf" srcId="{929E927F-BDF8-4571-9081-72549940C902}" destId="{DB4D0A8E-6F4F-42BA-B0F0-C614F579D7DD}" srcOrd="0" destOrd="0" presId="urn:microsoft.com/office/officeart/2005/8/layout/list1"/>
    <dgm:cxn modelId="{0CFDB0DE-6EFA-49B6-946C-0B55C1F20941}" type="presParOf" srcId="{929E927F-BDF8-4571-9081-72549940C902}" destId="{730FBAF8-E4B3-4A3A-9620-9DCEC657657B}" srcOrd="1" destOrd="0" presId="urn:microsoft.com/office/officeart/2005/8/layout/list1"/>
    <dgm:cxn modelId="{9B1AEC8B-1559-4BEF-9B21-76AC970C26AF}" type="presParOf" srcId="{ABD06174-4507-4FF0-A2C4-43228C825EDC}" destId="{1A980592-91AC-416D-9F63-EC971A255172}" srcOrd="5" destOrd="0" presId="urn:microsoft.com/office/officeart/2005/8/layout/list1"/>
    <dgm:cxn modelId="{EF4AFB9B-9D5A-4E71-B21D-C6664AECEE65}" type="presParOf" srcId="{ABD06174-4507-4FF0-A2C4-43228C825EDC}" destId="{976EEAE9-AC6B-4790-A3F4-F5FB2BFD68F9}" srcOrd="6" destOrd="0" presId="urn:microsoft.com/office/officeart/2005/8/layout/list1"/>
    <dgm:cxn modelId="{37808CFC-0EAD-43C9-87DB-7AC9CF81750A}" type="presParOf" srcId="{ABD06174-4507-4FF0-A2C4-43228C825EDC}" destId="{E1B9A453-6F56-4BD6-82F4-A39075510135}" srcOrd="7" destOrd="0" presId="urn:microsoft.com/office/officeart/2005/8/layout/list1"/>
    <dgm:cxn modelId="{E9413585-0860-47CE-8050-B1047DA3748F}" type="presParOf" srcId="{ABD06174-4507-4FF0-A2C4-43228C825EDC}" destId="{263E5E51-76A6-42CF-A8C5-1AA00F7618AF}" srcOrd="8" destOrd="0" presId="urn:microsoft.com/office/officeart/2005/8/layout/list1"/>
    <dgm:cxn modelId="{B520C731-1A0C-404A-99F9-96BDE6021437}" type="presParOf" srcId="{263E5E51-76A6-42CF-A8C5-1AA00F7618AF}" destId="{5C2EE08C-0C0F-4220-B956-F8CCB11438E7}" srcOrd="0" destOrd="0" presId="urn:microsoft.com/office/officeart/2005/8/layout/list1"/>
    <dgm:cxn modelId="{5A498D45-E748-443F-A88A-BD20EB6811B8}" type="presParOf" srcId="{263E5E51-76A6-42CF-A8C5-1AA00F7618AF}" destId="{F681A391-83CF-41E7-A086-19F947BCF381}" srcOrd="1" destOrd="0" presId="urn:microsoft.com/office/officeart/2005/8/layout/list1"/>
    <dgm:cxn modelId="{10CE11D4-6317-4469-B9EF-98ED868DE388}" type="presParOf" srcId="{ABD06174-4507-4FF0-A2C4-43228C825EDC}" destId="{7C06F96B-8E4A-4D4C-BBA5-4605F1023F2E}" srcOrd="9" destOrd="0" presId="urn:microsoft.com/office/officeart/2005/8/layout/list1"/>
    <dgm:cxn modelId="{257F36AA-34D4-4655-8B06-C0B38586C0A0}" type="presParOf" srcId="{ABD06174-4507-4FF0-A2C4-43228C825EDC}" destId="{5543834D-D95C-4EB3-A6A0-323A4E48ECF5}"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9303DD-2479-440C-833A-E55752818E23}">
      <dsp:nvSpPr>
        <dsp:cNvPr id="0" name=""/>
        <dsp:cNvSpPr/>
      </dsp:nvSpPr>
      <dsp:spPr>
        <a:xfrm>
          <a:off x="0" y="0"/>
          <a:ext cx="8305800" cy="180594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Узагальнюючи всі теоретичні напрацювання щодо даної дефініції необхідно наголосити, що </a:t>
          </a:r>
          <a:r>
            <a:rPr lang="uk-UA" sz="1800" b="1" kern="1200" dirty="0" smtClean="0"/>
            <a:t>публічні послуги </a:t>
          </a:r>
          <a:r>
            <a:rPr lang="uk-UA" sz="1600" kern="1200" dirty="0" smtClean="0"/>
            <a:t>– </a:t>
          </a:r>
          <a:r>
            <a:rPr lang="uk-UA" sz="1600" i="1" kern="1200" dirty="0" smtClean="0"/>
            <a:t>це публічно-владна діяльність (або її результат), спрямована на реалізацію прав, свобод та законних інтересів фізичних і юридичних осіб, здійснювана публічною адміністрацією, а також альтернативними структурами, створеними з ініціативи органів влади у співпраці з громадськими організаціями, та фінансована, в основному, за рахунок коштів державного чи місцевого бюджетів і контрольована органами, які наділені державно-владними повноваженнями.</a:t>
          </a:r>
          <a:endParaRPr lang="ru-RU" sz="1600" kern="1200" dirty="0"/>
        </a:p>
      </dsp:txBody>
      <dsp:txXfrm>
        <a:off x="0" y="0"/>
        <a:ext cx="8305800" cy="1805940"/>
      </dsp:txXfrm>
    </dsp:sp>
    <dsp:sp modelId="{67062799-7181-4C49-9E4F-F45B0CA6589D}">
      <dsp:nvSpPr>
        <dsp:cNvPr id="0" name=""/>
        <dsp:cNvSpPr/>
      </dsp:nvSpPr>
      <dsp:spPr>
        <a:xfrm>
          <a:off x="4055" y="1805940"/>
          <a:ext cx="2765896" cy="3792474"/>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Одні автори під </a:t>
          </a:r>
          <a:r>
            <a:rPr lang="uk-UA" sz="1600" i="1" kern="1200" dirty="0" smtClean="0"/>
            <a:t>публічними послугами</a:t>
          </a:r>
          <a:r>
            <a:rPr lang="uk-UA" sz="1600" kern="1200" dirty="0" smtClean="0"/>
            <a:t> розуміють послуги, які надаються публічним сектором і за надання яких відповідальність несе публічна влада. </a:t>
          </a:r>
          <a:endParaRPr lang="ru-RU" sz="1600" kern="1200" dirty="0"/>
        </a:p>
      </dsp:txBody>
      <dsp:txXfrm>
        <a:off x="4055" y="1805940"/>
        <a:ext cx="2765896" cy="3792474"/>
      </dsp:txXfrm>
    </dsp:sp>
    <dsp:sp modelId="{FD7E12D5-A988-4A03-A0CF-59EADF87BBAD}">
      <dsp:nvSpPr>
        <dsp:cNvPr id="0" name=""/>
        <dsp:cNvSpPr/>
      </dsp:nvSpPr>
      <dsp:spPr>
        <a:xfrm>
          <a:off x="2769951" y="1805940"/>
          <a:ext cx="2765896" cy="3792474"/>
        </a:xfrm>
        <a:prstGeom prst="rect">
          <a:avLst/>
        </a:prstGeom>
        <a:solidFill>
          <a:schemeClr val="accent4">
            <a:hueOff val="2742807"/>
            <a:satOff val="3723"/>
            <a:lumOff val="627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Інші вважають, що під </a:t>
          </a:r>
          <a:r>
            <a:rPr lang="uk-UA" sz="1600" i="1" kern="1200" dirty="0" smtClean="0"/>
            <a:t>публічними послугами</a:t>
          </a:r>
          <a:r>
            <a:rPr lang="uk-UA" sz="1600" kern="1200" dirty="0" smtClean="0"/>
            <a:t> слід розуміти різноманітні послуги, які надаються населенню органами державної влади, місцевого самоврядування та які можуть надаватися альтернативними структурами, створеними за ініціативою останніх у співпраці з громадськими організаціями. </a:t>
          </a:r>
          <a:endParaRPr lang="ru-RU" sz="1600" kern="1200" dirty="0"/>
        </a:p>
      </dsp:txBody>
      <dsp:txXfrm>
        <a:off x="2769951" y="1805940"/>
        <a:ext cx="2765896" cy="3792474"/>
      </dsp:txXfrm>
    </dsp:sp>
    <dsp:sp modelId="{86FFABA1-29D4-45FF-B48A-6DC23F125276}">
      <dsp:nvSpPr>
        <dsp:cNvPr id="0" name=""/>
        <dsp:cNvSpPr/>
      </dsp:nvSpPr>
      <dsp:spPr>
        <a:xfrm>
          <a:off x="5535848" y="1805940"/>
          <a:ext cx="2765896" cy="3792474"/>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Треті, </a:t>
          </a:r>
          <a:r>
            <a:rPr lang="uk-UA" sz="1600" i="1" kern="1200" dirty="0" smtClean="0"/>
            <a:t>публічні послуги</a:t>
          </a:r>
          <a:r>
            <a:rPr lang="uk-UA" sz="1600" kern="1200" dirty="0" smtClean="0"/>
            <a:t> визначають як послуги, що надаються фізичним та юридичним особам державними органами щодо реалізації прав, свобод та законних інтересів у публічній сфері.</a:t>
          </a:r>
          <a:endParaRPr lang="ru-RU" sz="1600" kern="1200" dirty="0"/>
        </a:p>
      </dsp:txBody>
      <dsp:txXfrm>
        <a:off x="5535848" y="1805940"/>
        <a:ext cx="2765896" cy="3792474"/>
      </dsp:txXfrm>
    </dsp:sp>
    <dsp:sp modelId="{3CA93E48-7A36-4DAB-A49A-EB8E09148042}">
      <dsp:nvSpPr>
        <dsp:cNvPr id="0" name=""/>
        <dsp:cNvSpPr/>
      </dsp:nvSpPr>
      <dsp:spPr>
        <a:xfrm>
          <a:off x="0" y="5598414"/>
          <a:ext cx="8305800" cy="421386"/>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4FB7A7-FDB3-4C08-ADAF-BAB4F60A8472}">
      <dsp:nvSpPr>
        <dsp:cNvPr id="0" name=""/>
        <dsp:cNvSpPr/>
      </dsp:nvSpPr>
      <dsp:spPr>
        <a:xfrm>
          <a:off x="4031067" y="2265318"/>
          <a:ext cx="2178358" cy="1036700"/>
        </a:xfrm>
        <a:custGeom>
          <a:avLst/>
          <a:gdLst/>
          <a:ahLst/>
          <a:cxnLst/>
          <a:rect l="0" t="0" r="0" b="0"/>
          <a:pathLst>
            <a:path>
              <a:moveTo>
                <a:pt x="0" y="0"/>
              </a:moveTo>
              <a:lnTo>
                <a:pt x="0" y="706481"/>
              </a:lnTo>
              <a:lnTo>
                <a:pt x="2178358" y="706481"/>
              </a:lnTo>
              <a:lnTo>
                <a:pt x="2178358" y="1036700"/>
              </a:lnTo>
            </a:path>
          </a:pathLst>
        </a:custGeom>
        <a:noFill/>
        <a:ln w="11429" cap="flat" cmpd="sng" algn="ctr">
          <a:solidFill>
            <a:schemeClr val="accent6">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30FA4CAB-8ECF-42DC-91F8-1DC2C0E14C30}">
      <dsp:nvSpPr>
        <dsp:cNvPr id="0" name=""/>
        <dsp:cNvSpPr/>
      </dsp:nvSpPr>
      <dsp:spPr>
        <a:xfrm>
          <a:off x="1852709" y="2265318"/>
          <a:ext cx="2178358" cy="1036700"/>
        </a:xfrm>
        <a:custGeom>
          <a:avLst/>
          <a:gdLst/>
          <a:ahLst/>
          <a:cxnLst/>
          <a:rect l="0" t="0" r="0" b="0"/>
          <a:pathLst>
            <a:path>
              <a:moveTo>
                <a:pt x="2178358" y="0"/>
              </a:moveTo>
              <a:lnTo>
                <a:pt x="2178358" y="706481"/>
              </a:lnTo>
              <a:lnTo>
                <a:pt x="0" y="706481"/>
              </a:lnTo>
              <a:lnTo>
                <a:pt x="0" y="1036700"/>
              </a:lnTo>
            </a:path>
          </a:pathLst>
        </a:custGeom>
        <a:noFill/>
        <a:ln w="11429" cap="flat" cmpd="sng" algn="ctr">
          <a:solidFill>
            <a:schemeClr val="accent6">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6BF710D-DC43-45DA-842A-8DF5EBEC018F}">
      <dsp:nvSpPr>
        <dsp:cNvPr id="0" name=""/>
        <dsp:cNvSpPr/>
      </dsp:nvSpPr>
      <dsp:spPr>
        <a:xfrm>
          <a:off x="2248774" y="1806"/>
          <a:ext cx="3564586" cy="2263512"/>
        </a:xfrm>
        <a:prstGeom prst="roundRect">
          <a:avLst>
            <a:gd name="adj" fmla="val 10000"/>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10E75E6-04FF-4D49-B198-49642837DB45}">
      <dsp:nvSpPr>
        <dsp:cNvPr id="0" name=""/>
        <dsp:cNvSpPr/>
      </dsp:nvSpPr>
      <dsp:spPr>
        <a:xfrm>
          <a:off x="2644839" y="378068"/>
          <a:ext cx="3564586" cy="2263512"/>
        </a:xfrm>
        <a:prstGeom prst="roundRect">
          <a:avLst>
            <a:gd name="adj" fmla="val 10000"/>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В науковій літературі існує загальноприйнята класифікація публічних послуг за ознаками суб’єкта, що надає публічні послуги:</a:t>
          </a:r>
          <a:endParaRPr lang="ru-RU" sz="1600" kern="1200" dirty="0"/>
        </a:p>
      </dsp:txBody>
      <dsp:txXfrm>
        <a:off x="2644839" y="378068"/>
        <a:ext cx="3564586" cy="2263512"/>
      </dsp:txXfrm>
    </dsp:sp>
    <dsp:sp modelId="{3D834B20-6BF7-497A-BF67-60C5ACD4BB0B}">
      <dsp:nvSpPr>
        <dsp:cNvPr id="0" name=""/>
        <dsp:cNvSpPr/>
      </dsp:nvSpPr>
      <dsp:spPr>
        <a:xfrm>
          <a:off x="70416" y="3302019"/>
          <a:ext cx="3564586" cy="2263512"/>
        </a:xfrm>
        <a:prstGeom prst="roundRect">
          <a:avLst>
            <a:gd name="adj" fmla="val 10000"/>
          </a:avLst>
        </a:prstGeom>
        <a:solidFill>
          <a:schemeClr val="accent6">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321AAC0-1677-47E3-8711-A84C5DF0C4D9}">
      <dsp:nvSpPr>
        <dsp:cNvPr id="0" name=""/>
        <dsp:cNvSpPr/>
      </dsp:nvSpPr>
      <dsp:spPr>
        <a:xfrm>
          <a:off x="466481" y="3678281"/>
          <a:ext cx="3564586" cy="2263512"/>
        </a:xfrm>
        <a:prstGeom prst="roundRect">
          <a:avLst>
            <a:gd name="adj" fmla="val 10000"/>
          </a:avLst>
        </a:prstGeom>
        <a:solidFill>
          <a:schemeClr val="lt1">
            <a:alpha val="90000"/>
            <a:hueOff val="0"/>
            <a:satOff val="0"/>
            <a:lumOff val="0"/>
            <a:alphaOff val="0"/>
          </a:schemeClr>
        </a:solidFill>
        <a:ln w="11429" cap="flat" cmpd="sng" algn="ctr">
          <a:solidFill>
            <a:schemeClr val="accent6">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1) державні послуги – це послуги, що надаються органами державної влади та державними підприємствами, установами та організаціями;</a:t>
          </a:r>
          <a:endParaRPr lang="ru-RU" sz="1600" kern="1200" dirty="0"/>
        </a:p>
      </dsp:txBody>
      <dsp:txXfrm>
        <a:off x="466481" y="3678281"/>
        <a:ext cx="3564586" cy="2263512"/>
      </dsp:txXfrm>
    </dsp:sp>
    <dsp:sp modelId="{50F1D661-256A-4AA4-9512-DDAC57065593}">
      <dsp:nvSpPr>
        <dsp:cNvPr id="0" name=""/>
        <dsp:cNvSpPr/>
      </dsp:nvSpPr>
      <dsp:spPr>
        <a:xfrm>
          <a:off x="4427132" y="3302019"/>
          <a:ext cx="3564586" cy="2263512"/>
        </a:xfrm>
        <a:prstGeom prst="roundRect">
          <a:avLst>
            <a:gd name="adj" fmla="val 10000"/>
          </a:avLst>
        </a:prstGeom>
        <a:solidFill>
          <a:schemeClr val="accent6">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D257571-CAF1-4C54-9EFD-754D7082D782}">
      <dsp:nvSpPr>
        <dsp:cNvPr id="0" name=""/>
        <dsp:cNvSpPr/>
      </dsp:nvSpPr>
      <dsp:spPr>
        <a:xfrm>
          <a:off x="4823197" y="3678281"/>
          <a:ext cx="3564586" cy="2263512"/>
        </a:xfrm>
        <a:prstGeom prst="roundRect">
          <a:avLst>
            <a:gd name="adj" fmla="val 10000"/>
          </a:avLst>
        </a:prstGeom>
        <a:solidFill>
          <a:schemeClr val="lt1">
            <a:alpha val="90000"/>
            <a:hueOff val="0"/>
            <a:satOff val="0"/>
            <a:lumOff val="0"/>
            <a:alphaOff val="0"/>
          </a:schemeClr>
        </a:solidFill>
        <a:ln w="11429" cap="flat" cmpd="sng" algn="ctr">
          <a:solidFill>
            <a:schemeClr val="accent6">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2) муніципальні послуги – це послуги, що надаються органами місцевого самоврядування, комунальними підприємствами, установами та організаціями;</a:t>
          </a:r>
          <a:endParaRPr lang="ru-RU" sz="1600" kern="1200" dirty="0"/>
        </a:p>
      </dsp:txBody>
      <dsp:txXfrm>
        <a:off x="4823197" y="3678281"/>
        <a:ext cx="3564586" cy="22635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F8B6DE-B3A2-4877-97A0-F7D5F7955AF9}">
      <dsp:nvSpPr>
        <dsp:cNvPr id="0" name=""/>
        <dsp:cNvSpPr/>
      </dsp:nvSpPr>
      <dsp:spPr>
        <a:xfrm>
          <a:off x="0" y="0"/>
          <a:ext cx="8686800" cy="186690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Відповідно до Постанови Кабінету Міністрів України «Про заходи щодо упорядкування адміністративних послуг» від 17 липня 2009 року №737, </a:t>
          </a:r>
          <a:r>
            <a:rPr lang="uk-UA" sz="1400" i="1" kern="1200" dirty="0" smtClean="0"/>
            <a:t>адміністративна послуга</a:t>
          </a:r>
          <a:r>
            <a:rPr lang="uk-UA" sz="1400" kern="1200" dirty="0" smtClean="0"/>
            <a:t> – це послуга, яка є результатом здійснення суб'єктом повноважень щодо прийняття згідно з нормативно-правовими актами на звернення фізичної або юридичної особи адміністративного акта, спрямованого на реалізацію та захист її прав і законних інтересів та/або на виконання особою визначених законом обов'язків (отримання дозволу (ліцензії), сертифіката, посвідчення та інших документів, реєстрація тощо).</a:t>
          </a:r>
          <a:endParaRPr lang="ru-RU" sz="1400" kern="1200" dirty="0"/>
        </a:p>
      </dsp:txBody>
      <dsp:txXfrm>
        <a:off x="0" y="0"/>
        <a:ext cx="8686800" cy="1866900"/>
      </dsp:txXfrm>
    </dsp:sp>
    <dsp:sp modelId="{E3AE13B5-C02F-4E15-838F-EEEC85C10AEC}">
      <dsp:nvSpPr>
        <dsp:cNvPr id="0" name=""/>
        <dsp:cNvSpPr/>
      </dsp:nvSpPr>
      <dsp:spPr>
        <a:xfrm>
          <a:off x="266" y="1866900"/>
          <a:ext cx="2259125" cy="3920490"/>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Г.М. Писаренко зазначає, що визначення «адміністративні послуги» перш за все вказує на суб’єкта, який надає такі послуги, – на адміністрацію, адміністративні органи. </a:t>
          </a:r>
          <a:endParaRPr lang="ru-RU" sz="1400" kern="1200" dirty="0"/>
        </a:p>
      </dsp:txBody>
      <dsp:txXfrm>
        <a:off x="266" y="1866900"/>
        <a:ext cx="2259125" cy="3920490"/>
      </dsp:txXfrm>
    </dsp:sp>
    <dsp:sp modelId="{B3509027-E5E6-4836-9774-105A452B3F03}">
      <dsp:nvSpPr>
        <dsp:cNvPr id="0" name=""/>
        <dsp:cNvSpPr/>
      </dsp:nvSpPr>
      <dsp:spPr>
        <a:xfrm>
          <a:off x="2259391" y="1752598"/>
          <a:ext cx="2965995" cy="4149093"/>
        </a:xfrm>
        <a:prstGeom prst="rect">
          <a:avLst/>
        </a:prstGeom>
        <a:solidFill>
          <a:schemeClr val="accent4">
            <a:hueOff val="2742807"/>
            <a:satOff val="3723"/>
            <a:lumOff val="627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В.П.</a:t>
          </a:r>
          <a:r>
            <a:rPr lang="uk-UA" sz="1400" kern="1200" dirty="0" err="1" smtClean="0"/>
            <a:t>Тимощук</a:t>
          </a:r>
          <a:r>
            <a:rPr lang="uk-UA" sz="1400" kern="1200" dirty="0" smtClean="0"/>
            <a:t> та А.В.</a:t>
          </a:r>
          <a:r>
            <a:rPr lang="uk-UA" sz="1400" kern="1200" dirty="0" err="1" smtClean="0"/>
            <a:t>Юрмач</a:t>
          </a:r>
          <a:r>
            <a:rPr lang="uk-UA" sz="1400" kern="1200" dirty="0" smtClean="0"/>
            <a:t>, адміністративну послугу розглядають в двох аспектах: а) як публічно-владну діяльність адміністративного органу спрямовану на забезпечення (юридичне оформлення) умов для реалізації прав фізичної або юридичної особи, яка здійснюється за заявою цієї особи; б) як результат публічно-владної діяльності адміністративного органу спрямованої на забезпечення (юридичне оформлення) умов для реалізації суб’єктивних прав фізичної або юридичної особи, яка здійснювалась за заявою особи</a:t>
          </a:r>
          <a:endParaRPr lang="ru-RU" sz="1400" kern="1200" dirty="0"/>
        </a:p>
      </dsp:txBody>
      <dsp:txXfrm>
        <a:off x="2259391" y="1752598"/>
        <a:ext cx="2965995" cy="4149093"/>
      </dsp:txXfrm>
    </dsp:sp>
    <dsp:sp modelId="{B62F5BC7-2B5B-46C4-8EC6-1B448BCDE751}">
      <dsp:nvSpPr>
        <dsp:cNvPr id="0" name=""/>
        <dsp:cNvSpPr/>
      </dsp:nvSpPr>
      <dsp:spPr>
        <a:xfrm>
          <a:off x="5225386" y="1558298"/>
          <a:ext cx="3461146" cy="4537692"/>
        </a:xfrm>
        <a:prstGeom prst="rec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Значна частина фахівців адміністративного права вважає адміністративними послугами різного роду дозвільні дії публічних органів за відповідними зверненнями фізичних та юридичних осіб. Про надання адміністративних послуг можна говорити за наявності водночас двох обов’язкових умов: по-перше, коли уповноважений орган чи посадова особа, реагуючи на звернення того чи іншого суб’єкта, має право на певну свободу адміністративного розсуду і відповідну альтернативність власних дій та рішень; по-друге, коли суб’єкт, що звертається, може у будь-який час і без настання негативних для нього юридичних наслідків відмовитися від реалізації свого права на звернення або виконання прийнятого за зверненням рішення.</a:t>
          </a:r>
          <a:endParaRPr lang="ru-RU" sz="1400" kern="1200" dirty="0"/>
        </a:p>
      </dsp:txBody>
      <dsp:txXfrm>
        <a:off x="5225386" y="1558298"/>
        <a:ext cx="3461146" cy="4537692"/>
      </dsp:txXfrm>
    </dsp:sp>
    <dsp:sp modelId="{E8BB51EA-8097-495F-9A57-1ABCDDFC49C6}">
      <dsp:nvSpPr>
        <dsp:cNvPr id="0" name=""/>
        <dsp:cNvSpPr/>
      </dsp:nvSpPr>
      <dsp:spPr>
        <a:xfrm>
          <a:off x="0" y="5787390"/>
          <a:ext cx="8686800" cy="435610"/>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5/28/2016</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5/28/2016</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5/28/2016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5/28/2016</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5/28/2016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5/28/2016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5/28/2016</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5/28/2016</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5/28/2016</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zakon.rada.gov.ua/"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hyperlink" Target="http://www.guds.gov.ua/" TargetMode="External"/><Relationship Id="rId2" Type="http://schemas.openxmlformats.org/officeDocument/2006/relationships/hyperlink" Target="http://zakon1.rada.gov.ua/cgi-bin/laws/main.cgi?nreg=251-2009-%F0"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zakon1.rada.gov.ua/cgi-bin/laws/main.cgi?nreg=90-2006-%F0"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txBox="1">
            <a:spLocks/>
          </p:cNvSpPr>
          <p:nvPr/>
        </p:nvSpPr>
        <p:spPr>
          <a:xfrm>
            <a:off x="357158" y="381000"/>
            <a:ext cx="8501122" cy="1752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2400" b="1" i="0" u="none" strike="noStrike" kern="1200" cap="all" spc="0" normalizeH="0" baseline="0" noProof="0" smtClean="0">
                <a:ln>
                  <a:noFill/>
                </a:ln>
                <a:solidFill>
                  <a:schemeClr val="accent1"/>
                </a:solidFill>
                <a:effectLst/>
                <a:uLnTx/>
                <a:uFillTx/>
                <a:latin typeface="+mj-lt"/>
                <a:ea typeface="+mj-ea"/>
                <a:cs typeface="+mj-cs"/>
              </a:rPr>
              <a:t>Національна академія внутрішніх справ</a:t>
            </a:r>
            <a:r>
              <a:rPr kumimoji="0" lang="uk-UA" sz="2400" b="0" i="0" u="none" strike="noStrike" kern="1200" cap="all" spc="0" normalizeH="0" baseline="0" noProof="0" smtClean="0">
                <a:ln>
                  <a:noFill/>
                </a:ln>
                <a:solidFill>
                  <a:schemeClr val="accent1"/>
                </a:solidFill>
                <a:effectLst/>
                <a:uLnTx/>
                <a:uFillTx/>
                <a:latin typeface="+mj-lt"/>
                <a:ea typeface="+mj-ea"/>
                <a:cs typeface="+mj-cs"/>
              </a:rPr>
              <a:t/>
            </a:r>
            <a:br>
              <a:rPr kumimoji="0" lang="uk-UA" sz="2400" b="0" i="0" u="none" strike="noStrike" kern="1200" cap="all" spc="0" normalizeH="0" baseline="0" noProof="0" smtClean="0">
                <a:ln>
                  <a:noFill/>
                </a:ln>
                <a:solidFill>
                  <a:schemeClr val="accent1"/>
                </a:solidFill>
                <a:effectLst/>
                <a:uLnTx/>
                <a:uFillTx/>
                <a:latin typeface="+mj-lt"/>
                <a:ea typeface="+mj-ea"/>
                <a:cs typeface="+mj-cs"/>
              </a:rPr>
            </a:br>
            <a:r>
              <a:rPr kumimoji="0" lang="uk-UA" sz="2800" b="0" i="0" u="none" strike="noStrike" kern="1200" cap="none" spc="0" normalizeH="0" baseline="0" noProof="0" smtClean="0">
                <a:ln>
                  <a:noFill/>
                </a:ln>
                <a:solidFill>
                  <a:schemeClr val="accent1"/>
                </a:solidFill>
                <a:effectLst/>
                <a:uLnTx/>
                <a:uFillTx/>
                <a:latin typeface="+mj-lt"/>
                <a:ea typeface="+mj-ea"/>
                <a:cs typeface="+mj-cs"/>
              </a:rPr>
              <a:t/>
            </a:r>
            <a:br>
              <a:rPr kumimoji="0" lang="uk-UA" sz="2800" b="0" i="0" u="none" strike="noStrike" kern="1200" cap="none" spc="0" normalizeH="0" baseline="0" noProof="0" smtClean="0">
                <a:ln>
                  <a:noFill/>
                </a:ln>
                <a:solidFill>
                  <a:schemeClr val="accent1"/>
                </a:solidFill>
                <a:effectLst/>
                <a:uLnTx/>
                <a:uFillTx/>
                <a:latin typeface="+mj-lt"/>
                <a:ea typeface="+mj-ea"/>
                <a:cs typeface="+mj-cs"/>
              </a:rPr>
            </a:br>
            <a:r>
              <a:rPr kumimoji="0" lang="uk-UA" sz="2800" b="0" i="0" u="none" strike="noStrike" kern="1200" cap="none" spc="0" normalizeH="0" baseline="0" noProof="0" smtClean="0">
                <a:ln>
                  <a:noFill/>
                </a:ln>
                <a:solidFill>
                  <a:schemeClr val="accent1"/>
                </a:solidFill>
                <a:effectLst/>
                <a:uLnTx/>
                <a:uFillTx/>
                <a:latin typeface="+mj-lt"/>
                <a:ea typeface="+mj-ea"/>
                <a:cs typeface="+mj-cs"/>
              </a:rPr>
              <a:t>Кафедра адміністративного права і процесу</a:t>
            </a:r>
            <a:br>
              <a:rPr kumimoji="0" lang="uk-UA" sz="2800" b="0" i="0" u="none" strike="noStrike" kern="1200" cap="none" spc="0" normalizeH="0" baseline="0" noProof="0" smtClean="0">
                <a:ln>
                  <a:noFill/>
                </a:ln>
                <a:solidFill>
                  <a:schemeClr val="accent1"/>
                </a:solidFill>
                <a:effectLst/>
                <a:uLnTx/>
                <a:uFillTx/>
                <a:latin typeface="+mj-lt"/>
                <a:ea typeface="+mj-ea"/>
                <a:cs typeface="+mj-cs"/>
              </a:rPr>
            </a:br>
            <a:endParaRPr kumimoji="0" lang="ru-RU" sz="2800" b="0" i="0" u="none" strike="noStrike" kern="1200" cap="none" spc="0" normalizeH="0" baseline="0" noProof="0" dirty="0">
              <a:ln>
                <a:noFill/>
              </a:ln>
              <a:solidFill>
                <a:schemeClr val="accent1"/>
              </a:solidFill>
              <a:effectLst/>
              <a:uLnTx/>
              <a:uFillTx/>
              <a:latin typeface="+mj-lt"/>
              <a:ea typeface="+mj-ea"/>
              <a:cs typeface="+mj-cs"/>
            </a:endParaRPr>
          </a:p>
        </p:txBody>
      </p:sp>
      <p:sp>
        <p:nvSpPr>
          <p:cNvPr id="7" name="Подзаголовок 1"/>
          <p:cNvSpPr txBox="1">
            <a:spLocks/>
          </p:cNvSpPr>
          <p:nvPr/>
        </p:nvSpPr>
        <p:spPr>
          <a:xfrm>
            <a:off x="1000100" y="3357562"/>
            <a:ext cx="6924700" cy="1752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ru-RU" sz="1600" b="1" i="0" u="none" strike="noStrike" kern="1200" cap="all" spc="25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800" b="1" i="0" u="none" strike="noStrike" kern="1200" cap="all" spc="250" normalizeH="0" baseline="0" dirty="0" smtClean="0">
                <a:ln>
                  <a:noFill/>
                </a:ln>
                <a:solidFill>
                  <a:schemeClr val="tx2"/>
                </a:solidFill>
                <a:effectLst/>
                <a:uLnTx/>
                <a:uFillTx/>
                <a:latin typeface="+mn-lt"/>
                <a:ea typeface="+mn-ea"/>
                <a:cs typeface="+mn-cs"/>
              </a:rPr>
              <a:t>Тема № 9. </a:t>
            </a: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800" b="1" i="0" u="none" strike="noStrike" kern="1200" cap="all" spc="250" normalizeH="0" baseline="0" dirty="0" smtClean="0">
                <a:ln>
                  <a:noFill/>
                </a:ln>
                <a:solidFill>
                  <a:schemeClr val="tx2"/>
                </a:solidFill>
                <a:effectLst/>
                <a:uLnTx/>
                <a:uFillTx/>
                <a:latin typeface="+mn-lt"/>
                <a:ea typeface="+mn-ea"/>
                <a:cs typeface="+mn-cs"/>
              </a:rPr>
              <a:t>адміністративні послуги</a:t>
            </a: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uk-UA" sz="2400" b="1" i="0" u="none" strike="noStrike" kern="1200" cap="all" spc="25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uk-UA" sz="2400" b="1" i="0" u="none" strike="noStrike" kern="1200" cap="all" spc="25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uk-UA" sz="2400" b="1" i="0" u="none" strike="noStrike" kern="1200" cap="all" spc="25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ru-RU" sz="2400" b="1" i="0" u="none" strike="noStrike" kern="1200" cap="all" spc="250" normalizeH="0" baseline="0" noProof="0" dirty="0">
              <a:ln>
                <a:noFill/>
              </a:ln>
              <a:solidFill>
                <a:schemeClr val="tx2"/>
              </a:solidFill>
              <a:effectLst/>
              <a:uLnTx/>
              <a:uFillTx/>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r>
              <a:rPr lang="uk-UA" sz="1400" dirty="0" smtClean="0"/>
              <a:t>І.С. Пахомов до ознак адміністративних послуг відносить:</a:t>
            </a:r>
            <a:endParaRPr lang="ru-RU" sz="1400" dirty="0"/>
          </a:p>
        </p:txBody>
      </p:sp>
      <p:sp>
        <p:nvSpPr>
          <p:cNvPr id="6" name="Текст 5"/>
          <p:cNvSpPr>
            <a:spLocks noGrp="1"/>
          </p:cNvSpPr>
          <p:nvPr>
            <p:ph type="body" sz="half" idx="3"/>
          </p:nvPr>
        </p:nvSpPr>
        <p:spPr>
          <a:xfrm>
            <a:off x="4648200" y="1447800"/>
            <a:ext cx="4343400" cy="838200"/>
          </a:xfrm>
        </p:spPr>
        <p:txBody>
          <a:bodyPr/>
          <a:lstStyle/>
          <a:p>
            <a:r>
              <a:rPr lang="uk-UA" sz="1400" dirty="0" smtClean="0"/>
              <a:t>Аналіз запропонованих позицій дав можливість виокремити наступні ознаки адміністративних послуг:</a:t>
            </a:r>
            <a:endParaRPr lang="ru-RU" sz="1400" dirty="0" smtClean="0"/>
          </a:p>
          <a:p>
            <a:endParaRPr lang="ru-RU" sz="1400" dirty="0"/>
          </a:p>
        </p:txBody>
      </p:sp>
      <p:sp>
        <p:nvSpPr>
          <p:cNvPr id="3" name="Содержимое 2"/>
          <p:cNvSpPr>
            <a:spLocks noGrp="1"/>
          </p:cNvSpPr>
          <p:nvPr>
            <p:ph sz="quarter" idx="2"/>
          </p:nvPr>
        </p:nvSpPr>
        <p:spPr>
          <a:xfrm>
            <a:off x="457200" y="2201896"/>
            <a:ext cx="4038600" cy="4503704"/>
          </a:xfrm>
        </p:spPr>
        <p:txBody>
          <a:bodyPr>
            <a:normAutofit/>
          </a:bodyPr>
          <a:lstStyle/>
          <a:p>
            <a:pPr>
              <a:buNone/>
            </a:pPr>
            <a:r>
              <a:rPr lang="uk-UA" sz="1400" dirty="0" smtClean="0"/>
              <a:t>по-перше, суб’єкт виконавчої влади не має владних повноважень, хоча є державним службовцем; </a:t>
            </a:r>
          </a:p>
          <a:p>
            <a:pPr>
              <a:buNone/>
            </a:pPr>
            <a:r>
              <a:rPr lang="uk-UA" sz="1400" dirty="0" smtClean="0"/>
              <a:t>по-друге, він не може брати плату за послуги, які є його посадовим обов’язком і за виконання яких отримує винагороду від держави,</a:t>
            </a:r>
          </a:p>
          <a:p>
            <a:pPr>
              <a:buNone/>
            </a:pPr>
            <a:r>
              <a:rPr lang="uk-UA" sz="1400" dirty="0" smtClean="0"/>
              <a:t> по-третє, вказані відносини виникають на підставі джентльменської угоди;</a:t>
            </a:r>
          </a:p>
          <a:p>
            <a:pPr>
              <a:buNone/>
            </a:pPr>
            <a:r>
              <a:rPr lang="uk-UA" sz="1400" dirty="0" smtClean="0"/>
              <a:t> по-четверте, суб’єкти відносин перебувають у рівному становищі, жодна зі сторін щодо іншої не має функцій влади,</a:t>
            </a:r>
          </a:p>
          <a:p>
            <a:pPr>
              <a:buNone/>
            </a:pPr>
            <a:r>
              <a:rPr lang="uk-UA" sz="1400" dirty="0" smtClean="0"/>
              <a:t> по-п’яте, контроль за реалізацією прав і обов’язків суб’єктами цих відносин здійснює держава; </a:t>
            </a:r>
          </a:p>
          <a:p>
            <a:pPr>
              <a:buNone/>
            </a:pPr>
            <a:r>
              <a:rPr lang="uk-UA" sz="1400" dirty="0" smtClean="0"/>
              <a:t>по-шосте, ці відносини передують виникненню адміністративне-правових відносин, є їх юридичними фактами</a:t>
            </a:r>
            <a:endParaRPr lang="ru-RU" sz="1400" dirty="0"/>
          </a:p>
        </p:txBody>
      </p:sp>
      <p:sp>
        <p:nvSpPr>
          <p:cNvPr id="4" name="Содержимое 3"/>
          <p:cNvSpPr>
            <a:spLocks noGrp="1"/>
          </p:cNvSpPr>
          <p:nvPr>
            <p:ph sz="quarter" idx="4"/>
          </p:nvPr>
        </p:nvSpPr>
        <p:spPr>
          <a:xfrm>
            <a:off x="4649788" y="2362200"/>
            <a:ext cx="4038600" cy="4267200"/>
          </a:xfrm>
        </p:spPr>
        <p:txBody>
          <a:bodyPr>
            <a:normAutofit lnSpcReduction="10000"/>
          </a:bodyPr>
          <a:lstStyle/>
          <a:p>
            <a:pPr>
              <a:buNone/>
            </a:pPr>
            <a:r>
              <a:rPr lang="uk-UA" sz="1400" dirty="0" smtClean="0"/>
              <a:t>Адміністративні послуги надаються лише за безпосередньою ініціативою (заявою) фізичних та юридичних осіб, незалежно від самої форми заяви особи (усна чи письмова) та порядку її отримання органом влади.</a:t>
            </a:r>
          </a:p>
          <a:p>
            <a:pPr>
              <a:buNone/>
            </a:pPr>
            <a:r>
              <a:rPr lang="uk-UA" sz="1400" dirty="0" smtClean="0"/>
              <a:t>Необхідність і, відповідно, можливість отримання конкретної адміністративної послуги передбачена законом.</a:t>
            </a:r>
          </a:p>
          <a:p>
            <a:pPr>
              <a:buNone/>
            </a:pPr>
            <a:r>
              <a:rPr lang="uk-UA" sz="1400" dirty="0" smtClean="0"/>
              <a:t>Закон наділяє повноваженнями по наданню кожної адміністративної послуги відповідний орган виконавчої влади або орган місцевого самоврядування.</a:t>
            </a:r>
          </a:p>
          <a:p>
            <a:pPr lvl="0">
              <a:buNone/>
            </a:pPr>
            <a:r>
              <a:rPr lang="uk-UA" sz="1400" dirty="0" smtClean="0"/>
              <a:t>Для отримання адміністративних послуг фізичним та юридичним особам необхідно виконати певні вимоги, які встановлені законом.</a:t>
            </a:r>
            <a:endParaRPr lang="ru-RU" sz="1400" dirty="0" smtClean="0"/>
          </a:p>
          <a:p>
            <a:pPr>
              <a:buNone/>
            </a:pPr>
            <a:r>
              <a:rPr lang="uk-UA" sz="1400" dirty="0" smtClean="0"/>
              <a:t>Адміністративна послуга має кінцеву форму індивідуального адміністративного акта, в якому вказано його адресат.</a:t>
            </a:r>
            <a:endParaRPr lang="ru-RU" sz="1400" dirty="0"/>
          </a:p>
        </p:txBody>
      </p:sp>
      <p:sp>
        <p:nvSpPr>
          <p:cNvPr id="5" name="Заголовок 4"/>
          <p:cNvSpPr>
            <a:spLocks noGrp="1"/>
          </p:cNvSpPr>
          <p:nvPr>
            <p:ph type="title"/>
          </p:nvPr>
        </p:nvSpPr>
        <p:spPr>
          <a:xfrm>
            <a:off x="457200" y="155448"/>
            <a:ext cx="8229600" cy="987552"/>
          </a:xfrm>
        </p:spPr>
        <p:txBody>
          <a:bodyPr/>
          <a:lstStyle/>
          <a:p>
            <a:r>
              <a:rPr lang="uk-UA" dirty="0" smtClean="0"/>
              <a:t>Також:</a:t>
            </a:r>
            <a:endParaRPr lang="ru-RU"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447800"/>
          </a:xfrm>
        </p:spPr>
        <p:txBody>
          <a:bodyPr>
            <a:normAutofit fontScale="90000"/>
          </a:bodyPr>
          <a:lstStyle/>
          <a:p>
            <a:r>
              <a:rPr lang="uk-UA" sz="1800" dirty="0" smtClean="0"/>
              <a:t>3. Класифікація адміністративних послуг.</a:t>
            </a:r>
            <a:br>
              <a:rPr lang="uk-UA" sz="1800" dirty="0" smtClean="0"/>
            </a:br>
            <a:r>
              <a:rPr lang="uk-UA" sz="1800" i="1" dirty="0" smtClean="0"/>
              <a:t> І. Залежно від змісту адміністративної діяльності щодо надання адміністративних послуг виділяють:</a:t>
            </a:r>
            <a:r>
              <a:rPr lang="ru-RU" sz="2400" dirty="0" smtClean="0"/>
              <a:t/>
            </a:r>
            <a:br>
              <a:rPr lang="ru-RU" sz="2400" dirty="0" smtClean="0"/>
            </a:br>
            <a:r>
              <a:rPr lang="ru-RU" sz="2400" dirty="0" smtClean="0"/>
              <a:t/>
            </a:r>
            <a:br>
              <a:rPr lang="ru-RU" sz="2400" dirty="0" smtClean="0"/>
            </a:br>
            <a:endParaRPr lang="ru-RU" sz="2400" dirty="0"/>
          </a:p>
        </p:txBody>
      </p:sp>
      <p:graphicFrame>
        <p:nvGraphicFramePr>
          <p:cNvPr id="3" name="Схема 2"/>
          <p:cNvGraphicFramePr/>
          <p:nvPr/>
        </p:nvGraphicFramePr>
        <p:xfrm>
          <a:off x="304800" y="1752600"/>
          <a:ext cx="8458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19200"/>
          </a:xfrm>
        </p:spPr>
        <p:txBody>
          <a:bodyPr>
            <a:normAutofit fontScale="90000"/>
          </a:bodyPr>
          <a:lstStyle/>
          <a:p>
            <a:pPr algn="ctr"/>
            <a:r>
              <a:rPr lang="uk-UA" sz="1800" dirty="0" smtClean="0"/>
              <a:t>ІІ. Залежно від рівня встановлення повноважень щодо надання адміністративних послуг та правового регулювання процедури їх надання, зокрема:</a:t>
            </a:r>
            <a:r>
              <a:rPr lang="ru-RU" sz="2800" dirty="0" smtClean="0"/>
              <a:t/>
            </a:r>
            <a:br>
              <a:rPr lang="ru-RU" sz="2800" dirty="0" smtClean="0"/>
            </a:br>
            <a:endParaRPr lang="ru-RU" sz="2800" dirty="0"/>
          </a:p>
        </p:txBody>
      </p:sp>
      <p:graphicFrame>
        <p:nvGraphicFramePr>
          <p:cNvPr id="3" name="Схема 2"/>
          <p:cNvGraphicFramePr/>
          <p:nvPr/>
        </p:nvGraphicFramePr>
        <p:xfrm>
          <a:off x="304800" y="1905000"/>
          <a:ext cx="8458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90600"/>
          </a:xfrm>
        </p:spPr>
        <p:txBody>
          <a:bodyPr>
            <a:normAutofit/>
          </a:bodyPr>
          <a:lstStyle/>
          <a:p>
            <a:pPr algn="ctr"/>
            <a:r>
              <a:rPr lang="uk-UA" sz="2400" dirty="0" smtClean="0"/>
              <a:t>ІІІ. Залежно від форми їх реалізації на такі групи:</a:t>
            </a:r>
            <a:r>
              <a:rPr lang="ru-RU" sz="3200" dirty="0" smtClean="0"/>
              <a:t/>
            </a:r>
            <a:br>
              <a:rPr lang="ru-RU" sz="3200" dirty="0" smtClean="0"/>
            </a:br>
            <a:endParaRPr lang="ru-RU" sz="3200" dirty="0"/>
          </a:p>
        </p:txBody>
      </p:sp>
      <p:graphicFrame>
        <p:nvGraphicFramePr>
          <p:cNvPr id="3" name="Схема 2"/>
          <p:cNvGraphicFramePr/>
          <p:nvPr/>
        </p:nvGraphicFramePr>
        <p:xfrm>
          <a:off x="609600" y="1828800"/>
          <a:ext cx="81534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143000"/>
          </a:xfrm>
        </p:spPr>
        <p:txBody>
          <a:bodyPr>
            <a:normAutofit/>
          </a:bodyPr>
          <a:lstStyle/>
          <a:p>
            <a:pPr algn="ctr"/>
            <a:r>
              <a:rPr lang="uk-UA" sz="2000" dirty="0" smtClean="0"/>
              <a:t>ІV. Залежно від предмета (характер) питань, за розв’язанням яких звертаються особи до адміністративних органів:</a:t>
            </a:r>
            <a:r>
              <a:rPr lang="ru-RU" sz="2800" dirty="0" smtClean="0"/>
              <a:t/>
            </a:r>
            <a:br>
              <a:rPr lang="ru-RU" sz="2800" dirty="0" smtClean="0"/>
            </a:br>
            <a:endParaRPr lang="ru-RU" sz="2800" dirty="0"/>
          </a:p>
        </p:txBody>
      </p:sp>
      <p:graphicFrame>
        <p:nvGraphicFramePr>
          <p:cNvPr id="3" name="Схема 2"/>
          <p:cNvGraphicFramePr/>
          <p:nvPr/>
        </p:nvGraphicFramePr>
        <p:xfrm>
          <a:off x="457200" y="1981200"/>
          <a:ext cx="8382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01752" y="228600"/>
            <a:ext cx="8534400" cy="990600"/>
          </a:xfrm>
        </p:spPr>
        <p:txBody>
          <a:bodyPr>
            <a:normAutofit fontScale="90000"/>
          </a:bodyPr>
          <a:lstStyle/>
          <a:p>
            <a:pPr algn="ctr"/>
            <a:r>
              <a:rPr lang="uk-UA" sz="2400" b="1" i="1" dirty="0" smtClean="0"/>
              <a:t>V. За критерієм платності адміністративні послуги можна поділяти на платні й безоплатні.</a:t>
            </a:r>
            <a:r>
              <a:rPr lang="ru-RU" sz="2400" dirty="0" smtClean="0"/>
              <a:t/>
            </a:r>
            <a:br>
              <a:rPr lang="ru-RU" sz="2400" dirty="0" smtClean="0"/>
            </a:br>
            <a:endParaRPr lang="ru-RU" sz="2400" dirty="0"/>
          </a:p>
        </p:txBody>
      </p:sp>
      <p:sp>
        <p:nvSpPr>
          <p:cNvPr id="2" name="Содержимое 1"/>
          <p:cNvSpPr>
            <a:spLocks noGrp="1"/>
          </p:cNvSpPr>
          <p:nvPr>
            <p:ph sz="quarter" idx="1"/>
          </p:nvPr>
        </p:nvSpPr>
        <p:spPr>
          <a:xfrm>
            <a:off x="228600" y="1524000"/>
            <a:ext cx="8686800" cy="5029200"/>
          </a:xfrm>
        </p:spPr>
        <p:txBody>
          <a:bodyPr>
            <a:normAutofit fontScale="92500"/>
          </a:bodyPr>
          <a:lstStyle/>
          <a:p>
            <a:pPr>
              <a:buNone/>
            </a:pPr>
            <a:r>
              <a:rPr lang="uk-UA" sz="1400" dirty="0" smtClean="0"/>
              <a:t>		Концепція адміністративної реформи України, затверджена указом Президента України від 22 липня 1998 р. встановила безоплатний стандарт адміністративних послуг. В той же час передбачалася можливість отримання платних адміністративних послуг на розсуд суб’єкта. Разом з тим сучасне бачення розвитку адміністративних послуг направлене на розвиток платних адміністративних послуг. Активно запроваджується позиція, що безоплатними повинні бути виключно послуги: 1) у справах державного пенсійного та соціального забезпечення; 2) у справах, які безпосередньо стосуються реалізації основних прав і свобод людини.</a:t>
            </a:r>
            <a:endParaRPr lang="ru-RU" sz="1400" dirty="0" smtClean="0"/>
          </a:p>
          <a:p>
            <a:pPr>
              <a:buNone/>
            </a:pPr>
            <a:r>
              <a:rPr lang="uk-UA" sz="1400" dirty="0" smtClean="0"/>
              <a:t>		В той же час передбачається, що безоплатними можуть бути послуги у випадках, коли розмір плати настільки дрібний, що плата не виправдовує витрат, пов'язаних з її стягненням.</a:t>
            </a:r>
            <a:endParaRPr lang="ru-RU" sz="1400" dirty="0" smtClean="0"/>
          </a:p>
          <a:p>
            <a:pPr>
              <a:buNone/>
            </a:pPr>
            <a:r>
              <a:rPr lang="uk-UA" sz="1400" dirty="0" smtClean="0"/>
              <a:t>		Зауважується, що адміністративні послуги повинні бути платними, тому що:</a:t>
            </a:r>
            <a:endParaRPr lang="ru-RU" sz="1400" dirty="0" smtClean="0"/>
          </a:p>
          <a:p>
            <a:r>
              <a:rPr lang="uk-UA" sz="1400" dirty="0" smtClean="0"/>
              <a:t>1) це справедливо, адже одні особи не звертаються за певними послугами жодного разу в житті, а інші регулярно;</a:t>
            </a:r>
            <a:endParaRPr lang="ru-RU" sz="1400" dirty="0" smtClean="0"/>
          </a:p>
          <a:p>
            <a:r>
              <a:rPr lang="uk-UA" sz="1400" dirty="0" smtClean="0"/>
              <a:t>2) це може запобігати корупції, адже «безкоштовна невизначеність» змушує шукати шляхи для позазаконної визначеності;</a:t>
            </a:r>
            <a:endParaRPr lang="ru-RU" sz="1400" dirty="0" smtClean="0"/>
          </a:p>
          <a:p>
            <a:r>
              <a:rPr lang="uk-UA" sz="1400" dirty="0" smtClean="0"/>
              <a:t>3) плата за послуги може бути дієвим інструментом для мотивації службовців надавати послуги якісно, коли від цих коштів залежатиме фінансування відповідного адміністративного органу та преміювання службовців (Концепції розвитку системи надання адміністративних послуг органами виконавчої влади, схвалена розпорядженням Кабінету Міністрів України від 15 лютого 2006 р.).</a:t>
            </a:r>
            <a:endParaRPr lang="ru-RU" sz="1400" dirty="0" smtClean="0"/>
          </a:p>
          <a:p>
            <a:pPr>
              <a:buNone/>
            </a:pPr>
            <a:r>
              <a:rPr lang="uk-UA" sz="1400" dirty="0" smtClean="0"/>
              <a:t>		З цього приводу треба зазначити, що встановлення справедливої чіткої плати за адміністративні послуги може запобігти корупції, адже </a:t>
            </a:r>
            <a:r>
              <a:rPr lang="uk-UA" sz="1400" dirty="0" err="1" smtClean="0"/>
              <a:t>„безкоштовна</a:t>
            </a:r>
            <a:r>
              <a:rPr lang="uk-UA" sz="1400" dirty="0" smtClean="0"/>
              <a:t> </a:t>
            </a:r>
            <a:r>
              <a:rPr lang="uk-UA" sz="1400" dirty="0" err="1" smtClean="0"/>
              <a:t>невизначеність”</a:t>
            </a:r>
            <a:r>
              <a:rPr lang="uk-UA" sz="1400" dirty="0" smtClean="0"/>
              <a:t> часто змушує шукати шляхів до визначеності, але не завжди законної. Крім того, плата за послуги може бути дієвим інструментом для мотивації службовців у наданні послуг якісно, особливо у випадку, коли від цих коштів прямо залежатиме фінансування відповідного адміністративного органу та преміювання службовців. </a:t>
            </a:r>
            <a:endParaRPr lang="ru-RU" sz="1400" dirty="0" smtClean="0"/>
          </a:p>
          <a:p>
            <a:pPr>
              <a:buNone/>
            </a:pPr>
            <a:endParaRPr lang="ru-RU" sz="14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19200"/>
          </a:xfrm>
        </p:spPr>
        <p:txBody>
          <a:bodyPr>
            <a:normAutofit fontScale="90000"/>
          </a:bodyPr>
          <a:lstStyle/>
          <a:p>
            <a:pPr algn="ctr"/>
            <a:r>
              <a:rPr lang="uk-UA" sz="1800" b="1" i="1" dirty="0" smtClean="0"/>
              <a:t>VI. Залежно від суб’єкта, який надає адміністративні послуги, їх можна поділити</a:t>
            </a:r>
            <a:r>
              <a:rPr lang="uk-UA" sz="1800" dirty="0" smtClean="0"/>
              <a:t> на державні послуги і муніципальні послуги.</a:t>
            </a:r>
            <a:r>
              <a:rPr lang="ru-RU" sz="2800" dirty="0" smtClean="0"/>
              <a:t/>
            </a:r>
            <a:br>
              <a:rPr lang="ru-RU" sz="2800" dirty="0" smtClean="0"/>
            </a:br>
            <a:endParaRPr lang="ru-RU" sz="2800" dirty="0"/>
          </a:p>
        </p:txBody>
      </p:sp>
      <p:graphicFrame>
        <p:nvGraphicFramePr>
          <p:cNvPr id="3" name="Схема 2"/>
          <p:cNvGraphicFramePr/>
          <p:nvPr/>
        </p:nvGraphicFramePr>
        <p:xfrm>
          <a:off x="381000" y="182880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143000"/>
          </a:xfrm>
        </p:spPr>
        <p:txBody>
          <a:bodyPr>
            <a:normAutofit fontScale="90000"/>
          </a:bodyPr>
          <a:lstStyle/>
          <a:p>
            <a:pPr algn="ctr"/>
            <a:r>
              <a:rPr lang="uk-UA" sz="2000" dirty="0" smtClean="0"/>
              <a:t>Враховуючи наведені класифікаційні види адміністративних послуг, для покращення якості надання адміністративних послуг необхідно:</a:t>
            </a:r>
            <a:r>
              <a:rPr lang="uk-UA" sz="2000" b="1" dirty="0" smtClean="0"/>
              <a:t> </a:t>
            </a:r>
            <a:r>
              <a:rPr lang="ru-RU" sz="2000" dirty="0" smtClean="0"/>
              <a:t/>
            </a:r>
            <a:br>
              <a:rPr lang="ru-RU" sz="2000" dirty="0" smtClean="0"/>
            </a:br>
            <a:endParaRPr lang="ru-RU" sz="2000" dirty="0"/>
          </a:p>
        </p:txBody>
      </p:sp>
      <p:graphicFrame>
        <p:nvGraphicFramePr>
          <p:cNvPr id="3" name="Схема 2"/>
          <p:cNvGraphicFramePr/>
          <p:nvPr>
            <p:extLst>
              <p:ext uri="{D42A27DB-BD31-4B8C-83A1-F6EECF244321}">
                <p14:modId xmlns="" xmlns:p14="http://schemas.microsoft.com/office/powerpoint/2010/main" val="4135389874"/>
              </p:ext>
            </p:extLst>
          </p:nvPr>
        </p:nvGraphicFramePr>
        <p:xfrm>
          <a:off x="381000" y="1524000"/>
          <a:ext cx="8305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81000" y="3810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4. </a:t>
            </a:r>
            <a:r>
              <a:rPr lang="ru-RU" sz="2800" dirty="0" err="1"/>
              <a:t>Стандарти</a:t>
            </a:r>
            <a:r>
              <a:rPr lang="ru-RU" sz="2800" dirty="0"/>
              <a:t> </a:t>
            </a:r>
            <a:r>
              <a:rPr lang="ru-RU" sz="2800" dirty="0" err="1"/>
              <a:t>надання</a:t>
            </a:r>
            <a:r>
              <a:rPr lang="ru-RU" sz="2800" dirty="0"/>
              <a:t> </a:t>
            </a:r>
            <a:r>
              <a:rPr lang="ru-RU" sz="2800" dirty="0" err="1"/>
              <a:t>адміністративних</a:t>
            </a:r>
            <a:r>
              <a:rPr lang="ru-RU" sz="2800" dirty="0"/>
              <a:t> </a:t>
            </a:r>
            <a:r>
              <a:rPr lang="ru-RU" sz="2800" dirty="0" err="1"/>
              <a:t>послуг</a:t>
            </a:r>
            <a:r>
              <a:rPr lang="ru-RU" sz="2800" dirty="0"/>
              <a:t>.</a:t>
            </a:r>
          </a:p>
        </p:txBody>
      </p:sp>
      <p:sp>
        <p:nvSpPr>
          <p:cNvPr id="3" name="Объект 2"/>
          <p:cNvSpPr>
            <a:spLocks noGrp="1"/>
          </p:cNvSpPr>
          <p:nvPr>
            <p:ph sz="quarter" idx="1"/>
          </p:nvPr>
        </p:nvSpPr>
        <p:spPr/>
        <p:txBody>
          <a:bodyPr>
            <a:normAutofit/>
          </a:bodyPr>
          <a:lstStyle/>
          <a:p>
            <a:pPr marL="0" indent="0">
              <a:buNone/>
            </a:pPr>
            <a:endParaRPr lang="uk-UA" sz="2000" dirty="0" smtClean="0"/>
          </a:p>
          <a:p>
            <a:pPr marL="0" indent="0">
              <a:buNone/>
            </a:pPr>
            <a:endParaRPr lang="uk-UA" sz="2000" dirty="0"/>
          </a:p>
          <a:p>
            <a:pPr marL="0" indent="0">
              <a:buNone/>
            </a:pPr>
            <a:r>
              <a:rPr lang="ru-RU" sz="2000" dirty="0" smtClean="0"/>
              <a:t>	</a:t>
            </a:r>
            <a:r>
              <a:rPr lang="ru-RU" sz="2000" dirty="0" err="1" smtClean="0"/>
              <a:t>Під</a:t>
            </a:r>
            <a:r>
              <a:rPr lang="ru-RU" sz="2000" dirty="0" smtClean="0"/>
              <a:t> </a:t>
            </a:r>
            <a:r>
              <a:rPr lang="ru-RU" sz="2000" dirty="0"/>
              <a:t>стандартами </a:t>
            </a:r>
            <a:r>
              <a:rPr lang="ru-RU" sz="2000" dirty="0" err="1"/>
              <a:t>якості</a:t>
            </a:r>
            <a:r>
              <a:rPr lang="ru-RU" sz="2000" dirty="0"/>
              <a:t> </a:t>
            </a:r>
            <a:r>
              <a:rPr lang="ru-RU" sz="2000" dirty="0" err="1"/>
              <a:t>адміністративних</a:t>
            </a:r>
            <a:r>
              <a:rPr lang="ru-RU" sz="2000" dirty="0"/>
              <a:t> </a:t>
            </a:r>
            <a:r>
              <a:rPr lang="ru-RU" sz="2000" dirty="0" err="1"/>
              <a:t>послуг</a:t>
            </a:r>
            <a:r>
              <a:rPr lang="ru-RU" sz="2000" dirty="0"/>
              <a:t> </a:t>
            </a:r>
            <a:r>
              <a:rPr lang="ru-RU" sz="2000" dirty="0" err="1"/>
              <a:t>слід</a:t>
            </a:r>
            <a:r>
              <a:rPr lang="ru-RU" sz="2000" dirty="0"/>
              <a:t> </a:t>
            </a:r>
            <a:r>
              <a:rPr lang="ru-RU" sz="2000" dirty="0" err="1"/>
              <a:t>розуміти</a:t>
            </a:r>
            <a:r>
              <a:rPr lang="ru-RU" sz="2000" dirty="0"/>
              <a:t> </a:t>
            </a:r>
            <a:r>
              <a:rPr lang="ru-RU" sz="2000" dirty="0" err="1"/>
              <a:t>мінімальні</a:t>
            </a:r>
            <a:r>
              <a:rPr lang="ru-RU" sz="2000" dirty="0"/>
              <a:t> </a:t>
            </a:r>
            <a:r>
              <a:rPr lang="ru-RU" sz="2000" dirty="0" err="1"/>
              <a:t>вимоги</a:t>
            </a:r>
            <a:r>
              <a:rPr lang="ru-RU" sz="2000" dirty="0"/>
              <a:t> </a:t>
            </a:r>
            <a:r>
              <a:rPr lang="ru-RU" sz="2000" dirty="0" err="1"/>
              <a:t>щодо</a:t>
            </a:r>
            <a:r>
              <a:rPr lang="ru-RU" sz="2000" dirty="0"/>
              <a:t> </a:t>
            </a:r>
            <a:r>
              <a:rPr lang="ru-RU" sz="2000" dirty="0" err="1"/>
              <a:t>надання</a:t>
            </a:r>
            <a:r>
              <a:rPr lang="ru-RU" sz="2000" dirty="0"/>
              <a:t> </a:t>
            </a:r>
            <a:r>
              <a:rPr lang="ru-RU" sz="2000" dirty="0" err="1"/>
              <a:t>адміністративної</a:t>
            </a:r>
            <a:r>
              <a:rPr lang="ru-RU" sz="2000" dirty="0"/>
              <a:t> </a:t>
            </a:r>
            <a:r>
              <a:rPr lang="ru-RU" sz="2000" dirty="0" err="1"/>
              <a:t>послуги</a:t>
            </a:r>
            <a:r>
              <a:rPr lang="ru-RU" sz="2000" dirty="0"/>
              <a:t>, </a:t>
            </a:r>
            <a:r>
              <a:rPr lang="ru-RU" sz="2000" dirty="0" err="1"/>
              <a:t>що</a:t>
            </a:r>
            <a:r>
              <a:rPr lang="ru-RU" sz="2000" dirty="0"/>
              <a:t> </a:t>
            </a:r>
            <a:r>
              <a:rPr lang="ru-RU" sz="2000" dirty="0" err="1"/>
              <a:t>їх</a:t>
            </a:r>
            <a:r>
              <a:rPr lang="ru-RU" sz="2000" dirty="0"/>
              <a:t> повинен </a:t>
            </a:r>
            <a:r>
              <a:rPr lang="ru-RU" sz="2000" dirty="0" err="1"/>
              <a:t>забезпечити</a:t>
            </a:r>
            <a:r>
              <a:rPr lang="ru-RU" sz="2000" dirty="0"/>
              <a:t> </a:t>
            </a:r>
            <a:r>
              <a:rPr lang="ru-RU" sz="2000" dirty="0" err="1"/>
              <a:t>адміністративний</a:t>
            </a:r>
            <a:r>
              <a:rPr lang="ru-RU" sz="2000" dirty="0"/>
              <a:t> орган, а </a:t>
            </a:r>
            <a:r>
              <a:rPr lang="ru-RU" sz="2000" dirty="0" err="1"/>
              <a:t>також</a:t>
            </a:r>
            <a:r>
              <a:rPr lang="ru-RU" sz="2000" dirty="0"/>
              <a:t> </a:t>
            </a:r>
            <a:r>
              <a:rPr lang="ru-RU" sz="2000" dirty="0" err="1"/>
              <a:t>критерії</a:t>
            </a:r>
            <a:r>
              <a:rPr lang="ru-RU" sz="2000" dirty="0"/>
              <a:t>, за </a:t>
            </a:r>
            <a:r>
              <a:rPr lang="ru-RU" sz="2000" dirty="0" err="1"/>
              <a:t>допомогою</a:t>
            </a:r>
            <a:r>
              <a:rPr lang="ru-RU" sz="2000" dirty="0"/>
              <a:t> </a:t>
            </a:r>
            <a:r>
              <a:rPr lang="ru-RU" sz="2000" dirty="0" err="1"/>
              <a:t>яких</a:t>
            </a:r>
            <a:r>
              <a:rPr lang="ru-RU" sz="2000" dirty="0"/>
              <a:t> </a:t>
            </a:r>
            <a:r>
              <a:rPr lang="ru-RU" sz="2000" dirty="0" err="1"/>
              <a:t>можна</a:t>
            </a:r>
            <a:r>
              <a:rPr lang="ru-RU" sz="2000" dirty="0"/>
              <a:t> </a:t>
            </a:r>
            <a:r>
              <a:rPr lang="ru-RU" sz="2000" dirty="0" err="1"/>
              <a:t>оцінити</a:t>
            </a:r>
            <a:r>
              <a:rPr lang="ru-RU" sz="2000" dirty="0"/>
              <a:t>, </a:t>
            </a:r>
            <a:r>
              <a:rPr lang="ru-RU" sz="2000" dirty="0" err="1"/>
              <a:t>наскільки</a:t>
            </a:r>
            <a:r>
              <a:rPr lang="ru-RU" sz="2000" dirty="0"/>
              <a:t> </a:t>
            </a:r>
            <a:r>
              <a:rPr lang="ru-RU" sz="2000" dirty="0" err="1"/>
              <a:t>споживач</a:t>
            </a:r>
            <a:r>
              <a:rPr lang="ru-RU" sz="2000" dirty="0"/>
              <a:t> </a:t>
            </a:r>
            <a:r>
              <a:rPr lang="ru-RU" sz="2000" dirty="0" err="1"/>
              <a:t>адміністративної</a:t>
            </a:r>
            <a:r>
              <a:rPr lang="ru-RU" sz="2000" dirty="0"/>
              <a:t> </a:t>
            </a:r>
            <a:r>
              <a:rPr lang="ru-RU" sz="2000" dirty="0" err="1"/>
              <a:t>послуги</a:t>
            </a:r>
            <a:r>
              <a:rPr lang="ru-RU" sz="2000" dirty="0"/>
              <a:t> буде </a:t>
            </a:r>
            <a:r>
              <a:rPr lang="ru-RU" sz="2000" dirty="0" err="1"/>
              <a:t>задоволений</a:t>
            </a:r>
            <a:r>
              <a:rPr lang="ru-RU" sz="2000" dirty="0"/>
              <a:t> </a:t>
            </a:r>
            <a:r>
              <a:rPr lang="ru-RU" sz="2000" dirty="0" err="1"/>
              <a:t>її</a:t>
            </a:r>
            <a:r>
              <a:rPr lang="ru-RU" sz="2000" dirty="0"/>
              <a:t> </a:t>
            </a:r>
            <a:r>
              <a:rPr lang="ru-RU" sz="2000" dirty="0" err="1"/>
              <a:t>наданням</a:t>
            </a:r>
            <a:r>
              <a:rPr lang="ru-RU" sz="2000" dirty="0"/>
              <a:t>. </a:t>
            </a:r>
          </a:p>
        </p:txBody>
      </p:sp>
    </p:spTree>
    <p:extLst>
      <p:ext uri="{BB962C8B-B14F-4D97-AF65-F5344CB8AC3E}">
        <p14:creationId xmlns="" xmlns:p14="http://schemas.microsoft.com/office/powerpoint/2010/main" val="1746385077"/>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sz="2800" dirty="0" smtClean="0"/>
              <a:t>Література</a:t>
            </a:r>
            <a:endParaRPr lang="ru-RU" sz="2800" dirty="0"/>
          </a:p>
        </p:txBody>
      </p:sp>
      <p:sp>
        <p:nvSpPr>
          <p:cNvPr id="2" name="Содержимое 1"/>
          <p:cNvSpPr>
            <a:spLocks noGrp="1"/>
          </p:cNvSpPr>
          <p:nvPr>
            <p:ph sz="quarter" idx="1"/>
          </p:nvPr>
        </p:nvSpPr>
        <p:spPr/>
        <p:txBody>
          <a:bodyPr>
            <a:normAutofit fontScale="92500"/>
          </a:bodyPr>
          <a:lstStyle/>
          <a:p>
            <a:pPr>
              <a:buNone/>
            </a:pPr>
            <a:endParaRPr lang="ru-RU" sz="1600" dirty="0" smtClean="0"/>
          </a:p>
          <a:p>
            <a:r>
              <a:rPr lang="uk-UA" sz="1600" dirty="0" smtClean="0"/>
              <a:t>1. Афанасьєв К.К. Адміністративні послуги: Навчальний посібник / МВС України Луганський державний університет внутрішніх справ ім. Є.О. </a:t>
            </a:r>
            <a:r>
              <a:rPr lang="uk-UA" sz="1600" dirty="0" err="1" smtClean="0"/>
              <a:t>Дідоренка</a:t>
            </a:r>
            <a:r>
              <a:rPr lang="uk-UA" sz="1600" dirty="0" smtClean="0"/>
              <a:t>. – Луганськ: РВВ ЛДУВС ім. Є.О. </a:t>
            </a:r>
            <a:r>
              <a:rPr lang="uk-UA" sz="1600" dirty="0" err="1" smtClean="0"/>
              <a:t>Дідоренка</a:t>
            </a:r>
            <a:r>
              <a:rPr lang="uk-UA" sz="1600" dirty="0" smtClean="0"/>
              <a:t>, 2010. – 176 с.</a:t>
            </a:r>
            <a:endParaRPr lang="ru-RU" sz="1600" dirty="0" smtClean="0"/>
          </a:p>
          <a:p>
            <a:r>
              <a:rPr lang="uk-UA" sz="1600" dirty="0" smtClean="0"/>
              <a:t>2. Адміністративне право України. Академічний курс: </a:t>
            </a:r>
            <a:r>
              <a:rPr lang="uk-UA" sz="1600" dirty="0" err="1" smtClean="0"/>
              <a:t>Підруч</a:t>
            </a:r>
            <a:r>
              <a:rPr lang="uk-UA" sz="1600" dirty="0" smtClean="0"/>
              <a:t>.: У 2 т.: Т.2. Особлива частин / </a:t>
            </a:r>
            <a:r>
              <a:rPr lang="uk-UA" sz="1600" dirty="0" err="1" smtClean="0"/>
              <a:t>Ред.колегія</a:t>
            </a:r>
            <a:r>
              <a:rPr lang="uk-UA" sz="1600" dirty="0" smtClean="0"/>
              <a:t>: В.Б.</a:t>
            </a:r>
            <a:r>
              <a:rPr lang="uk-UA" sz="1600" dirty="0" err="1" smtClean="0"/>
              <a:t>Авер’янов</a:t>
            </a:r>
            <a:r>
              <a:rPr lang="uk-UA" sz="1600" dirty="0" smtClean="0"/>
              <a:t> (голова) та ін.. – К.: </a:t>
            </a:r>
            <a:r>
              <a:rPr lang="uk-UA" sz="1600" dirty="0" err="1" smtClean="0"/>
              <a:t>Юрид.думка</a:t>
            </a:r>
            <a:r>
              <a:rPr lang="uk-UA" sz="1600" dirty="0" smtClean="0"/>
              <a:t>, 2005. – 624 с.</a:t>
            </a:r>
            <a:endParaRPr lang="ru-RU" sz="1600" dirty="0" smtClean="0"/>
          </a:p>
          <a:p>
            <a:r>
              <a:rPr lang="uk-UA" sz="1600" dirty="0" smtClean="0"/>
              <a:t>3. Адміністративна процедура та адміністративні послуги. Зарубіжний досвід і пропозиції для України / [</a:t>
            </a:r>
            <a:r>
              <a:rPr lang="uk-UA" sz="1600" dirty="0" err="1" smtClean="0"/>
              <a:t>авт.-упоряд</a:t>
            </a:r>
            <a:r>
              <a:rPr lang="uk-UA" sz="1600" dirty="0" smtClean="0"/>
              <a:t>. В. П. </a:t>
            </a:r>
            <a:r>
              <a:rPr lang="uk-UA" sz="1600" dirty="0" err="1" smtClean="0"/>
              <a:t>Тимошук</a:t>
            </a:r>
            <a:r>
              <a:rPr lang="uk-UA" sz="1600" dirty="0" smtClean="0"/>
              <a:t>]. – К. : Факт, 2003. – 496 с.</a:t>
            </a:r>
            <a:endParaRPr lang="ru-RU" sz="1600" dirty="0" smtClean="0"/>
          </a:p>
          <a:p>
            <a:r>
              <a:rPr lang="uk-UA" sz="1600" dirty="0" smtClean="0"/>
              <a:t>4. Про заходи щодо упорядкування адміністративних послуг: </a:t>
            </a:r>
            <a:r>
              <a:rPr lang="uk-UA" sz="1600" dirty="0" err="1" smtClean="0"/>
              <a:t>затв</a:t>
            </a:r>
            <a:r>
              <a:rPr lang="uk-UA" sz="1600" dirty="0" smtClean="0"/>
              <a:t>. Постановою Кабінету Міністрів України від 17 липня 2009 року №737 // [Електронний ресурс]. – Режим доступу : http:// </a:t>
            </a:r>
            <a:r>
              <a:rPr lang="uk-UA" sz="1600" dirty="0" err="1" smtClean="0">
                <a:hlinkClick r:id="rId2"/>
              </a:rPr>
              <a:t>www.zakon.rada.gov.ua</a:t>
            </a:r>
            <a:r>
              <a:rPr lang="uk-UA" sz="1600" dirty="0" smtClean="0"/>
              <a:t>.</a:t>
            </a:r>
            <a:endParaRPr lang="ru-RU" sz="1600" dirty="0" smtClean="0"/>
          </a:p>
          <a:p>
            <a:r>
              <a:rPr lang="uk-UA" sz="1600" dirty="0" smtClean="0"/>
              <a:t>5. Сорока В. Концептуальний підхід до проблеми запровадження інституту надання державних послуг у практику діяльності державних службовців / В. Сорока// Вісник державної служби. – 2004. – № 3. – С. 11–19.</a:t>
            </a:r>
            <a:endParaRPr lang="ru-RU" sz="1600" dirty="0" smtClean="0"/>
          </a:p>
          <a:p>
            <a:pPr>
              <a:buNone/>
            </a:pPr>
            <a:endParaRPr lang="ru-RU" sz="16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95400"/>
          </a:xfrm>
        </p:spPr>
        <p:txBody>
          <a:bodyPr>
            <a:normAutofit fontScale="90000"/>
          </a:bodyPr>
          <a:lstStyle/>
          <a:p>
            <a:r>
              <a:rPr lang="uk-UA" sz="2800" b="1" dirty="0" smtClean="0"/>
              <a:t/>
            </a:r>
            <a:br>
              <a:rPr lang="uk-UA" sz="2800" b="1" dirty="0" smtClean="0"/>
            </a:br>
            <a:r>
              <a:rPr lang="uk-UA" sz="2800" dirty="0" smtClean="0"/>
              <a:t> </a:t>
            </a:r>
            <a:r>
              <a:rPr lang="ru-RU" sz="2200" dirty="0" smtClean="0"/>
              <a:t/>
            </a:r>
            <a:br>
              <a:rPr lang="ru-RU" sz="2200" dirty="0" smtClean="0"/>
            </a:br>
            <a:r>
              <a:rPr lang="uk-UA" sz="2200" dirty="0" smtClean="0"/>
              <a:t>При визначенні стандартів якості адміністративних послуг необхідно враховувати такі критерії:</a:t>
            </a:r>
            <a:r>
              <a:rPr lang="ru-RU" sz="2800" dirty="0" smtClean="0"/>
              <a:t/>
            </a:r>
            <a:br>
              <a:rPr lang="ru-RU" sz="2800" dirty="0" smtClean="0"/>
            </a:br>
            <a:endParaRPr lang="ru-RU" sz="2800" dirty="0"/>
          </a:p>
        </p:txBody>
      </p:sp>
      <p:graphicFrame>
        <p:nvGraphicFramePr>
          <p:cNvPr id="3" name="Схема 2"/>
          <p:cNvGraphicFramePr/>
          <p:nvPr>
            <p:extLst>
              <p:ext uri="{D42A27DB-BD31-4B8C-83A1-F6EECF244321}">
                <p14:modId xmlns="" xmlns:p14="http://schemas.microsoft.com/office/powerpoint/2010/main" val="3727002787"/>
              </p:ext>
            </p:extLst>
          </p:nvPr>
        </p:nvGraphicFramePr>
        <p:xfrm>
          <a:off x="457200" y="1524000"/>
          <a:ext cx="8458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457200" y="304800"/>
          <a:ext cx="8458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90600"/>
          </a:xfrm>
        </p:spPr>
        <p:txBody>
          <a:bodyPr>
            <a:normAutofit fontScale="90000"/>
          </a:bodyPr>
          <a:lstStyle/>
          <a:p>
            <a:r>
              <a:rPr lang="uk-UA" b="1" dirty="0" smtClean="0"/>
              <a:t>5. Реєстр адміністративних послуг</a:t>
            </a:r>
            <a:r>
              <a:rPr lang="ru-RU" dirty="0" smtClean="0"/>
              <a:t/>
            </a:r>
            <a:br>
              <a:rPr lang="ru-RU" dirty="0" smtClean="0"/>
            </a:br>
            <a:endParaRPr lang="ru-RU" dirty="0"/>
          </a:p>
        </p:txBody>
      </p:sp>
      <p:sp>
        <p:nvSpPr>
          <p:cNvPr id="3" name="Содержимое 2"/>
          <p:cNvSpPr>
            <a:spLocks noGrp="1"/>
          </p:cNvSpPr>
          <p:nvPr>
            <p:ph sz="half" idx="1"/>
          </p:nvPr>
        </p:nvSpPr>
        <p:spPr>
          <a:xfrm>
            <a:off x="457200" y="1524000"/>
            <a:ext cx="4059936" cy="4953000"/>
          </a:xfrm>
        </p:spPr>
        <p:txBody>
          <a:bodyPr>
            <a:normAutofit fontScale="92500" lnSpcReduction="10000"/>
          </a:bodyPr>
          <a:lstStyle/>
          <a:p>
            <a:pPr>
              <a:buNone/>
            </a:pPr>
            <a:r>
              <a:rPr lang="uk-UA" sz="1400" b="1" dirty="0" smtClean="0"/>
              <a:t>		Упорядкування системи адміністративних послуг</a:t>
            </a:r>
            <a:r>
              <a:rPr lang="uk-UA" sz="1400" dirty="0" smtClean="0"/>
              <a:t> - </a:t>
            </a:r>
            <a:r>
              <a:rPr lang="uk-UA" sz="1400" i="1" dirty="0" smtClean="0"/>
              <a:t>основний напрям наближення влади до пересічного громадянина, задоволення його потреб, захист прав та свобод.</a:t>
            </a:r>
            <a:r>
              <a:rPr lang="uk-UA" sz="1400" dirty="0" smtClean="0"/>
              <a:t> Водночас за умов фінансової кризи та потреби удосконалення державного контролю за системою надання адміністративних платних послуг виникає потреба ведення єдиного обліку всіх послуг, що надаються публічною адміністрацією.</a:t>
            </a:r>
            <a:endParaRPr lang="ru-RU" sz="1400" dirty="0" smtClean="0"/>
          </a:p>
          <a:p>
            <a:pPr>
              <a:buNone/>
            </a:pPr>
            <a:r>
              <a:rPr lang="uk-UA" sz="1400" dirty="0" smtClean="0"/>
              <a:t>		Відповідно до </a:t>
            </a:r>
            <a:r>
              <a:rPr lang="uk-UA" sz="1400" dirty="0" smtClean="0">
                <a:hlinkClick r:id="rId2"/>
              </a:rPr>
              <a:t>розпорядження Кабінету Міністрів України від 25 лютого 09 №251-р "Про заходи щодо упорядкування надання державних платних послуг"</a:t>
            </a:r>
            <a:r>
              <a:rPr lang="uk-UA" sz="1400" dirty="0" smtClean="0"/>
              <a:t> та на виконання постанови </a:t>
            </a:r>
            <a:r>
              <a:rPr lang="uk-UA" sz="1400" dirty="0" smtClean="0">
                <a:hlinkClick r:id="rId3"/>
              </a:rPr>
              <a:t>Головне управління державної служби України</a:t>
            </a:r>
            <a:r>
              <a:rPr lang="uk-UA" sz="1400" dirty="0" smtClean="0"/>
              <a:t> є держателем зазначеного реєстру, а Центр адаптації державної служби до стандартів Європейського Союзу ‑ його технічним адміністратором.</a:t>
            </a:r>
            <a:endParaRPr lang="ru-RU" sz="1400" dirty="0" smtClean="0"/>
          </a:p>
          <a:p>
            <a:pPr>
              <a:buNone/>
            </a:pPr>
            <a:r>
              <a:rPr lang="uk-UA" sz="1400" dirty="0" smtClean="0"/>
              <a:t>		Нормативною базою для формування Реєстру є затверджена </a:t>
            </a:r>
            <a:r>
              <a:rPr lang="uk-UA" sz="1400" dirty="0" smtClean="0">
                <a:hlinkClick r:id="rId4"/>
              </a:rPr>
              <a:t>розпорядженням Кабінету Міністрів України від 15 лютого 2006 № 90 р Концепція розвитку системи надання адміністративних послуг органами виконавчої влади.</a:t>
            </a:r>
            <a:endParaRPr lang="ru-RU" sz="1400" dirty="0"/>
          </a:p>
        </p:txBody>
      </p:sp>
      <p:pic>
        <p:nvPicPr>
          <p:cNvPr id="7" name="Содержимое 6" descr="perelik%20poslug.jpg"/>
          <p:cNvPicPr>
            <a:picLocks noGrp="1" noChangeAspect="1"/>
          </p:cNvPicPr>
          <p:nvPr>
            <p:ph sz="half" idx="2"/>
          </p:nvPr>
        </p:nvPicPr>
        <p:blipFill>
          <a:blip r:embed="rId5" cstate="print"/>
          <a:stretch>
            <a:fillRect/>
          </a:stretch>
        </p:blipFill>
        <p:spPr>
          <a:xfrm>
            <a:off x="4648200" y="1447800"/>
            <a:ext cx="4267199" cy="5029200"/>
          </a:xfrm>
        </p:spPr>
      </p:pic>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Також:</a:t>
            </a:r>
            <a:endParaRPr lang="ru-RU" dirty="0"/>
          </a:p>
        </p:txBody>
      </p:sp>
      <p:sp>
        <p:nvSpPr>
          <p:cNvPr id="3" name="Содержимое 2"/>
          <p:cNvSpPr>
            <a:spLocks noGrp="1"/>
          </p:cNvSpPr>
          <p:nvPr>
            <p:ph sz="half" idx="1"/>
          </p:nvPr>
        </p:nvSpPr>
        <p:spPr/>
        <p:txBody>
          <a:bodyPr>
            <a:normAutofit fontScale="70000" lnSpcReduction="20000"/>
          </a:bodyPr>
          <a:lstStyle/>
          <a:p>
            <a:pPr>
              <a:buNone/>
            </a:pPr>
            <a:r>
              <a:rPr lang="uk-UA" dirty="0" smtClean="0"/>
              <a:t>		Реєстр адміністративних послуг є невід'ємною частиною Реєстру державних функцій, сформованого Центром адаптації державної служби до стандартів Європейського Союзу відповідно до розпорядження Кабінету Міністрів України від 15 серпня 2007р. № 657-р "Про затвердження плану заходів щодо реалізації Концепції подолання корупції в Україні "На шляху до доброчесності" на період до 2010 року згідно з результатами комплексного горизонтального функціонального обстеження 61 центрального органу виконавчої влади. </a:t>
            </a:r>
            <a:endParaRPr lang="ru-RU" dirty="0" smtClean="0"/>
          </a:p>
          <a:p>
            <a:pPr>
              <a:buNone/>
            </a:pPr>
            <a:endParaRPr lang="ru-RU" dirty="0"/>
          </a:p>
        </p:txBody>
      </p:sp>
      <p:pic>
        <p:nvPicPr>
          <p:cNvPr id="5" name="Содержимое 4" descr="Dory4_KMY_14%2007%202011_N3522001_11.jpg"/>
          <p:cNvPicPr>
            <a:picLocks noGrp="1" noChangeAspect="1"/>
          </p:cNvPicPr>
          <p:nvPr>
            <p:ph sz="half" idx="2"/>
          </p:nvPr>
        </p:nvPicPr>
        <p:blipFill>
          <a:blip r:embed="rId2" cstate="print"/>
          <a:stretch>
            <a:fillRect/>
          </a:stretch>
        </p:blipFill>
        <p:spPr>
          <a:xfrm>
            <a:off x="4648200" y="1371600"/>
            <a:ext cx="4343400" cy="4953000"/>
          </a:xfrm>
        </p:spPr>
      </p:pic>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Також:</a:t>
            </a:r>
            <a:endParaRPr lang="ru-RU" dirty="0"/>
          </a:p>
        </p:txBody>
      </p:sp>
      <p:sp>
        <p:nvSpPr>
          <p:cNvPr id="3" name="Содержимое 2"/>
          <p:cNvSpPr>
            <a:spLocks noGrp="1"/>
          </p:cNvSpPr>
          <p:nvPr>
            <p:ph sz="half" idx="1"/>
          </p:nvPr>
        </p:nvSpPr>
        <p:spPr/>
        <p:txBody>
          <a:bodyPr>
            <a:normAutofit/>
          </a:bodyPr>
          <a:lstStyle/>
          <a:p>
            <a:pPr>
              <a:buNone/>
            </a:pPr>
            <a:r>
              <a:rPr lang="uk-UA" sz="1400" b="1" dirty="0" smtClean="0"/>
              <a:t>	Реєстр державних функцій</a:t>
            </a:r>
            <a:r>
              <a:rPr lang="uk-UA" sz="1400" dirty="0" smtClean="0"/>
              <a:t> - </a:t>
            </a:r>
            <a:r>
              <a:rPr lang="uk-UA" sz="1400" i="1" dirty="0" smtClean="0"/>
              <a:t>це електронна база даних функцій, які виконуються публічною адміністрацією, що містить інформацію про:</a:t>
            </a:r>
            <a:endParaRPr lang="ru-RU" sz="1400" dirty="0" smtClean="0"/>
          </a:p>
          <a:p>
            <a:r>
              <a:rPr lang="uk-UA" sz="1400" dirty="0" smtClean="0"/>
              <a:t>- нормативно-правовий акт, яким затверджена та чи інша функція;</a:t>
            </a:r>
            <a:endParaRPr lang="ru-RU" sz="1400" dirty="0" smtClean="0"/>
          </a:p>
          <a:p>
            <a:r>
              <a:rPr lang="uk-UA" sz="1400" dirty="0" smtClean="0"/>
              <a:t>- орган, за яким закріплено виконання функції;</a:t>
            </a:r>
            <a:endParaRPr lang="ru-RU" sz="1400" dirty="0" smtClean="0"/>
          </a:p>
          <a:p>
            <a:r>
              <a:rPr lang="uk-UA" sz="1400" dirty="0" smtClean="0"/>
              <a:t>- тип функції (нормативно-правове регулювання, контроль та нагляд, управління майном, державна послуга, в тому числі її платність чи безоплатність);</a:t>
            </a:r>
            <a:endParaRPr lang="ru-RU" sz="1400" dirty="0" smtClean="0"/>
          </a:p>
          <a:p>
            <a:r>
              <a:rPr lang="uk-UA" sz="1400" dirty="0" smtClean="0"/>
              <a:t>- сферу функції (інтелектуальна власність, податки тощо).</a:t>
            </a:r>
            <a:endParaRPr lang="ru-RU" sz="1400" dirty="0" smtClean="0"/>
          </a:p>
          <a:p>
            <a:pPr>
              <a:buNone/>
            </a:pPr>
            <a:endParaRPr lang="ru-RU" sz="1400" dirty="0"/>
          </a:p>
        </p:txBody>
      </p:sp>
      <p:sp>
        <p:nvSpPr>
          <p:cNvPr id="4" name="Содержимое 3"/>
          <p:cNvSpPr>
            <a:spLocks noGrp="1"/>
          </p:cNvSpPr>
          <p:nvPr>
            <p:ph sz="half" idx="2"/>
          </p:nvPr>
        </p:nvSpPr>
        <p:spPr/>
        <p:txBody>
          <a:bodyPr>
            <a:normAutofit/>
          </a:bodyPr>
          <a:lstStyle/>
          <a:p>
            <a:pPr>
              <a:buNone/>
            </a:pPr>
            <a:r>
              <a:rPr lang="uk-UA" sz="1400" dirty="0" smtClean="0"/>
              <a:t>	До додаткових можливостей використання реєстру державних функцій належать такі:</a:t>
            </a:r>
            <a:endParaRPr lang="ru-RU" sz="1400" dirty="0" smtClean="0"/>
          </a:p>
          <a:p>
            <a:r>
              <a:rPr lang="uk-UA" sz="1400" dirty="0" smtClean="0"/>
              <a:t>- проведення експертиз щодо вмотивованості тих чи інших змін у системі публічних органів;</a:t>
            </a:r>
            <a:endParaRPr lang="ru-RU" sz="1400" dirty="0" smtClean="0"/>
          </a:p>
          <a:p>
            <a:r>
              <a:rPr lang="uk-UA" sz="1400" dirty="0" smtClean="0"/>
              <a:t>- оцінка якості адміністративних послуг, які надаються публічними органами;</a:t>
            </a:r>
            <a:endParaRPr lang="ru-RU" sz="1400" dirty="0" smtClean="0"/>
          </a:p>
          <a:p>
            <a:r>
              <a:rPr lang="uk-UA" sz="1400" dirty="0" smtClean="0"/>
              <a:t>- використання реєстру державних функцій як основи у затвердженні нових положень про публічні органи.</a:t>
            </a:r>
            <a:endParaRPr lang="ru-RU" sz="1400" dirty="0" smtClean="0"/>
          </a:p>
          <a:p>
            <a:pPr>
              <a:buNone/>
            </a:pPr>
            <a:r>
              <a:rPr lang="uk-UA" sz="1400" dirty="0" smtClean="0"/>
              <a:t>	Відповідно до положення про Реєстр адміністративних послуг доступ до нього є загальним. На сьогодні Реєстр містить в собі інформацію про назву адміністративної послуги; нормативно-правової основи її надання; суб'єкта її надання; розмір плати (у разі надання послуги на платній основі).</a:t>
            </a:r>
            <a:endParaRPr lang="ru-RU" sz="1400" dirty="0" smtClean="0"/>
          </a:p>
          <a:p>
            <a:pPr>
              <a:buNone/>
            </a:pPr>
            <a:endParaRPr lang="ru-RU" sz="14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52400" y="1295400"/>
            <a:ext cx="4344988" cy="990600"/>
          </a:xfrm>
        </p:spPr>
        <p:txBody>
          <a:bodyPr/>
          <a:lstStyle/>
          <a:p>
            <a:r>
              <a:rPr lang="uk-UA" sz="1200" b="0" dirty="0" smtClean="0"/>
              <a:t>Послуга – </a:t>
            </a:r>
            <a:r>
              <a:rPr lang="uk-UA" sz="1200" b="0" i="1" dirty="0" smtClean="0"/>
              <a:t>особлива споживча вартість процесу праці, виражена в корисному ефекті, що задовольняє потреби людини, колективу, суспільства.</a:t>
            </a:r>
            <a:endParaRPr lang="ru-RU" sz="1200" b="0" dirty="0"/>
          </a:p>
        </p:txBody>
      </p:sp>
      <p:sp>
        <p:nvSpPr>
          <p:cNvPr id="6" name="Текст 5"/>
          <p:cNvSpPr>
            <a:spLocks noGrp="1"/>
          </p:cNvSpPr>
          <p:nvPr>
            <p:ph type="body" sz="half" idx="3"/>
          </p:nvPr>
        </p:nvSpPr>
        <p:spPr/>
        <p:txBody>
          <a:bodyPr/>
          <a:lstStyle/>
          <a:p>
            <a:r>
              <a:rPr lang="uk-UA" i="1" dirty="0" smtClean="0"/>
              <a:t>погляди</a:t>
            </a:r>
            <a:endParaRPr lang="ru-RU" i="1" dirty="0"/>
          </a:p>
        </p:txBody>
      </p:sp>
      <p:sp>
        <p:nvSpPr>
          <p:cNvPr id="3" name="Содержимое 2"/>
          <p:cNvSpPr>
            <a:spLocks noGrp="1"/>
          </p:cNvSpPr>
          <p:nvPr>
            <p:ph sz="quarter" idx="2"/>
          </p:nvPr>
        </p:nvSpPr>
        <p:spPr>
          <a:xfrm>
            <a:off x="304800" y="2201896"/>
            <a:ext cx="4191000" cy="4427504"/>
          </a:xfrm>
        </p:spPr>
        <p:txBody>
          <a:bodyPr>
            <a:normAutofit/>
          </a:bodyPr>
          <a:lstStyle/>
          <a:p>
            <a:pPr>
              <a:buNone/>
            </a:pPr>
            <a:r>
              <a:rPr lang="uk-UA" sz="1400" dirty="0" smtClean="0"/>
              <a:t>		В науковій літературі можна зустріти різні визначення поняття "послуги". Так, наприклад, І.В.</a:t>
            </a:r>
            <a:r>
              <a:rPr lang="uk-UA" sz="1400" dirty="0" err="1" smtClean="0"/>
              <a:t>Жилінкова</a:t>
            </a:r>
            <a:r>
              <a:rPr lang="uk-UA" sz="1400" dirty="0" smtClean="0"/>
              <a:t> під послугою розуміє «певне нематеріальне благо, яке надається однією особою (виконавцем) і споживається іншою особою (замовником) у процесі вчинення виконавцем певних дій або здійснення певної діяльності». Вчена стверджує, що для всіх послуг характерним є те, що вони: 1) мають нематеріальний характер, а їх результат не набуває врегульованого вигляду; 2) тісно пов’язані з особою виконавця та процесом вчинення ним певних дій (здійснення певної діяльності); 3) не збігаються із самими діями (здійсненням діяльності) виконавця, а існують як окреме явище ‑ певне нематеріальне благо</a:t>
            </a:r>
            <a:endParaRPr lang="ru-RU" sz="1400" dirty="0"/>
          </a:p>
        </p:txBody>
      </p:sp>
      <p:sp>
        <p:nvSpPr>
          <p:cNvPr id="4" name="Содержимое 3"/>
          <p:cNvSpPr>
            <a:spLocks noGrp="1"/>
          </p:cNvSpPr>
          <p:nvPr>
            <p:ph sz="quarter" idx="4"/>
          </p:nvPr>
        </p:nvSpPr>
        <p:spPr>
          <a:xfrm>
            <a:off x="4649788" y="2201896"/>
            <a:ext cx="4038600" cy="4427504"/>
          </a:xfrm>
        </p:spPr>
        <p:txBody>
          <a:bodyPr>
            <a:normAutofit fontScale="92500" lnSpcReduction="10000"/>
          </a:bodyPr>
          <a:lstStyle/>
          <a:p>
            <a:pPr>
              <a:buNone/>
            </a:pPr>
            <a:r>
              <a:rPr lang="uk-UA" sz="1600" dirty="0" smtClean="0"/>
              <a:t>	В.П.</a:t>
            </a:r>
            <a:r>
              <a:rPr lang="uk-UA" sz="1600" dirty="0" err="1" smtClean="0"/>
              <a:t>Тимощук</a:t>
            </a:r>
            <a:r>
              <a:rPr lang="uk-UA" sz="1600" dirty="0" smtClean="0"/>
              <a:t>, послуги визначає як діяльність щодо задоволення певних потреб особи, яка здійснюється за ініціативою особи, на її прохання.</a:t>
            </a:r>
          </a:p>
          <a:p>
            <a:pPr>
              <a:buNone/>
            </a:pPr>
            <a:r>
              <a:rPr lang="uk-UA" sz="1600" dirty="0" smtClean="0"/>
              <a:t>	На сьогоднішній день, на законодавчому рівні, існує багато визначень поняття послуги. Зокрема, в законах України: «Про громадянство», «Про об’єднання громадян», «Про органи реєстрації актів громадянського стану», «Про імміграцію», «Про патентування деяких видів підприємницької діяльності», «Про стандартизацію», «Про ліцензування певних видів господарської діяльності», «Про закупівлю товарів, робіт і послуг за державні  кошти», «Про охорону прав на знаки для товарів і послуг» та інших.</a:t>
            </a:r>
            <a:endParaRPr lang="ru-RU" sz="1600" dirty="0"/>
          </a:p>
        </p:txBody>
      </p:sp>
      <p:sp>
        <p:nvSpPr>
          <p:cNvPr id="5" name="Заголовок 4"/>
          <p:cNvSpPr>
            <a:spLocks noGrp="1"/>
          </p:cNvSpPr>
          <p:nvPr>
            <p:ph type="title"/>
          </p:nvPr>
        </p:nvSpPr>
        <p:spPr>
          <a:xfrm>
            <a:off x="457200" y="155448"/>
            <a:ext cx="8229600" cy="758952"/>
          </a:xfrm>
        </p:spPr>
        <p:txBody>
          <a:bodyPr>
            <a:normAutofit fontScale="90000"/>
          </a:bodyPr>
          <a:lstStyle/>
          <a:p>
            <a:r>
              <a:rPr lang="uk-UA" sz="3200" b="1" dirty="0" smtClean="0"/>
              <a:t>1. Поняття «адміністративна послуга»</a:t>
            </a:r>
            <a:endParaRPr lang="ru-RU" sz="32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Також:</a:t>
            </a:r>
            <a:endParaRPr lang="ru-RU" dirty="0"/>
          </a:p>
        </p:txBody>
      </p:sp>
      <p:sp>
        <p:nvSpPr>
          <p:cNvPr id="3" name="Содержимое 2"/>
          <p:cNvSpPr>
            <a:spLocks noGrp="1"/>
          </p:cNvSpPr>
          <p:nvPr>
            <p:ph sz="half" idx="1"/>
          </p:nvPr>
        </p:nvSpPr>
        <p:spPr>
          <a:xfrm>
            <a:off x="457200" y="1524000"/>
            <a:ext cx="4059936" cy="5029200"/>
          </a:xfrm>
        </p:spPr>
        <p:txBody>
          <a:bodyPr>
            <a:normAutofit fontScale="92500" lnSpcReduction="20000"/>
          </a:bodyPr>
          <a:lstStyle/>
          <a:p>
            <a:pPr>
              <a:buNone/>
            </a:pPr>
            <a:r>
              <a:rPr lang="uk-UA" sz="1400" dirty="0" smtClean="0"/>
              <a:t>	У міжнародній методології обліку і статистики на даний час використовується визначення послуг, зафіксоване в довіднику «Лібералізація міжнародних операцій з послугами», розробленому Світовим банком у середині 90-х </a:t>
            </a:r>
            <a:r>
              <a:rPr lang="uk-UA" sz="1400" dirty="0" err="1" smtClean="0"/>
              <a:t>pp</a:t>
            </a:r>
            <a:r>
              <a:rPr lang="uk-UA" sz="1400" dirty="0" smtClean="0"/>
              <a:t>.: «послуги ‑ зміна в стані інституціональної одиниці, що відбулася в результаті дій і на основі взаємної угоди з іншою інституціональною одиницею».</a:t>
            </a:r>
          </a:p>
          <a:p>
            <a:pPr>
              <a:buNone/>
            </a:pPr>
            <a:r>
              <a:rPr lang="uk-UA" sz="1400" dirty="0" smtClean="0"/>
              <a:t>	Разом з тим, </a:t>
            </a:r>
            <a:r>
              <a:rPr lang="uk-UA" sz="1400" b="1" i="1" dirty="0" smtClean="0"/>
              <a:t>послуга</a:t>
            </a:r>
            <a:r>
              <a:rPr lang="uk-UA" sz="1400" dirty="0" smtClean="0"/>
              <a:t> ‑ </a:t>
            </a:r>
            <a:r>
              <a:rPr lang="uk-UA" sz="1400" i="1" dirty="0" smtClean="0"/>
              <a:t>це дія, результат якої є невідокремлюваним від самої діяльності і споживається у </a:t>
            </a:r>
            <a:r>
              <a:rPr lang="uk-UA" sz="1600" i="1" dirty="0" smtClean="0"/>
              <a:t>процесі</a:t>
            </a:r>
            <a:r>
              <a:rPr lang="uk-UA" sz="1400" i="1" dirty="0" smtClean="0"/>
              <a:t> цієї діяльності.</a:t>
            </a:r>
            <a:endParaRPr lang="ru-RU" sz="1400" dirty="0" smtClean="0"/>
          </a:p>
          <a:p>
            <a:pPr>
              <a:buNone/>
            </a:pPr>
            <a:r>
              <a:rPr lang="uk-UA" sz="1400" dirty="0" smtClean="0"/>
              <a:t>	Послузі як і всякій правовій категорії притаманні наступні ознаки: </a:t>
            </a:r>
            <a:endParaRPr lang="ru-RU" sz="1400" dirty="0" smtClean="0"/>
          </a:p>
          <a:p>
            <a:r>
              <a:rPr lang="uk-UA" sz="1400" dirty="0" smtClean="0"/>
              <a:t>1) під послугою слід розуміти діяльність, пов’язану з задоволенням потреб особи; </a:t>
            </a:r>
            <a:endParaRPr lang="ru-RU" sz="1400" dirty="0" smtClean="0"/>
          </a:p>
          <a:p>
            <a:r>
              <a:rPr lang="uk-UA" sz="1400" dirty="0" smtClean="0"/>
              <a:t>2) послуга ‑ це матеріальне благо, оскільки створюється корисний ефект матеріального характеру, має особливу споживчу вартість – корисний ефект (задоволення потреб особи); </a:t>
            </a:r>
            <a:endParaRPr lang="ru-RU" sz="1400" dirty="0" smtClean="0"/>
          </a:p>
          <a:p>
            <a:r>
              <a:rPr lang="uk-UA" sz="1400" dirty="0" smtClean="0"/>
              <a:t>3) послуга не має майнового вираження, послуга набувається і споживається в процесі її надання, а тому не може в подальшому бути передана іншій особі. </a:t>
            </a:r>
            <a:endParaRPr lang="ru-RU" sz="1400" dirty="0" smtClean="0"/>
          </a:p>
        </p:txBody>
      </p:sp>
      <p:sp>
        <p:nvSpPr>
          <p:cNvPr id="4" name="Содержимое 3"/>
          <p:cNvSpPr>
            <a:spLocks noGrp="1"/>
          </p:cNvSpPr>
          <p:nvPr>
            <p:ph sz="half" idx="2"/>
          </p:nvPr>
        </p:nvSpPr>
        <p:spPr/>
        <p:txBody>
          <a:bodyPr>
            <a:normAutofit fontScale="92500" lnSpcReduction="20000"/>
          </a:bodyPr>
          <a:lstStyle/>
          <a:p>
            <a:pPr>
              <a:buNone/>
            </a:pPr>
            <a:r>
              <a:rPr lang="uk-UA" sz="1400" dirty="0" smtClean="0"/>
              <a:t>	</a:t>
            </a:r>
            <a:r>
              <a:rPr lang="uk-UA" sz="1600" dirty="0" smtClean="0"/>
              <a:t>В Законі України «Про закупівлю товарів, робіт і послуг за державні кошти», послуги визначено як будь-яка закупівля, крім товарів та робіт, включаючи підготовку спеціалістів, забезпечення транспортом і зв’язком, освоєння технологій, наукові дослідження, медичне та побутове обслуговування, а також консультаційні послуги, до яких належать послуги, пов’язані з консультуванням, експертизою, оцінкою, підготовкою висновків і рекомендацій. </a:t>
            </a:r>
          </a:p>
          <a:p>
            <a:pPr>
              <a:buNone/>
            </a:pPr>
            <a:r>
              <a:rPr lang="uk-UA" sz="1600" b="1" i="1" dirty="0" smtClean="0"/>
              <a:t>	</a:t>
            </a:r>
          </a:p>
          <a:p>
            <a:pPr>
              <a:buNone/>
            </a:pPr>
            <a:endParaRPr lang="uk-UA" sz="1600" b="1" i="1" dirty="0" smtClean="0"/>
          </a:p>
          <a:p>
            <a:pPr>
              <a:buNone/>
            </a:pPr>
            <a:r>
              <a:rPr lang="uk-UA" sz="1600" b="1" i="1" dirty="0" smtClean="0"/>
              <a:t>		Взагалі, будь-які послуги – це діяльність щодо задоволення певних потреб особи, яка здійснюється за її зверненням (або вид діяльності, який задовольняє певну людську потребу). </a:t>
            </a:r>
            <a:endParaRPr lang="ru-RU" sz="1600" b="1" i="1" dirty="0" smtClean="0"/>
          </a:p>
          <a:p>
            <a:pPr>
              <a:buNone/>
            </a:pPr>
            <a:endParaRPr lang="ru-RU" sz="1600" dirty="0" smtClean="0"/>
          </a:p>
          <a:p>
            <a:pPr>
              <a:buNone/>
            </a:pPr>
            <a:endParaRPr lang="ru-RU" sz="14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81000" y="457200"/>
          <a:ext cx="83058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81000" y="381000"/>
          <a:ext cx="8458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228600" y="304800"/>
          <a:ext cx="8686800" cy="622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Також:</a:t>
            </a:r>
            <a:endParaRPr lang="ru-RU" dirty="0"/>
          </a:p>
        </p:txBody>
      </p:sp>
      <p:sp>
        <p:nvSpPr>
          <p:cNvPr id="3" name="Содержимое 2"/>
          <p:cNvSpPr>
            <a:spLocks noGrp="1"/>
          </p:cNvSpPr>
          <p:nvPr>
            <p:ph sz="half" idx="1"/>
          </p:nvPr>
        </p:nvSpPr>
        <p:spPr/>
        <p:txBody>
          <a:bodyPr>
            <a:normAutofit/>
          </a:bodyPr>
          <a:lstStyle/>
          <a:p>
            <a:pPr>
              <a:buNone/>
            </a:pPr>
            <a:r>
              <a:rPr lang="uk-UA" sz="1400" dirty="0" smtClean="0"/>
              <a:t>		</a:t>
            </a:r>
            <a:r>
              <a:rPr lang="uk-UA" sz="1600" dirty="0" smtClean="0"/>
              <a:t>Дослідники Центру політико-правових реформ визначають </a:t>
            </a:r>
            <a:r>
              <a:rPr lang="uk-UA" sz="1600" i="1" dirty="0" smtClean="0"/>
              <a:t>адміністративні послуги</a:t>
            </a:r>
            <a:r>
              <a:rPr lang="uk-UA" sz="1600" dirty="0" smtClean="0"/>
              <a:t> як публічні послуги, які надаються органами виконавчої влади та місцевого самоврядування, і надання яких пов’язане з реалізацією владних повноважень. Вони зазначають, що прикметник «адміністративні» вказує на суб’єкта, який надає послуги (адміністрацію) та владну (адміністративну) природу діяльності щодо надання цих послуг.</a:t>
            </a:r>
            <a:endParaRPr lang="ru-RU" sz="1600" dirty="0" smtClean="0"/>
          </a:p>
          <a:p>
            <a:pPr>
              <a:buNone/>
            </a:pPr>
            <a:endParaRPr lang="ru-RU" sz="1400" dirty="0"/>
          </a:p>
        </p:txBody>
      </p:sp>
      <p:sp>
        <p:nvSpPr>
          <p:cNvPr id="4" name="Содержимое 3"/>
          <p:cNvSpPr>
            <a:spLocks noGrp="1"/>
          </p:cNvSpPr>
          <p:nvPr>
            <p:ph sz="half" idx="2"/>
          </p:nvPr>
        </p:nvSpPr>
        <p:spPr/>
        <p:txBody>
          <a:bodyPr>
            <a:normAutofit/>
          </a:bodyPr>
          <a:lstStyle/>
          <a:p>
            <a:pPr>
              <a:buNone/>
            </a:pPr>
            <a:r>
              <a:rPr lang="uk-UA" sz="1600" dirty="0" smtClean="0"/>
              <a:t>	У проекті Адміністративно-процедурного кодексу України, запропонованого Міністерством юстиції України, </a:t>
            </a:r>
            <a:r>
              <a:rPr lang="uk-UA" sz="1600" i="1" dirty="0" smtClean="0"/>
              <a:t>адміністративна послуга</a:t>
            </a:r>
            <a:r>
              <a:rPr lang="uk-UA" sz="1600" dirty="0" smtClean="0"/>
              <a:t> визначається як результат визначеної нормативно-правовими актами діяльності уповноваженого суб’єкта, що здійснюється за заявою фізичної або юридичної особи щодо юридичного оформлення умов реалізації прав і свобод фізичної особи та прав і законних інтересів юридичної особи (видача дозволів, ліцензій, сертифікатів, посвідчень, проведення реєстрації та інших дій).</a:t>
            </a:r>
            <a:endParaRPr lang="ru-RU" sz="1600" dirty="0" smtClean="0"/>
          </a:p>
          <a:p>
            <a:pPr>
              <a:buNone/>
            </a:pPr>
            <a:endParaRPr lang="ru-RU" sz="14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r>
              <a:rPr lang="uk-UA" sz="1400" dirty="0" smtClean="0"/>
              <a:t>В.П. </a:t>
            </a:r>
            <a:r>
              <a:rPr lang="uk-UA" sz="1400" dirty="0" err="1" smtClean="0"/>
              <a:t>Тимощук</a:t>
            </a:r>
            <a:r>
              <a:rPr lang="uk-UA" sz="1400" dirty="0" smtClean="0"/>
              <a:t> виділяє такі ознаки адміністративних послуг: </a:t>
            </a:r>
            <a:endParaRPr lang="ru-RU" sz="1400" dirty="0" smtClean="0"/>
          </a:p>
          <a:p>
            <a:endParaRPr lang="ru-RU" sz="1400" dirty="0"/>
          </a:p>
        </p:txBody>
      </p:sp>
      <p:sp>
        <p:nvSpPr>
          <p:cNvPr id="6" name="Текст 5"/>
          <p:cNvSpPr>
            <a:spLocks noGrp="1"/>
          </p:cNvSpPr>
          <p:nvPr>
            <p:ph type="body" sz="half" idx="3"/>
          </p:nvPr>
        </p:nvSpPr>
        <p:spPr>
          <a:xfrm>
            <a:off x="4786314" y="1500174"/>
            <a:ext cx="4205286" cy="785826"/>
          </a:xfrm>
        </p:spPr>
        <p:txBody>
          <a:bodyPr/>
          <a:lstStyle/>
          <a:p>
            <a:r>
              <a:rPr lang="uk-UA" sz="1400" dirty="0" smtClean="0"/>
              <a:t>В.Б. </a:t>
            </a:r>
            <a:r>
              <a:rPr lang="uk-UA" sz="1400" dirty="0" err="1" smtClean="0"/>
              <a:t>Авер’янов</a:t>
            </a:r>
            <a:r>
              <a:rPr lang="uk-UA" sz="1400" dirty="0" smtClean="0"/>
              <a:t> до обов’язкових ознак адміністративних послуг, крім зазначених, зараховує: </a:t>
            </a:r>
            <a:endParaRPr lang="ru-RU" sz="1400" dirty="0" smtClean="0"/>
          </a:p>
          <a:p>
            <a:endParaRPr lang="ru-RU" sz="1400" dirty="0"/>
          </a:p>
        </p:txBody>
      </p:sp>
      <p:sp>
        <p:nvSpPr>
          <p:cNvPr id="3" name="Содержимое 2"/>
          <p:cNvSpPr>
            <a:spLocks noGrp="1"/>
          </p:cNvSpPr>
          <p:nvPr>
            <p:ph sz="quarter" idx="2"/>
          </p:nvPr>
        </p:nvSpPr>
        <p:spPr>
          <a:xfrm>
            <a:off x="152400" y="2286000"/>
            <a:ext cx="4343400" cy="4419600"/>
          </a:xfrm>
        </p:spPr>
        <p:txBody>
          <a:bodyPr>
            <a:normAutofit fontScale="85000" lnSpcReduction="20000"/>
          </a:bodyPr>
          <a:lstStyle/>
          <a:p>
            <a:r>
              <a:rPr lang="uk-UA" sz="1400" dirty="0" smtClean="0"/>
              <a:t>1) адміністративна послуга надається за заявою особи; </a:t>
            </a:r>
            <a:endParaRPr lang="ru-RU" sz="1400" dirty="0" smtClean="0"/>
          </a:p>
          <a:p>
            <a:r>
              <a:rPr lang="uk-UA" sz="1400" dirty="0" smtClean="0"/>
              <a:t>2) надання адміністративних послуг пов’язано із забезпеченням умов для реалізації суб’єктивних прав конкретної особи; </a:t>
            </a:r>
            <a:endParaRPr lang="ru-RU" sz="1400" dirty="0" smtClean="0"/>
          </a:p>
          <a:p>
            <a:r>
              <a:rPr lang="uk-UA" sz="1400" dirty="0" smtClean="0"/>
              <a:t>3) адміністративні послуги надаються адміністративними органами (державними органами та органами місцевого самоврядування) і обов’язково через реалізацію владних повноважень (отримати конкретну адміністративну послугу можна лише у відповідному, як правило, тільки одному адміністративному органі); </a:t>
            </a:r>
            <a:endParaRPr lang="ru-RU" sz="1400" dirty="0" smtClean="0"/>
          </a:p>
          <a:p>
            <a:r>
              <a:rPr lang="uk-UA" sz="1400" dirty="0" smtClean="0"/>
              <a:t>4) результатом адміністративної послуги у процедурному значенні є адміністративний акт (рішення або дія адміністративного органу, яким задовольняється заява особи). Такий адміністративний акт має конкретного адресата – споживача адміністративної послуги, тобто особу, яка звернулася за даною послугою. Як другорядну ознаку адміністративних послуг науковець виділяє їх типовість, або ординарність. Ця ознака є особливо актуальною для адміністративних послуг, які можуть надаватися через «універсами послуг», «єдині офіси», де спілкування між адміністративним органом і особою фактично є «документальним» і, як правило, не вимагає особистого контакту з особою</a:t>
            </a:r>
            <a:endParaRPr lang="ru-RU" sz="1400" dirty="0"/>
          </a:p>
        </p:txBody>
      </p:sp>
      <p:sp>
        <p:nvSpPr>
          <p:cNvPr id="4" name="Содержимое 3"/>
          <p:cNvSpPr>
            <a:spLocks noGrp="1"/>
          </p:cNvSpPr>
          <p:nvPr>
            <p:ph sz="quarter" idx="4"/>
          </p:nvPr>
        </p:nvSpPr>
        <p:spPr/>
        <p:txBody>
          <a:bodyPr>
            <a:normAutofit/>
          </a:bodyPr>
          <a:lstStyle/>
          <a:p>
            <a:r>
              <a:rPr lang="uk-UA" sz="1400" dirty="0" smtClean="0"/>
              <a:t>а) надання цих послуг спрямоване на створення належних умов для повноцінної реалізації приватними особами належних їм прав та виконання покладених на них обов’язків;</a:t>
            </a:r>
            <a:endParaRPr lang="ru-RU" sz="1400" dirty="0" smtClean="0"/>
          </a:p>
          <a:p>
            <a:r>
              <a:rPr lang="uk-UA" sz="1400" dirty="0" smtClean="0"/>
              <a:t>б) приватні особи мають право на свій розсуд (окрім вчинення неправомірних дій) користуватися результатами наданих їм адміністративних послуг</a:t>
            </a:r>
            <a:endParaRPr lang="ru-RU" sz="1400" dirty="0"/>
          </a:p>
        </p:txBody>
      </p:sp>
      <p:sp>
        <p:nvSpPr>
          <p:cNvPr id="5" name="Заголовок 4"/>
          <p:cNvSpPr>
            <a:spLocks noGrp="1"/>
          </p:cNvSpPr>
          <p:nvPr>
            <p:ph type="title"/>
          </p:nvPr>
        </p:nvSpPr>
        <p:spPr>
          <a:xfrm>
            <a:off x="457200" y="155448"/>
            <a:ext cx="8229600" cy="987552"/>
          </a:xfrm>
        </p:spPr>
        <p:txBody>
          <a:bodyPr>
            <a:normAutofit fontScale="90000"/>
          </a:bodyPr>
          <a:lstStyle/>
          <a:p>
            <a:pPr algn="ctr"/>
            <a:r>
              <a:rPr lang="uk-UA" sz="3600" b="1" dirty="0" smtClean="0"/>
              <a:t>2. Ознаки адміністративних послуг</a:t>
            </a:r>
            <a:endParaRPr lang="ru-RU" sz="3600" dirty="0"/>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142</TotalTime>
  <Words>2016</Words>
  <Application>Microsoft Office PowerPoint</Application>
  <PresentationFormat>Экран (4:3)</PresentationFormat>
  <Paragraphs>133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Официальная</vt:lpstr>
      <vt:lpstr>Слайд 1</vt:lpstr>
      <vt:lpstr>Література</vt:lpstr>
      <vt:lpstr>1. Поняття «адміністративна послуга»</vt:lpstr>
      <vt:lpstr>Також:</vt:lpstr>
      <vt:lpstr>Слайд 5</vt:lpstr>
      <vt:lpstr>Слайд 6</vt:lpstr>
      <vt:lpstr>Слайд 7</vt:lpstr>
      <vt:lpstr>Також:</vt:lpstr>
      <vt:lpstr>2. Ознаки адміністративних послуг</vt:lpstr>
      <vt:lpstr>Також:</vt:lpstr>
      <vt:lpstr>3. Класифікація адміністративних послуг.  І. Залежно від змісту адміністративної діяльності щодо надання адміністративних послуг виділяють:  </vt:lpstr>
      <vt:lpstr>ІІ. Залежно від рівня встановлення повноважень щодо надання адміністративних послуг та правового регулювання процедури їх надання, зокрема: </vt:lpstr>
      <vt:lpstr>ІІІ. Залежно від форми їх реалізації на такі групи: </vt:lpstr>
      <vt:lpstr>ІV. Залежно від предмета (характер) питань, за розв’язанням яких звертаються особи до адміністративних органів: </vt:lpstr>
      <vt:lpstr>V. За критерієм платності адміністративні послуги можна поділяти на платні й безоплатні. </vt:lpstr>
      <vt:lpstr>VI. Залежно від суб’єкта, який надає адміністративні послуги, їх можна поділити на державні послуги і муніципальні послуги. </vt:lpstr>
      <vt:lpstr>Враховуючи наведені класифікаційні види адміністративних послуг, для покращення якості надання адміністративних послуг необхідно:  </vt:lpstr>
      <vt:lpstr>Слайд 18</vt:lpstr>
      <vt:lpstr>4. Стандарти надання адміністративних послуг.</vt:lpstr>
      <vt:lpstr>   При визначенні стандартів якості адміністративних послуг необхідно враховувати такі критерії: </vt:lpstr>
      <vt:lpstr>Слайд 21</vt:lpstr>
      <vt:lpstr>5. Реєстр адміністративних послуг </vt:lpstr>
      <vt:lpstr>Також:</vt:lpstr>
      <vt:lpstr>Також: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ВНУТРІШНІХ СПРАВ  УКРАЇНИ НАЦІОНАЛЬНА АКАДЕМІЯ ВНУТРІШНІХ СПРАВ  Кафедра адміністративного права та процесу</dc:title>
  <dc:creator>User</dc:creator>
  <cp:lastModifiedBy>User</cp:lastModifiedBy>
  <cp:revision>21</cp:revision>
  <dcterms:modified xsi:type="dcterms:W3CDTF">2016-05-28T08:52:50Z</dcterms:modified>
</cp:coreProperties>
</file>