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92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85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>
        <p:scale>
          <a:sx n="66" d="100"/>
          <a:sy n="66" d="100"/>
        </p:scale>
        <p:origin x="-34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836E4-09D1-466D-ACA9-B8F296DDFCE5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A72BF6A-690C-4BCC-A498-A15481750CF5}">
      <dgm:prSet phldrT="[Текст]" custT="1"/>
      <dgm:spPr/>
      <dgm:t>
        <a:bodyPr/>
        <a:lstStyle/>
        <a:p>
          <a:r>
            <a:rPr lang="uk-UA" sz="1400" dirty="0" smtClean="0"/>
            <a:t>у методах знаходить своє вираження публічний інтерес;</a:t>
          </a:r>
          <a:endParaRPr lang="ru-RU" sz="1400" dirty="0"/>
        </a:p>
      </dgm:t>
    </dgm:pt>
    <dgm:pt modelId="{7ED86AB9-B936-400A-B311-3714F0BBD359}" type="parTrans" cxnId="{6A92D1DF-FF2E-4A3E-951C-C5B4D0642251}">
      <dgm:prSet/>
      <dgm:spPr/>
      <dgm:t>
        <a:bodyPr/>
        <a:lstStyle/>
        <a:p>
          <a:endParaRPr lang="ru-RU"/>
        </a:p>
      </dgm:t>
    </dgm:pt>
    <dgm:pt modelId="{DCCFCEF9-52E0-4B71-8BD3-6FEB3742DBBE}" type="sibTrans" cxnId="{6A92D1DF-FF2E-4A3E-951C-C5B4D0642251}">
      <dgm:prSet/>
      <dgm:spPr/>
      <dgm:t>
        <a:bodyPr/>
        <a:lstStyle/>
        <a:p>
          <a:endParaRPr lang="ru-RU"/>
        </a:p>
      </dgm:t>
    </dgm:pt>
    <dgm:pt modelId="{6975D049-533D-4532-9C2D-76829E4072B1}">
      <dgm:prSet phldrT="[Текст]" custT="1"/>
      <dgm:spPr/>
      <dgm:t>
        <a:bodyPr/>
        <a:lstStyle/>
        <a:p>
          <a:r>
            <a:rPr lang="uk-UA" sz="1400" dirty="0" smtClean="0"/>
            <a:t>вони реалізуються в процесі публічного адміністрування;</a:t>
          </a:r>
          <a:endParaRPr lang="ru-RU" sz="1400" dirty="0"/>
        </a:p>
      </dgm:t>
    </dgm:pt>
    <dgm:pt modelId="{23234CF2-0057-4359-B2F7-CAA2254FED93}" type="parTrans" cxnId="{EFC75C5D-D88B-4D9F-8754-B9426895B189}">
      <dgm:prSet/>
      <dgm:spPr/>
      <dgm:t>
        <a:bodyPr/>
        <a:lstStyle/>
        <a:p>
          <a:endParaRPr lang="ru-RU"/>
        </a:p>
      </dgm:t>
    </dgm:pt>
    <dgm:pt modelId="{FAFD566B-97F1-4B37-A1FC-8F38494E2FF6}" type="sibTrans" cxnId="{EFC75C5D-D88B-4D9F-8754-B9426895B189}">
      <dgm:prSet/>
      <dgm:spPr/>
      <dgm:t>
        <a:bodyPr/>
        <a:lstStyle/>
        <a:p>
          <a:endParaRPr lang="ru-RU"/>
        </a:p>
      </dgm:t>
    </dgm:pt>
    <dgm:pt modelId="{C5402F32-FCAA-4B9E-8E1D-0EA4F09E3A64}">
      <dgm:prSet phldrT="[Текст]" custT="1"/>
      <dgm:spPr/>
      <dgm:t>
        <a:bodyPr/>
        <a:lstStyle/>
        <a:p>
          <a:r>
            <a:rPr lang="uk-UA" sz="1400" dirty="0" smtClean="0"/>
            <a:t>вони виражають </a:t>
          </a:r>
          <a:r>
            <a:rPr lang="uk-UA" sz="1400" dirty="0" err="1" smtClean="0"/>
            <a:t>упорядковуючий</a:t>
          </a:r>
          <a:r>
            <a:rPr lang="uk-UA" sz="1400" dirty="0" smtClean="0"/>
            <a:t> вплив публічної адміністрації на поведінку суб’єктів суспільства та становлять зміст цього впливу;</a:t>
          </a:r>
          <a:endParaRPr lang="ru-RU" sz="1400" dirty="0"/>
        </a:p>
      </dgm:t>
    </dgm:pt>
    <dgm:pt modelId="{B7E6A216-2799-428D-84CE-F3BE26EAC384}" type="parTrans" cxnId="{A09AF79E-4F16-4C47-BEBC-29EA19467C87}">
      <dgm:prSet/>
      <dgm:spPr/>
      <dgm:t>
        <a:bodyPr/>
        <a:lstStyle/>
        <a:p>
          <a:endParaRPr lang="ru-RU"/>
        </a:p>
      </dgm:t>
    </dgm:pt>
    <dgm:pt modelId="{B6658BD0-236E-4618-93ED-23B0F6EE816B}" type="sibTrans" cxnId="{A09AF79E-4F16-4C47-BEBC-29EA19467C87}">
      <dgm:prSet/>
      <dgm:spPr/>
      <dgm:t>
        <a:bodyPr/>
        <a:lstStyle/>
        <a:p>
          <a:endParaRPr lang="ru-RU"/>
        </a:p>
      </dgm:t>
    </dgm:pt>
    <dgm:pt modelId="{4A114139-BDBD-4C5F-BC1F-771EF066EA65}">
      <dgm:prSet phldrT="[Текст]" custT="1"/>
      <dgm:spPr/>
      <dgm:t>
        <a:bodyPr/>
        <a:lstStyle/>
        <a:p>
          <a:r>
            <a:rPr lang="uk-UA" sz="1400" dirty="0" smtClean="0"/>
            <a:t>в методах публічного адміністрування завжди міститься керівна воля держави, яка проявляється у юридично владних приписах публічної адміністрації;</a:t>
          </a:r>
          <a:endParaRPr lang="ru-RU" sz="1400" dirty="0"/>
        </a:p>
      </dgm:t>
    </dgm:pt>
    <dgm:pt modelId="{02B9DFCD-677D-4D45-8894-3E0E13D85623}" type="parTrans" cxnId="{93D6998C-88FA-49DE-B324-4CB15E80679E}">
      <dgm:prSet/>
      <dgm:spPr/>
      <dgm:t>
        <a:bodyPr/>
        <a:lstStyle/>
        <a:p>
          <a:endParaRPr lang="ru-RU"/>
        </a:p>
      </dgm:t>
    </dgm:pt>
    <dgm:pt modelId="{DCA6F338-578B-4BED-91E0-F74199A251DD}" type="sibTrans" cxnId="{93D6998C-88FA-49DE-B324-4CB15E80679E}">
      <dgm:prSet/>
      <dgm:spPr/>
      <dgm:t>
        <a:bodyPr/>
        <a:lstStyle/>
        <a:p>
          <a:endParaRPr lang="ru-RU"/>
        </a:p>
      </dgm:t>
    </dgm:pt>
    <dgm:pt modelId="{E5BD2F54-9018-4C29-A2A1-20119D594803}">
      <dgm:prSet phldrT="[Текст]" custT="1"/>
      <dgm:spPr/>
      <dgm:t>
        <a:bodyPr/>
        <a:lstStyle/>
        <a:p>
          <a:r>
            <a:rPr lang="uk-UA" sz="1400" dirty="0" smtClean="0"/>
            <a:t>вони використовуються суб'єктами публічної адміністрації як засіб реалізації закріпленої за ними компетенції. </a:t>
          </a:r>
          <a:endParaRPr lang="ru-RU" sz="1400" dirty="0"/>
        </a:p>
      </dgm:t>
    </dgm:pt>
    <dgm:pt modelId="{2D633C49-F0AD-4C4C-A436-508A0C5770F6}" type="parTrans" cxnId="{A4529AB5-4965-4C1A-940B-872A2F45E1FE}">
      <dgm:prSet/>
      <dgm:spPr/>
      <dgm:t>
        <a:bodyPr/>
        <a:lstStyle/>
        <a:p>
          <a:endParaRPr lang="ru-RU"/>
        </a:p>
      </dgm:t>
    </dgm:pt>
    <dgm:pt modelId="{A6536E3C-611B-4DBB-A3C2-C30F76878031}" type="sibTrans" cxnId="{A4529AB5-4965-4C1A-940B-872A2F45E1FE}">
      <dgm:prSet/>
      <dgm:spPr/>
      <dgm:t>
        <a:bodyPr/>
        <a:lstStyle/>
        <a:p>
          <a:endParaRPr lang="ru-RU"/>
        </a:p>
      </dgm:t>
    </dgm:pt>
    <dgm:pt modelId="{B7CC16A5-F330-4737-A518-C398744AA34E}">
      <dgm:prSet phldrT="[Текст]" custT="1"/>
      <dgm:spPr/>
      <dgm:t>
        <a:bodyPr/>
        <a:lstStyle/>
        <a:p>
          <a:r>
            <a:rPr lang="uk-UA" sz="1400" dirty="0" smtClean="0"/>
            <a:t>методи, як і будь-який зміст, мають свою форму, своє зовнішнє вираження. </a:t>
          </a:r>
          <a:endParaRPr lang="ru-RU" sz="1400" dirty="0"/>
        </a:p>
      </dgm:t>
    </dgm:pt>
    <dgm:pt modelId="{96881CB2-5566-4C7A-9C8C-ACDD99565C81}" type="parTrans" cxnId="{83411F66-133C-4F47-B3C1-BE674DAF3501}">
      <dgm:prSet/>
      <dgm:spPr/>
      <dgm:t>
        <a:bodyPr/>
        <a:lstStyle/>
        <a:p>
          <a:endParaRPr lang="ru-RU"/>
        </a:p>
      </dgm:t>
    </dgm:pt>
    <dgm:pt modelId="{FF657132-6945-4F21-A8BA-8CB2D09AE0E1}" type="sibTrans" cxnId="{83411F66-133C-4F47-B3C1-BE674DAF3501}">
      <dgm:prSet/>
      <dgm:spPr/>
      <dgm:t>
        <a:bodyPr/>
        <a:lstStyle/>
        <a:p>
          <a:endParaRPr lang="ru-RU"/>
        </a:p>
      </dgm:t>
    </dgm:pt>
    <dgm:pt modelId="{ADE29348-E6DF-499B-A785-A3D93A413DCB}">
      <dgm:prSet phldrT="[Текст]" custT="1"/>
      <dgm:spPr/>
      <dgm:t>
        <a:bodyPr/>
        <a:lstStyle/>
        <a:p>
          <a:r>
            <a:rPr lang="uk-UA" sz="1400" dirty="0" smtClean="0"/>
            <a:t>вибір конкретних методів публічного адміністрування знаходиться у прямій залежності не тільки від особливостей організаційно-правового статусу суб'єктів публічної адміністрації, а насамперед - від особливостей об'єкта впливу </a:t>
          </a:r>
          <a:endParaRPr lang="ru-RU" sz="1400" dirty="0"/>
        </a:p>
      </dgm:t>
    </dgm:pt>
    <dgm:pt modelId="{B1BABCEC-1494-4928-864B-A716D0C8C865}" type="parTrans" cxnId="{68849123-F40B-4910-8C70-24E953E92452}">
      <dgm:prSet/>
      <dgm:spPr/>
      <dgm:t>
        <a:bodyPr/>
        <a:lstStyle/>
        <a:p>
          <a:endParaRPr lang="ru-RU"/>
        </a:p>
      </dgm:t>
    </dgm:pt>
    <dgm:pt modelId="{F5CD1260-2DDA-4551-B3A4-45FD6CE73862}" type="sibTrans" cxnId="{68849123-F40B-4910-8C70-24E953E92452}">
      <dgm:prSet/>
      <dgm:spPr/>
      <dgm:t>
        <a:bodyPr/>
        <a:lstStyle/>
        <a:p>
          <a:endParaRPr lang="ru-RU"/>
        </a:p>
      </dgm:t>
    </dgm:pt>
    <dgm:pt modelId="{E10D79FB-B8D0-4902-A7C5-CD0A10EC2B64}" type="pres">
      <dgm:prSet presAssocID="{B60836E4-09D1-466D-ACA9-B8F296DDFC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9D1FBF-0E04-47BC-BC6C-F053A59CD2C9}" type="pres">
      <dgm:prSet presAssocID="{5A72BF6A-690C-4BCC-A498-A15481750CF5}" presName="parentLin" presStyleCnt="0"/>
      <dgm:spPr/>
    </dgm:pt>
    <dgm:pt modelId="{2A7335AE-B751-4223-9D5F-E2EB481D5893}" type="pres">
      <dgm:prSet presAssocID="{5A72BF6A-690C-4BCC-A498-A15481750CF5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4C0C7E95-0A67-46F2-A03A-808927340A1A}" type="pres">
      <dgm:prSet presAssocID="{5A72BF6A-690C-4BCC-A498-A15481750CF5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4466E-5EED-4120-AFD5-A1D3B1393BAA}" type="pres">
      <dgm:prSet presAssocID="{5A72BF6A-690C-4BCC-A498-A15481750CF5}" presName="negativeSpace" presStyleCnt="0"/>
      <dgm:spPr/>
    </dgm:pt>
    <dgm:pt modelId="{E2A78262-0DFD-44A0-BD4B-562DDE61D5E3}" type="pres">
      <dgm:prSet presAssocID="{5A72BF6A-690C-4BCC-A498-A15481750CF5}" presName="childText" presStyleLbl="conFgAcc1" presStyleIdx="0" presStyleCnt="7">
        <dgm:presLayoutVars>
          <dgm:bulletEnabled val="1"/>
        </dgm:presLayoutVars>
      </dgm:prSet>
      <dgm:spPr/>
    </dgm:pt>
    <dgm:pt modelId="{96124D88-96DE-438C-86BF-FEE2E8406035}" type="pres">
      <dgm:prSet presAssocID="{DCCFCEF9-52E0-4B71-8BD3-6FEB3742DBBE}" presName="spaceBetweenRectangles" presStyleCnt="0"/>
      <dgm:spPr/>
    </dgm:pt>
    <dgm:pt modelId="{257D3DA7-9D68-47EF-9EAF-A24AFFF5CA80}" type="pres">
      <dgm:prSet presAssocID="{6975D049-533D-4532-9C2D-76829E4072B1}" presName="parentLin" presStyleCnt="0"/>
      <dgm:spPr/>
    </dgm:pt>
    <dgm:pt modelId="{9ED35E65-38CE-430D-BFD6-7437D7EE56C4}" type="pres">
      <dgm:prSet presAssocID="{6975D049-533D-4532-9C2D-76829E4072B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17888EEA-8FA4-4B3E-860C-607B40FFA7B1}" type="pres">
      <dgm:prSet presAssocID="{6975D049-533D-4532-9C2D-76829E4072B1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EEEFE-7677-43A2-BBCF-BAC97CDB896F}" type="pres">
      <dgm:prSet presAssocID="{6975D049-533D-4532-9C2D-76829E4072B1}" presName="negativeSpace" presStyleCnt="0"/>
      <dgm:spPr/>
    </dgm:pt>
    <dgm:pt modelId="{DCDFF304-A45F-4296-A2FD-DBF5A97573EB}" type="pres">
      <dgm:prSet presAssocID="{6975D049-533D-4532-9C2D-76829E4072B1}" presName="childText" presStyleLbl="conFgAcc1" presStyleIdx="1" presStyleCnt="7">
        <dgm:presLayoutVars>
          <dgm:bulletEnabled val="1"/>
        </dgm:presLayoutVars>
      </dgm:prSet>
      <dgm:spPr/>
    </dgm:pt>
    <dgm:pt modelId="{6D1439F8-8289-4448-985B-1035CE473F32}" type="pres">
      <dgm:prSet presAssocID="{FAFD566B-97F1-4B37-A1FC-8F38494E2FF6}" presName="spaceBetweenRectangles" presStyleCnt="0"/>
      <dgm:spPr/>
    </dgm:pt>
    <dgm:pt modelId="{FC44B9BD-99DC-4BF7-9BDB-7A27B23F3B06}" type="pres">
      <dgm:prSet presAssocID="{C5402F32-FCAA-4B9E-8E1D-0EA4F09E3A64}" presName="parentLin" presStyleCnt="0"/>
      <dgm:spPr/>
    </dgm:pt>
    <dgm:pt modelId="{A84E3DFE-9A27-41A0-BC58-FA6651797CE1}" type="pres">
      <dgm:prSet presAssocID="{C5402F32-FCAA-4B9E-8E1D-0EA4F09E3A64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80A61F2A-7DFC-4D7B-810A-D09750CC8EB0}" type="pres">
      <dgm:prSet presAssocID="{C5402F32-FCAA-4B9E-8E1D-0EA4F09E3A64}" presName="parentText" presStyleLbl="node1" presStyleIdx="2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ED065-279E-43DD-A034-E84FD8FDF425}" type="pres">
      <dgm:prSet presAssocID="{C5402F32-FCAA-4B9E-8E1D-0EA4F09E3A64}" presName="negativeSpace" presStyleCnt="0"/>
      <dgm:spPr/>
    </dgm:pt>
    <dgm:pt modelId="{CAADEDD3-FE41-4D1D-903B-7A6D56424182}" type="pres">
      <dgm:prSet presAssocID="{C5402F32-FCAA-4B9E-8E1D-0EA4F09E3A64}" presName="childText" presStyleLbl="conFgAcc1" presStyleIdx="2" presStyleCnt="7">
        <dgm:presLayoutVars>
          <dgm:bulletEnabled val="1"/>
        </dgm:presLayoutVars>
      </dgm:prSet>
      <dgm:spPr/>
    </dgm:pt>
    <dgm:pt modelId="{68EA143C-BEAA-4FE0-8DE3-844B96D6C83E}" type="pres">
      <dgm:prSet presAssocID="{B6658BD0-236E-4618-93ED-23B0F6EE816B}" presName="spaceBetweenRectangles" presStyleCnt="0"/>
      <dgm:spPr/>
    </dgm:pt>
    <dgm:pt modelId="{C32B5B21-AA17-479F-B9BF-C8760E385642}" type="pres">
      <dgm:prSet presAssocID="{4A114139-BDBD-4C5F-BC1F-771EF066EA65}" presName="parentLin" presStyleCnt="0"/>
      <dgm:spPr/>
    </dgm:pt>
    <dgm:pt modelId="{B60A24CB-3625-4F91-922F-7A9F3BE73CFB}" type="pres">
      <dgm:prSet presAssocID="{4A114139-BDBD-4C5F-BC1F-771EF066EA65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B0281260-1C69-4909-A644-9DBE3781A26E}" type="pres">
      <dgm:prSet presAssocID="{4A114139-BDBD-4C5F-BC1F-771EF066EA65}" presName="parentText" presStyleLbl="node1" presStyleIdx="3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823D5-B84C-4910-AD97-C71E86DC049E}" type="pres">
      <dgm:prSet presAssocID="{4A114139-BDBD-4C5F-BC1F-771EF066EA65}" presName="negativeSpace" presStyleCnt="0"/>
      <dgm:spPr/>
    </dgm:pt>
    <dgm:pt modelId="{21470431-3DA9-4B4F-AE0F-BAC73D5961F1}" type="pres">
      <dgm:prSet presAssocID="{4A114139-BDBD-4C5F-BC1F-771EF066EA65}" presName="childText" presStyleLbl="conFgAcc1" presStyleIdx="3" presStyleCnt="7">
        <dgm:presLayoutVars>
          <dgm:bulletEnabled val="1"/>
        </dgm:presLayoutVars>
      </dgm:prSet>
      <dgm:spPr/>
    </dgm:pt>
    <dgm:pt modelId="{AEDEA61C-4B00-40B7-99C3-B53841809A8A}" type="pres">
      <dgm:prSet presAssocID="{DCA6F338-578B-4BED-91E0-F74199A251DD}" presName="spaceBetweenRectangles" presStyleCnt="0"/>
      <dgm:spPr/>
    </dgm:pt>
    <dgm:pt modelId="{FAD616E4-6600-4567-9573-DAA8B48863D9}" type="pres">
      <dgm:prSet presAssocID="{E5BD2F54-9018-4C29-A2A1-20119D594803}" presName="parentLin" presStyleCnt="0"/>
      <dgm:spPr/>
    </dgm:pt>
    <dgm:pt modelId="{144C1D5F-7138-4800-83A8-77F23A962175}" type="pres">
      <dgm:prSet presAssocID="{E5BD2F54-9018-4C29-A2A1-20119D594803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FA53703A-412E-48BD-837A-5039BE2B3BBD}" type="pres">
      <dgm:prSet presAssocID="{E5BD2F54-9018-4C29-A2A1-20119D594803}" presName="parentText" presStyleLbl="node1" presStyleIdx="4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8B1D8-33CC-4C89-A670-B44BFE17B495}" type="pres">
      <dgm:prSet presAssocID="{E5BD2F54-9018-4C29-A2A1-20119D594803}" presName="negativeSpace" presStyleCnt="0"/>
      <dgm:spPr/>
    </dgm:pt>
    <dgm:pt modelId="{FBB3CAA6-3A12-4867-ADFF-579B233C8816}" type="pres">
      <dgm:prSet presAssocID="{E5BD2F54-9018-4C29-A2A1-20119D594803}" presName="childText" presStyleLbl="conFgAcc1" presStyleIdx="4" presStyleCnt="7">
        <dgm:presLayoutVars>
          <dgm:bulletEnabled val="1"/>
        </dgm:presLayoutVars>
      </dgm:prSet>
      <dgm:spPr/>
    </dgm:pt>
    <dgm:pt modelId="{E56B2EC1-C464-4E92-9DF9-72CCDCB160A3}" type="pres">
      <dgm:prSet presAssocID="{A6536E3C-611B-4DBB-A3C2-C30F76878031}" presName="spaceBetweenRectangles" presStyleCnt="0"/>
      <dgm:spPr/>
    </dgm:pt>
    <dgm:pt modelId="{FC964DC8-94B9-4CC3-80AC-BC36204BC540}" type="pres">
      <dgm:prSet presAssocID="{B7CC16A5-F330-4737-A518-C398744AA34E}" presName="parentLin" presStyleCnt="0"/>
      <dgm:spPr/>
    </dgm:pt>
    <dgm:pt modelId="{FD4D4687-2716-4C9B-B9E6-F5EDCC062DB3}" type="pres">
      <dgm:prSet presAssocID="{B7CC16A5-F330-4737-A518-C398744AA34E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7D92269D-682C-43A3-8ED2-AC810D43DCD1}" type="pres">
      <dgm:prSet presAssocID="{B7CC16A5-F330-4737-A518-C398744AA34E}" presName="parentText" presStyleLbl="node1" presStyleIdx="5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6CCDF-6B46-4A36-97A6-AB84389472D3}" type="pres">
      <dgm:prSet presAssocID="{B7CC16A5-F330-4737-A518-C398744AA34E}" presName="negativeSpace" presStyleCnt="0"/>
      <dgm:spPr/>
    </dgm:pt>
    <dgm:pt modelId="{94B033B9-FCC5-4D37-B8B1-5A3A798FB240}" type="pres">
      <dgm:prSet presAssocID="{B7CC16A5-F330-4737-A518-C398744AA34E}" presName="childText" presStyleLbl="conFgAcc1" presStyleIdx="5" presStyleCnt="7">
        <dgm:presLayoutVars>
          <dgm:bulletEnabled val="1"/>
        </dgm:presLayoutVars>
      </dgm:prSet>
      <dgm:spPr/>
    </dgm:pt>
    <dgm:pt modelId="{1AEC97D6-D119-4DA2-B690-3CD7DCB020C7}" type="pres">
      <dgm:prSet presAssocID="{FF657132-6945-4F21-A8BA-8CB2D09AE0E1}" presName="spaceBetweenRectangles" presStyleCnt="0"/>
      <dgm:spPr/>
    </dgm:pt>
    <dgm:pt modelId="{0D87739C-1E21-4E69-BE9E-83232CB88B07}" type="pres">
      <dgm:prSet presAssocID="{ADE29348-E6DF-499B-A785-A3D93A413DCB}" presName="parentLin" presStyleCnt="0"/>
      <dgm:spPr/>
    </dgm:pt>
    <dgm:pt modelId="{42A34CC4-2D65-4906-85C4-12CB7F083287}" type="pres">
      <dgm:prSet presAssocID="{ADE29348-E6DF-499B-A785-A3D93A413DCB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A2303825-C0A9-4611-898A-EF31A6966167}" type="pres">
      <dgm:prSet presAssocID="{ADE29348-E6DF-499B-A785-A3D93A413DCB}" presName="parentText" presStyleLbl="node1" presStyleIdx="6" presStyleCnt="7" custScaleX="142857" custScaleY="126814" custLinFactNeighborX="9091" custLinFactNeighborY="19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6868F-78A9-4892-9D7F-A0999C791CF4}" type="pres">
      <dgm:prSet presAssocID="{ADE29348-E6DF-499B-A785-A3D93A413DCB}" presName="negativeSpace" presStyleCnt="0"/>
      <dgm:spPr/>
    </dgm:pt>
    <dgm:pt modelId="{E927ABB1-DEEC-489A-8264-1BD00352FB83}" type="pres">
      <dgm:prSet presAssocID="{ADE29348-E6DF-499B-A785-A3D93A413DCB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B14FE39-F7DE-4BB8-A89D-6D1427F0B7B5}" type="presOf" srcId="{B7CC16A5-F330-4737-A518-C398744AA34E}" destId="{FD4D4687-2716-4C9B-B9E6-F5EDCC062DB3}" srcOrd="0" destOrd="0" presId="urn:microsoft.com/office/officeart/2005/8/layout/list1"/>
    <dgm:cxn modelId="{04271E0D-E9DB-4BDD-9D36-72C3CF3FF7E7}" type="presOf" srcId="{4A114139-BDBD-4C5F-BC1F-771EF066EA65}" destId="{B0281260-1C69-4909-A644-9DBE3781A26E}" srcOrd="1" destOrd="0" presId="urn:microsoft.com/office/officeart/2005/8/layout/list1"/>
    <dgm:cxn modelId="{0FBAD11E-B7E7-4D17-AE87-0FBF589DDB1F}" type="presOf" srcId="{6975D049-533D-4532-9C2D-76829E4072B1}" destId="{9ED35E65-38CE-430D-BFD6-7437D7EE56C4}" srcOrd="0" destOrd="0" presId="urn:microsoft.com/office/officeart/2005/8/layout/list1"/>
    <dgm:cxn modelId="{4D6CAA68-260C-476E-8CF0-DEE0288A8244}" type="presOf" srcId="{B7CC16A5-F330-4737-A518-C398744AA34E}" destId="{7D92269D-682C-43A3-8ED2-AC810D43DCD1}" srcOrd="1" destOrd="0" presId="urn:microsoft.com/office/officeart/2005/8/layout/list1"/>
    <dgm:cxn modelId="{93D6998C-88FA-49DE-B324-4CB15E80679E}" srcId="{B60836E4-09D1-466D-ACA9-B8F296DDFCE5}" destId="{4A114139-BDBD-4C5F-BC1F-771EF066EA65}" srcOrd="3" destOrd="0" parTransId="{02B9DFCD-677D-4D45-8894-3E0E13D85623}" sibTransId="{DCA6F338-578B-4BED-91E0-F74199A251DD}"/>
    <dgm:cxn modelId="{6A92D1DF-FF2E-4A3E-951C-C5B4D0642251}" srcId="{B60836E4-09D1-466D-ACA9-B8F296DDFCE5}" destId="{5A72BF6A-690C-4BCC-A498-A15481750CF5}" srcOrd="0" destOrd="0" parTransId="{7ED86AB9-B936-400A-B311-3714F0BBD359}" sibTransId="{DCCFCEF9-52E0-4B71-8BD3-6FEB3742DBBE}"/>
    <dgm:cxn modelId="{68849123-F40B-4910-8C70-24E953E92452}" srcId="{B60836E4-09D1-466D-ACA9-B8F296DDFCE5}" destId="{ADE29348-E6DF-499B-A785-A3D93A413DCB}" srcOrd="6" destOrd="0" parTransId="{B1BABCEC-1494-4928-864B-A716D0C8C865}" sibTransId="{F5CD1260-2DDA-4551-B3A4-45FD6CE73862}"/>
    <dgm:cxn modelId="{C16FBB38-4D84-435B-9FCF-82756CB84E7B}" type="presOf" srcId="{6975D049-533D-4532-9C2D-76829E4072B1}" destId="{17888EEA-8FA4-4B3E-860C-607B40FFA7B1}" srcOrd="1" destOrd="0" presId="urn:microsoft.com/office/officeart/2005/8/layout/list1"/>
    <dgm:cxn modelId="{A09AF79E-4F16-4C47-BEBC-29EA19467C87}" srcId="{B60836E4-09D1-466D-ACA9-B8F296DDFCE5}" destId="{C5402F32-FCAA-4B9E-8E1D-0EA4F09E3A64}" srcOrd="2" destOrd="0" parTransId="{B7E6A216-2799-428D-84CE-F3BE26EAC384}" sibTransId="{B6658BD0-236E-4618-93ED-23B0F6EE816B}"/>
    <dgm:cxn modelId="{80D9136D-1799-452A-B85E-D6D43530D2FC}" type="presOf" srcId="{E5BD2F54-9018-4C29-A2A1-20119D594803}" destId="{FA53703A-412E-48BD-837A-5039BE2B3BBD}" srcOrd="1" destOrd="0" presId="urn:microsoft.com/office/officeart/2005/8/layout/list1"/>
    <dgm:cxn modelId="{56CFEC04-C952-49B7-9047-C37B312F3896}" type="presOf" srcId="{C5402F32-FCAA-4B9E-8E1D-0EA4F09E3A64}" destId="{A84E3DFE-9A27-41A0-BC58-FA6651797CE1}" srcOrd="0" destOrd="0" presId="urn:microsoft.com/office/officeart/2005/8/layout/list1"/>
    <dgm:cxn modelId="{32707F90-A225-452C-A859-2440AAD2D885}" type="presOf" srcId="{ADE29348-E6DF-499B-A785-A3D93A413DCB}" destId="{A2303825-C0A9-4611-898A-EF31A6966167}" srcOrd="1" destOrd="0" presId="urn:microsoft.com/office/officeart/2005/8/layout/list1"/>
    <dgm:cxn modelId="{A4529AB5-4965-4C1A-940B-872A2F45E1FE}" srcId="{B60836E4-09D1-466D-ACA9-B8F296DDFCE5}" destId="{E5BD2F54-9018-4C29-A2A1-20119D594803}" srcOrd="4" destOrd="0" parTransId="{2D633C49-F0AD-4C4C-A436-508A0C5770F6}" sibTransId="{A6536E3C-611B-4DBB-A3C2-C30F76878031}"/>
    <dgm:cxn modelId="{321AB036-F1DC-4930-826D-C4FE51084E6B}" type="presOf" srcId="{B60836E4-09D1-466D-ACA9-B8F296DDFCE5}" destId="{E10D79FB-B8D0-4902-A7C5-CD0A10EC2B64}" srcOrd="0" destOrd="0" presId="urn:microsoft.com/office/officeart/2005/8/layout/list1"/>
    <dgm:cxn modelId="{496C5034-C091-400A-A666-8D4E09908437}" type="presOf" srcId="{5A72BF6A-690C-4BCC-A498-A15481750CF5}" destId="{4C0C7E95-0A67-46F2-A03A-808927340A1A}" srcOrd="1" destOrd="0" presId="urn:microsoft.com/office/officeart/2005/8/layout/list1"/>
    <dgm:cxn modelId="{83411F66-133C-4F47-B3C1-BE674DAF3501}" srcId="{B60836E4-09D1-466D-ACA9-B8F296DDFCE5}" destId="{B7CC16A5-F330-4737-A518-C398744AA34E}" srcOrd="5" destOrd="0" parTransId="{96881CB2-5566-4C7A-9C8C-ACDD99565C81}" sibTransId="{FF657132-6945-4F21-A8BA-8CB2D09AE0E1}"/>
    <dgm:cxn modelId="{EFC75C5D-D88B-4D9F-8754-B9426895B189}" srcId="{B60836E4-09D1-466D-ACA9-B8F296DDFCE5}" destId="{6975D049-533D-4532-9C2D-76829E4072B1}" srcOrd="1" destOrd="0" parTransId="{23234CF2-0057-4359-B2F7-CAA2254FED93}" sibTransId="{FAFD566B-97F1-4B37-A1FC-8F38494E2FF6}"/>
    <dgm:cxn modelId="{C4C67E52-FDF4-4BD7-8059-FDC875657C2F}" type="presOf" srcId="{4A114139-BDBD-4C5F-BC1F-771EF066EA65}" destId="{B60A24CB-3625-4F91-922F-7A9F3BE73CFB}" srcOrd="0" destOrd="0" presId="urn:microsoft.com/office/officeart/2005/8/layout/list1"/>
    <dgm:cxn modelId="{ADA99F5C-4122-4CF4-A915-B81CAC03C9EA}" type="presOf" srcId="{ADE29348-E6DF-499B-A785-A3D93A413DCB}" destId="{42A34CC4-2D65-4906-85C4-12CB7F083287}" srcOrd="0" destOrd="0" presId="urn:microsoft.com/office/officeart/2005/8/layout/list1"/>
    <dgm:cxn modelId="{375219E2-C42B-4794-9532-F6366E004A46}" type="presOf" srcId="{C5402F32-FCAA-4B9E-8E1D-0EA4F09E3A64}" destId="{80A61F2A-7DFC-4D7B-810A-D09750CC8EB0}" srcOrd="1" destOrd="0" presId="urn:microsoft.com/office/officeart/2005/8/layout/list1"/>
    <dgm:cxn modelId="{AF718062-E081-436D-88EC-F04889D5041D}" type="presOf" srcId="{5A72BF6A-690C-4BCC-A498-A15481750CF5}" destId="{2A7335AE-B751-4223-9D5F-E2EB481D5893}" srcOrd="0" destOrd="0" presId="urn:microsoft.com/office/officeart/2005/8/layout/list1"/>
    <dgm:cxn modelId="{ED3E0515-640B-40FC-8951-F37C13D40E59}" type="presOf" srcId="{E5BD2F54-9018-4C29-A2A1-20119D594803}" destId="{144C1D5F-7138-4800-83A8-77F23A962175}" srcOrd="0" destOrd="0" presId="urn:microsoft.com/office/officeart/2005/8/layout/list1"/>
    <dgm:cxn modelId="{EA6686F6-D530-4234-A822-0B21F98241BF}" type="presParOf" srcId="{E10D79FB-B8D0-4902-A7C5-CD0A10EC2B64}" destId="{899D1FBF-0E04-47BC-BC6C-F053A59CD2C9}" srcOrd="0" destOrd="0" presId="urn:microsoft.com/office/officeart/2005/8/layout/list1"/>
    <dgm:cxn modelId="{96E76920-77C4-41E8-B9E2-94091A4ED631}" type="presParOf" srcId="{899D1FBF-0E04-47BC-BC6C-F053A59CD2C9}" destId="{2A7335AE-B751-4223-9D5F-E2EB481D5893}" srcOrd="0" destOrd="0" presId="urn:microsoft.com/office/officeart/2005/8/layout/list1"/>
    <dgm:cxn modelId="{28D6A60E-6941-4937-AE14-FFF7D0574B47}" type="presParOf" srcId="{899D1FBF-0E04-47BC-BC6C-F053A59CD2C9}" destId="{4C0C7E95-0A67-46F2-A03A-808927340A1A}" srcOrd="1" destOrd="0" presId="urn:microsoft.com/office/officeart/2005/8/layout/list1"/>
    <dgm:cxn modelId="{929AB6E0-D6C3-4337-9D3B-FA5BCC34EA84}" type="presParOf" srcId="{E10D79FB-B8D0-4902-A7C5-CD0A10EC2B64}" destId="{DEA4466E-5EED-4120-AFD5-A1D3B1393BAA}" srcOrd="1" destOrd="0" presId="urn:microsoft.com/office/officeart/2005/8/layout/list1"/>
    <dgm:cxn modelId="{7791B103-0A1E-4C07-BCB1-C9757E7AA42B}" type="presParOf" srcId="{E10D79FB-B8D0-4902-A7C5-CD0A10EC2B64}" destId="{E2A78262-0DFD-44A0-BD4B-562DDE61D5E3}" srcOrd="2" destOrd="0" presId="urn:microsoft.com/office/officeart/2005/8/layout/list1"/>
    <dgm:cxn modelId="{85F48155-6D1E-45F1-A2F8-F67527C7CC65}" type="presParOf" srcId="{E10D79FB-B8D0-4902-A7C5-CD0A10EC2B64}" destId="{96124D88-96DE-438C-86BF-FEE2E8406035}" srcOrd="3" destOrd="0" presId="urn:microsoft.com/office/officeart/2005/8/layout/list1"/>
    <dgm:cxn modelId="{3D304188-A2E6-40E1-BF54-1812D2EFE033}" type="presParOf" srcId="{E10D79FB-B8D0-4902-A7C5-CD0A10EC2B64}" destId="{257D3DA7-9D68-47EF-9EAF-A24AFFF5CA80}" srcOrd="4" destOrd="0" presId="urn:microsoft.com/office/officeart/2005/8/layout/list1"/>
    <dgm:cxn modelId="{7803703A-A439-4078-A968-3A740D5A60C8}" type="presParOf" srcId="{257D3DA7-9D68-47EF-9EAF-A24AFFF5CA80}" destId="{9ED35E65-38CE-430D-BFD6-7437D7EE56C4}" srcOrd="0" destOrd="0" presId="urn:microsoft.com/office/officeart/2005/8/layout/list1"/>
    <dgm:cxn modelId="{0CA93313-2898-4D88-AFFC-E34BE6A092C3}" type="presParOf" srcId="{257D3DA7-9D68-47EF-9EAF-A24AFFF5CA80}" destId="{17888EEA-8FA4-4B3E-860C-607B40FFA7B1}" srcOrd="1" destOrd="0" presId="urn:microsoft.com/office/officeart/2005/8/layout/list1"/>
    <dgm:cxn modelId="{B6B19FE0-B683-4213-A8B8-6AB44A20FF5B}" type="presParOf" srcId="{E10D79FB-B8D0-4902-A7C5-CD0A10EC2B64}" destId="{010EEEFE-7677-43A2-BBCF-BAC97CDB896F}" srcOrd="5" destOrd="0" presId="urn:microsoft.com/office/officeart/2005/8/layout/list1"/>
    <dgm:cxn modelId="{3BC172C4-39C2-4176-B9C0-B29C57D7F646}" type="presParOf" srcId="{E10D79FB-B8D0-4902-A7C5-CD0A10EC2B64}" destId="{DCDFF304-A45F-4296-A2FD-DBF5A97573EB}" srcOrd="6" destOrd="0" presId="urn:microsoft.com/office/officeart/2005/8/layout/list1"/>
    <dgm:cxn modelId="{BE7600E6-DBC7-42BD-B511-A7281B688204}" type="presParOf" srcId="{E10D79FB-B8D0-4902-A7C5-CD0A10EC2B64}" destId="{6D1439F8-8289-4448-985B-1035CE473F32}" srcOrd="7" destOrd="0" presId="urn:microsoft.com/office/officeart/2005/8/layout/list1"/>
    <dgm:cxn modelId="{273DD85E-CB56-4879-B10C-AE2A45D4DD10}" type="presParOf" srcId="{E10D79FB-B8D0-4902-A7C5-CD0A10EC2B64}" destId="{FC44B9BD-99DC-4BF7-9BDB-7A27B23F3B06}" srcOrd="8" destOrd="0" presId="urn:microsoft.com/office/officeart/2005/8/layout/list1"/>
    <dgm:cxn modelId="{7B5A2350-8C8E-4EB7-8224-DFAFDC503788}" type="presParOf" srcId="{FC44B9BD-99DC-4BF7-9BDB-7A27B23F3B06}" destId="{A84E3DFE-9A27-41A0-BC58-FA6651797CE1}" srcOrd="0" destOrd="0" presId="urn:microsoft.com/office/officeart/2005/8/layout/list1"/>
    <dgm:cxn modelId="{D1937865-77B7-45F6-96E0-79EF02AC9EE2}" type="presParOf" srcId="{FC44B9BD-99DC-4BF7-9BDB-7A27B23F3B06}" destId="{80A61F2A-7DFC-4D7B-810A-D09750CC8EB0}" srcOrd="1" destOrd="0" presId="urn:microsoft.com/office/officeart/2005/8/layout/list1"/>
    <dgm:cxn modelId="{70CC5F06-241C-4FE9-AE0C-0D805D5A9998}" type="presParOf" srcId="{E10D79FB-B8D0-4902-A7C5-CD0A10EC2B64}" destId="{6C7ED065-279E-43DD-A034-E84FD8FDF425}" srcOrd="9" destOrd="0" presId="urn:microsoft.com/office/officeart/2005/8/layout/list1"/>
    <dgm:cxn modelId="{A9E010DF-7CBB-42F5-B388-EDE1A7B9E66B}" type="presParOf" srcId="{E10D79FB-B8D0-4902-A7C5-CD0A10EC2B64}" destId="{CAADEDD3-FE41-4D1D-903B-7A6D56424182}" srcOrd="10" destOrd="0" presId="urn:microsoft.com/office/officeart/2005/8/layout/list1"/>
    <dgm:cxn modelId="{4490F083-2E97-4F8E-ADAC-F485FACE1547}" type="presParOf" srcId="{E10D79FB-B8D0-4902-A7C5-CD0A10EC2B64}" destId="{68EA143C-BEAA-4FE0-8DE3-844B96D6C83E}" srcOrd="11" destOrd="0" presId="urn:microsoft.com/office/officeart/2005/8/layout/list1"/>
    <dgm:cxn modelId="{4701E4AC-C3A7-4767-B2D8-C58FD58E24E7}" type="presParOf" srcId="{E10D79FB-B8D0-4902-A7C5-CD0A10EC2B64}" destId="{C32B5B21-AA17-479F-B9BF-C8760E385642}" srcOrd="12" destOrd="0" presId="urn:microsoft.com/office/officeart/2005/8/layout/list1"/>
    <dgm:cxn modelId="{E78776AD-FEA3-4717-A92C-B6DF691DC72A}" type="presParOf" srcId="{C32B5B21-AA17-479F-B9BF-C8760E385642}" destId="{B60A24CB-3625-4F91-922F-7A9F3BE73CFB}" srcOrd="0" destOrd="0" presId="urn:microsoft.com/office/officeart/2005/8/layout/list1"/>
    <dgm:cxn modelId="{EA358359-7F10-4CA6-B254-7B10B6084E0B}" type="presParOf" srcId="{C32B5B21-AA17-479F-B9BF-C8760E385642}" destId="{B0281260-1C69-4909-A644-9DBE3781A26E}" srcOrd="1" destOrd="0" presId="urn:microsoft.com/office/officeart/2005/8/layout/list1"/>
    <dgm:cxn modelId="{CF4CF1FF-85F3-48A0-AC60-BD03E9992D7E}" type="presParOf" srcId="{E10D79FB-B8D0-4902-A7C5-CD0A10EC2B64}" destId="{11C823D5-B84C-4910-AD97-C71E86DC049E}" srcOrd="13" destOrd="0" presId="urn:microsoft.com/office/officeart/2005/8/layout/list1"/>
    <dgm:cxn modelId="{33B55BA5-0998-48A5-957E-23224D754D49}" type="presParOf" srcId="{E10D79FB-B8D0-4902-A7C5-CD0A10EC2B64}" destId="{21470431-3DA9-4B4F-AE0F-BAC73D5961F1}" srcOrd="14" destOrd="0" presId="urn:microsoft.com/office/officeart/2005/8/layout/list1"/>
    <dgm:cxn modelId="{69C5251D-CD2D-4614-9778-306940BB1F38}" type="presParOf" srcId="{E10D79FB-B8D0-4902-A7C5-CD0A10EC2B64}" destId="{AEDEA61C-4B00-40B7-99C3-B53841809A8A}" srcOrd="15" destOrd="0" presId="urn:microsoft.com/office/officeart/2005/8/layout/list1"/>
    <dgm:cxn modelId="{822DF3EA-943C-4993-96C8-8D35EDE4EBA8}" type="presParOf" srcId="{E10D79FB-B8D0-4902-A7C5-CD0A10EC2B64}" destId="{FAD616E4-6600-4567-9573-DAA8B48863D9}" srcOrd="16" destOrd="0" presId="urn:microsoft.com/office/officeart/2005/8/layout/list1"/>
    <dgm:cxn modelId="{D91164CF-C927-420F-A567-6446A42AFF49}" type="presParOf" srcId="{FAD616E4-6600-4567-9573-DAA8B48863D9}" destId="{144C1D5F-7138-4800-83A8-77F23A962175}" srcOrd="0" destOrd="0" presId="urn:microsoft.com/office/officeart/2005/8/layout/list1"/>
    <dgm:cxn modelId="{0AE2229A-6A7A-40F2-8ABF-E90E52F26178}" type="presParOf" srcId="{FAD616E4-6600-4567-9573-DAA8B48863D9}" destId="{FA53703A-412E-48BD-837A-5039BE2B3BBD}" srcOrd="1" destOrd="0" presId="urn:microsoft.com/office/officeart/2005/8/layout/list1"/>
    <dgm:cxn modelId="{1A4783FB-2D83-45FE-8490-451F2E016F06}" type="presParOf" srcId="{E10D79FB-B8D0-4902-A7C5-CD0A10EC2B64}" destId="{2CE8B1D8-33CC-4C89-A670-B44BFE17B495}" srcOrd="17" destOrd="0" presId="urn:microsoft.com/office/officeart/2005/8/layout/list1"/>
    <dgm:cxn modelId="{BE38C241-81A5-4F8A-8208-C203894DA06D}" type="presParOf" srcId="{E10D79FB-B8D0-4902-A7C5-CD0A10EC2B64}" destId="{FBB3CAA6-3A12-4867-ADFF-579B233C8816}" srcOrd="18" destOrd="0" presId="urn:microsoft.com/office/officeart/2005/8/layout/list1"/>
    <dgm:cxn modelId="{76B7C5FE-9ACC-4684-9B0A-04D0BEA041A3}" type="presParOf" srcId="{E10D79FB-B8D0-4902-A7C5-CD0A10EC2B64}" destId="{E56B2EC1-C464-4E92-9DF9-72CCDCB160A3}" srcOrd="19" destOrd="0" presId="urn:microsoft.com/office/officeart/2005/8/layout/list1"/>
    <dgm:cxn modelId="{37C6D02A-4523-4CE4-9544-49C5AB93B71C}" type="presParOf" srcId="{E10D79FB-B8D0-4902-A7C5-CD0A10EC2B64}" destId="{FC964DC8-94B9-4CC3-80AC-BC36204BC540}" srcOrd="20" destOrd="0" presId="urn:microsoft.com/office/officeart/2005/8/layout/list1"/>
    <dgm:cxn modelId="{FBBAC880-F217-48BE-BDCA-486B82D33110}" type="presParOf" srcId="{FC964DC8-94B9-4CC3-80AC-BC36204BC540}" destId="{FD4D4687-2716-4C9B-B9E6-F5EDCC062DB3}" srcOrd="0" destOrd="0" presId="urn:microsoft.com/office/officeart/2005/8/layout/list1"/>
    <dgm:cxn modelId="{1D8AF86B-1542-4251-8BEE-3433523A5943}" type="presParOf" srcId="{FC964DC8-94B9-4CC3-80AC-BC36204BC540}" destId="{7D92269D-682C-43A3-8ED2-AC810D43DCD1}" srcOrd="1" destOrd="0" presId="urn:microsoft.com/office/officeart/2005/8/layout/list1"/>
    <dgm:cxn modelId="{5F3C190F-6F98-4B9C-B88B-990C4E1BB9A3}" type="presParOf" srcId="{E10D79FB-B8D0-4902-A7C5-CD0A10EC2B64}" destId="{A036CCDF-6B46-4A36-97A6-AB84389472D3}" srcOrd="21" destOrd="0" presId="urn:microsoft.com/office/officeart/2005/8/layout/list1"/>
    <dgm:cxn modelId="{1CD29210-E98E-4D01-A279-C2FFAC4F04E3}" type="presParOf" srcId="{E10D79FB-B8D0-4902-A7C5-CD0A10EC2B64}" destId="{94B033B9-FCC5-4D37-B8B1-5A3A798FB240}" srcOrd="22" destOrd="0" presId="urn:microsoft.com/office/officeart/2005/8/layout/list1"/>
    <dgm:cxn modelId="{2634614F-3976-4674-8F0B-30B98A53D0BE}" type="presParOf" srcId="{E10D79FB-B8D0-4902-A7C5-CD0A10EC2B64}" destId="{1AEC97D6-D119-4DA2-B690-3CD7DCB020C7}" srcOrd="23" destOrd="0" presId="urn:microsoft.com/office/officeart/2005/8/layout/list1"/>
    <dgm:cxn modelId="{5693E0F3-1AE2-4C09-95C4-798D4370AB5E}" type="presParOf" srcId="{E10D79FB-B8D0-4902-A7C5-CD0A10EC2B64}" destId="{0D87739C-1E21-4E69-BE9E-83232CB88B07}" srcOrd="24" destOrd="0" presId="urn:microsoft.com/office/officeart/2005/8/layout/list1"/>
    <dgm:cxn modelId="{D5C17971-4701-4431-BAA7-E6771F1C0402}" type="presParOf" srcId="{0D87739C-1E21-4E69-BE9E-83232CB88B07}" destId="{42A34CC4-2D65-4906-85C4-12CB7F083287}" srcOrd="0" destOrd="0" presId="urn:microsoft.com/office/officeart/2005/8/layout/list1"/>
    <dgm:cxn modelId="{192F0536-E08F-4521-9069-8C5D94FB2989}" type="presParOf" srcId="{0D87739C-1E21-4E69-BE9E-83232CB88B07}" destId="{A2303825-C0A9-4611-898A-EF31A6966167}" srcOrd="1" destOrd="0" presId="urn:microsoft.com/office/officeart/2005/8/layout/list1"/>
    <dgm:cxn modelId="{A4CCAC9E-65EA-4231-AE67-A97CD9693CC5}" type="presParOf" srcId="{E10D79FB-B8D0-4902-A7C5-CD0A10EC2B64}" destId="{9D96868F-78A9-4892-9D7F-A0999C791CF4}" srcOrd="25" destOrd="0" presId="urn:microsoft.com/office/officeart/2005/8/layout/list1"/>
    <dgm:cxn modelId="{A637BCD5-BA56-42CD-8C36-D75A4C78096B}" type="presParOf" srcId="{E10D79FB-B8D0-4902-A7C5-CD0A10EC2B64}" destId="{E927ABB1-DEEC-489A-8264-1BD00352FB83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342EF-3D05-4A32-B37C-81C68DF0C884}" type="doc">
      <dgm:prSet loTypeId="urn:microsoft.com/office/officeart/2005/8/layout/vList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6A65279-0672-43A1-B46C-1CC7152A17BA}">
      <dgm:prSet phldrT="[Текст]" custT="1"/>
      <dgm:spPr/>
      <dgm:t>
        <a:bodyPr/>
        <a:lstStyle/>
        <a:p>
          <a:r>
            <a:rPr lang="uk-UA" sz="1600" dirty="0" smtClean="0"/>
            <a:t>Метод правового регулювання</a:t>
          </a:r>
          <a:endParaRPr lang="ru-RU" sz="1600" dirty="0"/>
        </a:p>
      </dgm:t>
    </dgm:pt>
    <dgm:pt modelId="{D943740F-636D-496B-86BF-6F0585C8DF99}" type="parTrans" cxnId="{620298B9-1680-4407-8DCC-14A57E621595}">
      <dgm:prSet/>
      <dgm:spPr/>
      <dgm:t>
        <a:bodyPr/>
        <a:lstStyle/>
        <a:p>
          <a:endParaRPr lang="ru-RU"/>
        </a:p>
      </dgm:t>
    </dgm:pt>
    <dgm:pt modelId="{3DAD5B65-1CC7-4C7A-98F0-3080F3D66479}" type="sibTrans" cxnId="{620298B9-1680-4407-8DCC-14A57E621595}">
      <dgm:prSet/>
      <dgm:spPr/>
      <dgm:t>
        <a:bodyPr/>
        <a:lstStyle/>
        <a:p>
          <a:endParaRPr lang="ru-RU"/>
        </a:p>
      </dgm:t>
    </dgm:pt>
    <dgm:pt modelId="{87593A30-21BB-44D0-9FBA-8FC92918C256}">
      <dgm:prSet phldrT="[Текст]" custT="1"/>
      <dgm:spPr/>
      <dgm:t>
        <a:bodyPr/>
        <a:lstStyle/>
        <a:p>
          <a:r>
            <a:rPr lang="uk-UA" sz="1600" dirty="0" smtClean="0"/>
            <a:t>– функція адміністративного права</a:t>
          </a:r>
          <a:endParaRPr lang="ru-RU" sz="1600" dirty="0"/>
        </a:p>
      </dgm:t>
    </dgm:pt>
    <dgm:pt modelId="{A2A3A4A8-9532-4BA8-A4CD-226BD7076528}" type="parTrans" cxnId="{A596DBB7-5BA7-496F-B089-EC832A5DEB4D}">
      <dgm:prSet/>
      <dgm:spPr/>
      <dgm:t>
        <a:bodyPr/>
        <a:lstStyle/>
        <a:p>
          <a:endParaRPr lang="ru-RU"/>
        </a:p>
      </dgm:t>
    </dgm:pt>
    <dgm:pt modelId="{D1A12648-3FCC-4851-A985-B18629D3B589}" type="sibTrans" cxnId="{A596DBB7-5BA7-496F-B089-EC832A5DEB4D}">
      <dgm:prSet/>
      <dgm:spPr/>
      <dgm:t>
        <a:bodyPr/>
        <a:lstStyle/>
        <a:p>
          <a:endParaRPr lang="ru-RU"/>
        </a:p>
      </dgm:t>
    </dgm:pt>
    <dgm:pt modelId="{05510A2B-A7B8-4EA2-8648-62736D77621D}">
      <dgm:prSet phldrT="[Текст]" custT="1"/>
      <dgm:spPr/>
      <dgm:t>
        <a:bodyPr/>
        <a:lstStyle/>
        <a:p>
          <a:r>
            <a:rPr lang="uk-UA" sz="1600" dirty="0" smtClean="0"/>
            <a:t>Метод публічного адміністрування</a:t>
          </a:r>
          <a:endParaRPr lang="ru-RU" sz="1600" dirty="0"/>
        </a:p>
      </dgm:t>
    </dgm:pt>
    <dgm:pt modelId="{79FAD9CF-DCF0-4E8A-97F1-EF7A0854D86C}" type="parTrans" cxnId="{4BAA96FA-6315-4107-8193-F4120A9519CE}">
      <dgm:prSet/>
      <dgm:spPr/>
      <dgm:t>
        <a:bodyPr/>
        <a:lstStyle/>
        <a:p>
          <a:endParaRPr lang="ru-RU"/>
        </a:p>
      </dgm:t>
    </dgm:pt>
    <dgm:pt modelId="{DA7D7C68-72E8-48E9-B8C6-2CA7E4CBBE4C}" type="sibTrans" cxnId="{4BAA96FA-6315-4107-8193-F4120A9519CE}">
      <dgm:prSet/>
      <dgm:spPr/>
      <dgm:t>
        <a:bodyPr/>
        <a:lstStyle/>
        <a:p>
          <a:endParaRPr lang="ru-RU"/>
        </a:p>
      </dgm:t>
    </dgm:pt>
    <dgm:pt modelId="{025FAA08-0CB7-4BD6-AAAA-8301020D1E6C}">
      <dgm:prSet phldrT="[Текст]" custT="1"/>
      <dgm:spPr/>
      <dgm:t>
        <a:bodyPr/>
        <a:lstStyle/>
        <a:p>
          <a:r>
            <a:rPr lang="uk-UA" sz="1600" dirty="0" smtClean="0"/>
            <a:t>– функція суб'єкта адміністративного права, причому не будь-якого, а лише того, який одночасно є суб'єктом владних повноважень (публічна адміністрація).</a:t>
          </a:r>
          <a:endParaRPr lang="ru-RU" sz="1600" dirty="0"/>
        </a:p>
      </dgm:t>
    </dgm:pt>
    <dgm:pt modelId="{6995DCE6-9B8E-4EA2-818B-3184302DEE72}" type="parTrans" cxnId="{D1B61E54-F0FE-4C10-B420-6278A91B9D2D}">
      <dgm:prSet/>
      <dgm:spPr/>
      <dgm:t>
        <a:bodyPr/>
        <a:lstStyle/>
        <a:p>
          <a:endParaRPr lang="ru-RU"/>
        </a:p>
      </dgm:t>
    </dgm:pt>
    <dgm:pt modelId="{7977DCD8-32EA-4812-AE1D-99F97C4725DD}" type="sibTrans" cxnId="{D1B61E54-F0FE-4C10-B420-6278A91B9D2D}">
      <dgm:prSet/>
      <dgm:spPr/>
      <dgm:t>
        <a:bodyPr/>
        <a:lstStyle/>
        <a:p>
          <a:endParaRPr lang="ru-RU"/>
        </a:p>
      </dgm:t>
    </dgm:pt>
    <dgm:pt modelId="{D8854D33-D156-4949-86FC-8C148BEE11CE}">
      <dgm:prSet phldrT="[Текст]" custT="1"/>
      <dgm:spPr/>
      <dgm:t>
        <a:bodyPr/>
        <a:lstStyle/>
        <a:p>
          <a:endParaRPr lang="ru-RU" sz="1600" dirty="0"/>
        </a:p>
      </dgm:t>
    </dgm:pt>
    <dgm:pt modelId="{FAFDAB65-FCD3-4EE8-8544-25EFDA199C01}" type="sibTrans" cxnId="{42A5E158-F120-41B7-97FE-F609AC975483}">
      <dgm:prSet/>
      <dgm:spPr/>
      <dgm:t>
        <a:bodyPr/>
        <a:lstStyle/>
        <a:p>
          <a:endParaRPr lang="ru-RU"/>
        </a:p>
      </dgm:t>
    </dgm:pt>
    <dgm:pt modelId="{705EBE5A-7739-4864-BAE6-B37676AC8B01}" type="parTrans" cxnId="{42A5E158-F120-41B7-97FE-F609AC975483}">
      <dgm:prSet/>
      <dgm:spPr/>
      <dgm:t>
        <a:bodyPr/>
        <a:lstStyle/>
        <a:p>
          <a:endParaRPr lang="ru-RU"/>
        </a:p>
      </dgm:t>
    </dgm:pt>
    <dgm:pt modelId="{FF881F5F-17BC-4464-9B62-486F868BCF71}">
      <dgm:prSet phldrT="[Текст]" custT="1"/>
      <dgm:spPr/>
      <dgm:t>
        <a:bodyPr/>
        <a:lstStyle/>
        <a:p>
          <a:endParaRPr lang="ru-RU" sz="1600" dirty="0"/>
        </a:p>
      </dgm:t>
    </dgm:pt>
    <dgm:pt modelId="{0242298D-6965-460D-BFE4-3C4BB5E43398}" type="sibTrans" cxnId="{95258372-82C6-4522-B00B-778CDD0259D8}">
      <dgm:prSet/>
      <dgm:spPr/>
      <dgm:t>
        <a:bodyPr/>
        <a:lstStyle/>
        <a:p>
          <a:endParaRPr lang="ru-RU"/>
        </a:p>
      </dgm:t>
    </dgm:pt>
    <dgm:pt modelId="{145C058C-23C3-4FDD-85EE-83898E704CDC}" type="parTrans" cxnId="{95258372-82C6-4522-B00B-778CDD0259D8}">
      <dgm:prSet/>
      <dgm:spPr/>
      <dgm:t>
        <a:bodyPr/>
        <a:lstStyle/>
        <a:p>
          <a:endParaRPr lang="ru-RU"/>
        </a:p>
      </dgm:t>
    </dgm:pt>
    <dgm:pt modelId="{44686293-14C9-4418-9323-AD1A4C958205}" type="pres">
      <dgm:prSet presAssocID="{220342EF-3D05-4A32-B37C-81C68DF0C88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AB7A9B6-3C17-4E0C-9127-B5F82FDAACE4}" type="pres">
      <dgm:prSet presAssocID="{16A65279-0672-43A1-B46C-1CC7152A17BA}" presName="linNode" presStyleCnt="0"/>
      <dgm:spPr/>
    </dgm:pt>
    <dgm:pt modelId="{37E23B48-F3D2-46C9-973D-4D9EC0BAD847}" type="pres">
      <dgm:prSet presAssocID="{16A65279-0672-43A1-B46C-1CC7152A17B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6FA68-A80C-41D6-B8C0-FF7CF1432FE9}" type="pres">
      <dgm:prSet presAssocID="{16A65279-0672-43A1-B46C-1CC7152A17B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13AAD-D20E-4F1B-B6BD-494AB51C1321}" type="pres">
      <dgm:prSet presAssocID="{3DAD5B65-1CC7-4C7A-98F0-3080F3D66479}" presName="spacing" presStyleCnt="0"/>
      <dgm:spPr/>
    </dgm:pt>
    <dgm:pt modelId="{E9126449-1854-4669-A5F9-67711BDD4B96}" type="pres">
      <dgm:prSet presAssocID="{05510A2B-A7B8-4EA2-8648-62736D77621D}" presName="linNode" presStyleCnt="0"/>
      <dgm:spPr/>
    </dgm:pt>
    <dgm:pt modelId="{F61D4341-AFF6-45E9-BD0C-DF8AE9ABDF33}" type="pres">
      <dgm:prSet presAssocID="{05510A2B-A7B8-4EA2-8648-62736D77621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36DA4-2ADD-4460-9A97-F3CFA600FD7B}" type="pres">
      <dgm:prSet presAssocID="{05510A2B-A7B8-4EA2-8648-62736D77621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31B63E-91F0-4192-B166-A07885F93204}" type="presOf" srcId="{16A65279-0672-43A1-B46C-1CC7152A17BA}" destId="{37E23B48-F3D2-46C9-973D-4D9EC0BAD847}" srcOrd="0" destOrd="0" presId="urn:microsoft.com/office/officeart/2005/8/layout/vList6"/>
    <dgm:cxn modelId="{4BAA96FA-6315-4107-8193-F4120A9519CE}" srcId="{220342EF-3D05-4A32-B37C-81C68DF0C884}" destId="{05510A2B-A7B8-4EA2-8648-62736D77621D}" srcOrd="1" destOrd="0" parTransId="{79FAD9CF-DCF0-4E8A-97F1-EF7A0854D86C}" sibTransId="{DA7D7C68-72E8-48E9-B8C6-2CA7E4CBBE4C}"/>
    <dgm:cxn modelId="{0D345438-E42E-45B0-AE91-0FC9F2CC970D}" type="presOf" srcId="{220342EF-3D05-4A32-B37C-81C68DF0C884}" destId="{44686293-14C9-4418-9323-AD1A4C958205}" srcOrd="0" destOrd="0" presId="urn:microsoft.com/office/officeart/2005/8/layout/vList6"/>
    <dgm:cxn modelId="{D1B61E54-F0FE-4C10-B420-6278A91B9D2D}" srcId="{05510A2B-A7B8-4EA2-8648-62736D77621D}" destId="{025FAA08-0CB7-4BD6-AAAA-8301020D1E6C}" srcOrd="0" destOrd="0" parTransId="{6995DCE6-9B8E-4EA2-818B-3184302DEE72}" sibTransId="{7977DCD8-32EA-4812-AE1D-99F97C4725DD}"/>
    <dgm:cxn modelId="{B5850D44-6C46-41E0-A31E-32CF2821F0D7}" type="presOf" srcId="{025FAA08-0CB7-4BD6-AAAA-8301020D1E6C}" destId="{22436DA4-2ADD-4460-9A97-F3CFA600FD7B}" srcOrd="0" destOrd="0" presId="urn:microsoft.com/office/officeart/2005/8/layout/vList6"/>
    <dgm:cxn modelId="{5DCE82F0-C1BA-4237-A8E6-9B2ABB3815FE}" type="presOf" srcId="{05510A2B-A7B8-4EA2-8648-62736D77621D}" destId="{F61D4341-AFF6-45E9-BD0C-DF8AE9ABDF33}" srcOrd="0" destOrd="0" presId="urn:microsoft.com/office/officeart/2005/8/layout/vList6"/>
    <dgm:cxn modelId="{42A5E158-F120-41B7-97FE-F609AC975483}" srcId="{16A65279-0672-43A1-B46C-1CC7152A17BA}" destId="{D8854D33-D156-4949-86FC-8C148BEE11CE}" srcOrd="0" destOrd="0" parTransId="{705EBE5A-7739-4864-BAE6-B37676AC8B01}" sibTransId="{FAFDAB65-FCD3-4EE8-8544-25EFDA199C01}"/>
    <dgm:cxn modelId="{96187778-0023-43ED-AD45-67423C2B7C4D}" type="presOf" srcId="{87593A30-21BB-44D0-9FBA-8FC92918C256}" destId="{0716FA68-A80C-41D6-B8C0-FF7CF1432FE9}" srcOrd="0" destOrd="2" presId="urn:microsoft.com/office/officeart/2005/8/layout/vList6"/>
    <dgm:cxn modelId="{95258372-82C6-4522-B00B-778CDD0259D8}" srcId="{16A65279-0672-43A1-B46C-1CC7152A17BA}" destId="{FF881F5F-17BC-4464-9B62-486F868BCF71}" srcOrd="1" destOrd="0" parTransId="{145C058C-23C3-4FDD-85EE-83898E704CDC}" sibTransId="{0242298D-6965-460D-BFE4-3C4BB5E43398}"/>
    <dgm:cxn modelId="{ECCE4557-AB5A-450D-8E7D-8F36075AEDBE}" type="presOf" srcId="{D8854D33-D156-4949-86FC-8C148BEE11CE}" destId="{0716FA68-A80C-41D6-B8C0-FF7CF1432FE9}" srcOrd="0" destOrd="0" presId="urn:microsoft.com/office/officeart/2005/8/layout/vList6"/>
    <dgm:cxn modelId="{2136F1A6-6F81-4451-8F46-8CBCCC9A2E80}" type="presOf" srcId="{FF881F5F-17BC-4464-9B62-486F868BCF71}" destId="{0716FA68-A80C-41D6-B8C0-FF7CF1432FE9}" srcOrd="0" destOrd="1" presId="urn:microsoft.com/office/officeart/2005/8/layout/vList6"/>
    <dgm:cxn modelId="{620298B9-1680-4407-8DCC-14A57E621595}" srcId="{220342EF-3D05-4A32-B37C-81C68DF0C884}" destId="{16A65279-0672-43A1-B46C-1CC7152A17BA}" srcOrd="0" destOrd="0" parTransId="{D943740F-636D-496B-86BF-6F0585C8DF99}" sibTransId="{3DAD5B65-1CC7-4C7A-98F0-3080F3D66479}"/>
    <dgm:cxn modelId="{A596DBB7-5BA7-496F-B089-EC832A5DEB4D}" srcId="{16A65279-0672-43A1-B46C-1CC7152A17BA}" destId="{87593A30-21BB-44D0-9FBA-8FC92918C256}" srcOrd="2" destOrd="0" parTransId="{A2A3A4A8-9532-4BA8-A4CD-226BD7076528}" sibTransId="{D1A12648-3FCC-4851-A985-B18629D3B589}"/>
    <dgm:cxn modelId="{EFF9D146-CC10-4201-9423-93FADA203B2F}" type="presParOf" srcId="{44686293-14C9-4418-9323-AD1A4C958205}" destId="{1AB7A9B6-3C17-4E0C-9127-B5F82FDAACE4}" srcOrd="0" destOrd="0" presId="urn:microsoft.com/office/officeart/2005/8/layout/vList6"/>
    <dgm:cxn modelId="{6F669EF1-02DE-4D7C-B40D-9E384BA3E8D8}" type="presParOf" srcId="{1AB7A9B6-3C17-4E0C-9127-B5F82FDAACE4}" destId="{37E23B48-F3D2-46C9-973D-4D9EC0BAD847}" srcOrd="0" destOrd="0" presId="urn:microsoft.com/office/officeart/2005/8/layout/vList6"/>
    <dgm:cxn modelId="{86D39C6D-F9B3-44CF-BE1A-A1CD241F888E}" type="presParOf" srcId="{1AB7A9B6-3C17-4E0C-9127-B5F82FDAACE4}" destId="{0716FA68-A80C-41D6-B8C0-FF7CF1432FE9}" srcOrd="1" destOrd="0" presId="urn:microsoft.com/office/officeart/2005/8/layout/vList6"/>
    <dgm:cxn modelId="{135285E4-8743-4463-B496-5BD7359684B3}" type="presParOf" srcId="{44686293-14C9-4418-9323-AD1A4C958205}" destId="{69E13AAD-D20E-4F1B-B6BD-494AB51C1321}" srcOrd="1" destOrd="0" presId="urn:microsoft.com/office/officeart/2005/8/layout/vList6"/>
    <dgm:cxn modelId="{F28E4F9A-C86B-4C77-95EC-1DBB7195075B}" type="presParOf" srcId="{44686293-14C9-4418-9323-AD1A4C958205}" destId="{E9126449-1854-4669-A5F9-67711BDD4B96}" srcOrd="2" destOrd="0" presId="urn:microsoft.com/office/officeart/2005/8/layout/vList6"/>
    <dgm:cxn modelId="{595D9073-0B16-4DC7-8461-C6885904B02F}" type="presParOf" srcId="{E9126449-1854-4669-A5F9-67711BDD4B96}" destId="{F61D4341-AFF6-45E9-BD0C-DF8AE9ABDF33}" srcOrd="0" destOrd="0" presId="urn:microsoft.com/office/officeart/2005/8/layout/vList6"/>
    <dgm:cxn modelId="{217C4F9A-D747-4568-A181-7D0E95FEB7CA}" type="presParOf" srcId="{E9126449-1854-4669-A5F9-67711BDD4B96}" destId="{22436DA4-2ADD-4460-9A97-F3CFA600FD7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593CDC-DC10-4006-9325-1E06B7A77854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5428D4C-F093-454E-AF90-8CAC511EC73F}">
      <dgm:prSet phldrT="[Текст]" custT="1"/>
      <dgm:spPr/>
      <dgm:t>
        <a:bodyPr/>
        <a:lstStyle/>
        <a:p>
          <a:r>
            <a:rPr lang="uk-UA" sz="1400" dirty="0" smtClean="0"/>
            <a:t>в залежності від форми вираження: </a:t>
          </a:r>
          <a:endParaRPr lang="ru-RU" sz="1400" dirty="0"/>
        </a:p>
      </dgm:t>
    </dgm:pt>
    <dgm:pt modelId="{B97938BA-AEC2-4832-AB32-E0826916BB4B}" type="parTrans" cxnId="{7E1CD678-09FE-445A-9CC6-C863800EF125}">
      <dgm:prSet/>
      <dgm:spPr/>
      <dgm:t>
        <a:bodyPr/>
        <a:lstStyle/>
        <a:p>
          <a:endParaRPr lang="ru-RU"/>
        </a:p>
      </dgm:t>
    </dgm:pt>
    <dgm:pt modelId="{B128F7E0-A209-4A13-8CF2-DD756E700D97}" type="sibTrans" cxnId="{7E1CD678-09FE-445A-9CC6-C863800EF125}">
      <dgm:prSet/>
      <dgm:spPr/>
      <dgm:t>
        <a:bodyPr/>
        <a:lstStyle/>
        <a:p>
          <a:endParaRPr lang="ru-RU"/>
        </a:p>
      </dgm:t>
    </dgm:pt>
    <dgm:pt modelId="{A09EFD58-5674-488A-AFB2-98FC03D8202A}">
      <dgm:prSet phldrT="[Текст]" custT="1"/>
      <dgm:spPr/>
      <dgm:t>
        <a:bodyPr/>
        <a:lstStyle/>
        <a:p>
          <a:r>
            <a:rPr lang="uk-UA" sz="1400" dirty="0" smtClean="0"/>
            <a:t>правові – містяться в нормативних та індивідуальних правових актах і тягнуть юридичні наслідки;</a:t>
          </a:r>
          <a:endParaRPr lang="ru-RU" sz="1400" dirty="0"/>
        </a:p>
      </dgm:t>
    </dgm:pt>
    <dgm:pt modelId="{8CB4083F-56CF-48DB-B853-84B5235BA515}" type="parTrans" cxnId="{2200AF2E-00C5-4CB8-A002-760C06A3A0EF}">
      <dgm:prSet/>
      <dgm:spPr/>
      <dgm:t>
        <a:bodyPr/>
        <a:lstStyle/>
        <a:p>
          <a:endParaRPr lang="ru-RU"/>
        </a:p>
      </dgm:t>
    </dgm:pt>
    <dgm:pt modelId="{04D984D6-7CC1-48DC-B11E-B87D7B9B56E8}" type="sibTrans" cxnId="{2200AF2E-00C5-4CB8-A002-760C06A3A0EF}">
      <dgm:prSet/>
      <dgm:spPr/>
      <dgm:t>
        <a:bodyPr/>
        <a:lstStyle/>
        <a:p>
          <a:endParaRPr lang="ru-RU"/>
        </a:p>
      </dgm:t>
    </dgm:pt>
    <dgm:pt modelId="{AF077D51-9B37-48AC-A7AA-784F58D66645}">
      <dgm:prSet phldrT="[Текст]" custT="1"/>
      <dgm:spPr/>
      <dgm:t>
        <a:bodyPr/>
        <a:lstStyle/>
        <a:p>
          <a:r>
            <a:rPr lang="uk-UA" sz="1400" dirty="0" err="1" smtClean="0"/>
            <a:t>неправові</a:t>
          </a:r>
          <a:r>
            <a:rPr lang="uk-UA" sz="1400" dirty="0" smtClean="0"/>
            <a:t> – характеризуються здійсненням суб'єктом публічної адміністрації певних дій організаційного характеру (наради, інструктажі тощо);</a:t>
          </a:r>
          <a:endParaRPr lang="ru-RU" sz="1400" dirty="0"/>
        </a:p>
      </dgm:t>
    </dgm:pt>
    <dgm:pt modelId="{7721DCE5-5CF6-4F23-8916-DD41B10AF8A5}" type="parTrans" cxnId="{7812F0BB-126A-4A82-9132-B34FF3E680E5}">
      <dgm:prSet/>
      <dgm:spPr/>
      <dgm:t>
        <a:bodyPr/>
        <a:lstStyle/>
        <a:p>
          <a:endParaRPr lang="ru-RU"/>
        </a:p>
      </dgm:t>
    </dgm:pt>
    <dgm:pt modelId="{B63A1859-8D22-4149-A4B5-6DF735D08308}" type="sibTrans" cxnId="{7812F0BB-126A-4A82-9132-B34FF3E680E5}">
      <dgm:prSet/>
      <dgm:spPr/>
      <dgm:t>
        <a:bodyPr/>
        <a:lstStyle/>
        <a:p>
          <a:endParaRPr lang="ru-RU"/>
        </a:p>
      </dgm:t>
    </dgm:pt>
    <dgm:pt modelId="{0A426C29-705F-4F19-A423-0E8A5CC06D97}">
      <dgm:prSet phldrT="[Текст]" custT="1"/>
      <dgm:spPr/>
      <dgm:t>
        <a:bodyPr/>
        <a:lstStyle/>
        <a:p>
          <a:r>
            <a:rPr lang="uk-UA" sz="1400" dirty="0" smtClean="0"/>
            <a:t>залежно від правових властивостей:</a:t>
          </a:r>
          <a:endParaRPr lang="ru-RU" sz="1400" dirty="0"/>
        </a:p>
      </dgm:t>
    </dgm:pt>
    <dgm:pt modelId="{6B9CF10C-95D2-456F-84B7-6354A1DD0C6B}" type="parTrans" cxnId="{FBE113B8-848D-4ECA-A9CA-1AB0FF57B4F5}">
      <dgm:prSet/>
      <dgm:spPr/>
      <dgm:t>
        <a:bodyPr/>
        <a:lstStyle/>
        <a:p>
          <a:endParaRPr lang="ru-RU"/>
        </a:p>
      </dgm:t>
    </dgm:pt>
    <dgm:pt modelId="{8BE121BE-FFAE-4655-8899-23DC00B140CE}" type="sibTrans" cxnId="{FBE113B8-848D-4ECA-A9CA-1AB0FF57B4F5}">
      <dgm:prSet/>
      <dgm:spPr/>
      <dgm:t>
        <a:bodyPr/>
        <a:lstStyle/>
        <a:p>
          <a:endParaRPr lang="ru-RU"/>
        </a:p>
      </dgm:t>
    </dgm:pt>
    <dgm:pt modelId="{B3A77775-C812-433A-B0B6-36F3DB8FBACA}">
      <dgm:prSet phldrT="[Текст]" custT="1"/>
      <dgm:spPr/>
      <dgm:t>
        <a:bodyPr/>
        <a:lstStyle/>
        <a:p>
          <a:r>
            <a:rPr lang="uk-UA" sz="1400" dirty="0" smtClean="0"/>
            <a:t>- нормативні – застосовуються з метою прийняття нормативних правових актів;</a:t>
          </a:r>
          <a:endParaRPr lang="ru-RU" sz="1400" dirty="0"/>
        </a:p>
      </dgm:t>
    </dgm:pt>
    <dgm:pt modelId="{D5BCFFC9-F9AB-4F4F-9920-73E49319072D}" type="parTrans" cxnId="{549DCD6C-8B4A-4506-98AA-CF72DA0A2D4E}">
      <dgm:prSet/>
      <dgm:spPr/>
      <dgm:t>
        <a:bodyPr/>
        <a:lstStyle/>
        <a:p>
          <a:endParaRPr lang="ru-RU"/>
        </a:p>
      </dgm:t>
    </dgm:pt>
    <dgm:pt modelId="{9BE97DEA-0432-4099-A443-6DA63ADDA1E3}" type="sibTrans" cxnId="{549DCD6C-8B4A-4506-98AA-CF72DA0A2D4E}">
      <dgm:prSet/>
      <dgm:spPr/>
      <dgm:t>
        <a:bodyPr/>
        <a:lstStyle/>
        <a:p>
          <a:endParaRPr lang="ru-RU"/>
        </a:p>
      </dgm:t>
    </dgm:pt>
    <dgm:pt modelId="{900EC958-856D-404E-81E4-3CB1CAC48BD5}">
      <dgm:prSet phldrT="[Текст]" custT="1"/>
      <dgm:spPr/>
      <dgm:t>
        <a:bodyPr/>
        <a:lstStyle/>
        <a:p>
          <a:r>
            <a:rPr lang="uk-UA" sz="1400" dirty="0" smtClean="0"/>
            <a:t>індивідуальні – застосовуються з метою прийняття індивідуального адміністративного акта;</a:t>
          </a:r>
          <a:endParaRPr lang="ru-RU" sz="1400" dirty="0"/>
        </a:p>
      </dgm:t>
    </dgm:pt>
    <dgm:pt modelId="{00AD3F26-4F2E-4A96-9D3A-2F36288AFF5C}" type="parTrans" cxnId="{17705180-EEEF-4020-AFF3-B4D56A316C45}">
      <dgm:prSet/>
      <dgm:spPr/>
      <dgm:t>
        <a:bodyPr/>
        <a:lstStyle/>
        <a:p>
          <a:endParaRPr lang="ru-RU"/>
        </a:p>
      </dgm:t>
    </dgm:pt>
    <dgm:pt modelId="{70D62655-FE9A-4E1F-A403-63A75496E9E9}" type="sibTrans" cxnId="{17705180-EEEF-4020-AFF3-B4D56A316C45}">
      <dgm:prSet/>
      <dgm:spPr/>
      <dgm:t>
        <a:bodyPr/>
        <a:lstStyle/>
        <a:p>
          <a:endParaRPr lang="ru-RU"/>
        </a:p>
      </dgm:t>
    </dgm:pt>
    <dgm:pt modelId="{0EC08BF3-86CE-4F5A-8AD7-2194A6E46E02}">
      <dgm:prSet phldrT="[Текст]" custT="1"/>
      <dgm:spPr/>
      <dgm:t>
        <a:bodyPr/>
        <a:lstStyle/>
        <a:p>
          <a:r>
            <a:rPr lang="uk-UA" sz="1400" dirty="0" smtClean="0"/>
            <a:t>за ступенем владного впливу на об'єкти:</a:t>
          </a:r>
          <a:endParaRPr lang="ru-RU" sz="1400" dirty="0"/>
        </a:p>
      </dgm:t>
    </dgm:pt>
    <dgm:pt modelId="{509A2278-6717-4C77-81AF-BEAA4D041E9E}" type="parTrans" cxnId="{6C24827E-543C-4C9A-8809-CBFF148463D4}">
      <dgm:prSet/>
      <dgm:spPr/>
      <dgm:t>
        <a:bodyPr/>
        <a:lstStyle/>
        <a:p>
          <a:endParaRPr lang="ru-RU"/>
        </a:p>
      </dgm:t>
    </dgm:pt>
    <dgm:pt modelId="{C1D1DE0B-8A33-4E38-9948-D9B36E2ABBB0}" type="sibTrans" cxnId="{6C24827E-543C-4C9A-8809-CBFF148463D4}">
      <dgm:prSet/>
      <dgm:spPr/>
      <dgm:t>
        <a:bodyPr/>
        <a:lstStyle/>
        <a:p>
          <a:endParaRPr lang="ru-RU"/>
        </a:p>
      </dgm:t>
    </dgm:pt>
    <dgm:pt modelId="{0564CDB6-811A-41CC-BBDF-75D55AF854EA}">
      <dgm:prSet phldrT="[Текст]" custT="1"/>
      <dgm:spPr/>
      <dgm:t>
        <a:bodyPr/>
        <a:lstStyle/>
        <a:p>
          <a:r>
            <a:rPr lang="uk-UA" sz="1400" dirty="0" smtClean="0"/>
            <a:t>імперативні – містять владні приписи, які зобов'язують до вчинення необхідних дій або належної поведінки;</a:t>
          </a:r>
          <a:endParaRPr lang="ru-RU" sz="1400" dirty="0"/>
        </a:p>
      </dgm:t>
    </dgm:pt>
    <dgm:pt modelId="{22DF7AF2-5E1C-47AF-9C85-020733A8C070}" type="parTrans" cxnId="{016EE486-695D-4B25-9BD9-6BB8ACAB7B0C}">
      <dgm:prSet/>
      <dgm:spPr/>
      <dgm:t>
        <a:bodyPr/>
        <a:lstStyle/>
        <a:p>
          <a:endParaRPr lang="ru-RU"/>
        </a:p>
      </dgm:t>
    </dgm:pt>
    <dgm:pt modelId="{50B1D1C4-6920-4D2F-80BD-C5DD036ECC57}" type="sibTrans" cxnId="{016EE486-695D-4B25-9BD9-6BB8ACAB7B0C}">
      <dgm:prSet/>
      <dgm:spPr/>
      <dgm:t>
        <a:bodyPr/>
        <a:lstStyle/>
        <a:p>
          <a:endParaRPr lang="ru-RU"/>
        </a:p>
      </dgm:t>
    </dgm:pt>
    <dgm:pt modelId="{7A120286-1E95-4786-ADFB-CDBA5302E1BB}">
      <dgm:prSet phldrT="[Текст]" custT="1"/>
      <dgm:spPr/>
      <dgm:t>
        <a:bodyPr/>
        <a:lstStyle/>
        <a:p>
          <a:r>
            <a:rPr lang="uk-UA" sz="1400" dirty="0" smtClean="0"/>
            <a:t>уповноважуючи – дозволяють здійснювати певні дії (наприклад, приймати правові акти публічного адміністрування);</a:t>
          </a:r>
          <a:endParaRPr lang="ru-RU" sz="1400" dirty="0"/>
        </a:p>
      </dgm:t>
    </dgm:pt>
    <dgm:pt modelId="{B12FFA93-9C22-43E2-B7E5-C72F8656D091}" type="parTrans" cxnId="{F4EAD557-D7D7-4C3F-9576-261D4788D6C1}">
      <dgm:prSet/>
      <dgm:spPr/>
      <dgm:t>
        <a:bodyPr/>
        <a:lstStyle/>
        <a:p>
          <a:endParaRPr lang="ru-RU"/>
        </a:p>
      </dgm:t>
    </dgm:pt>
    <dgm:pt modelId="{A6B09FF0-1B9B-4358-BE68-951660120C3C}" type="sibTrans" cxnId="{F4EAD557-D7D7-4C3F-9576-261D4788D6C1}">
      <dgm:prSet/>
      <dgm:spPr/>
      <dgm:t>
        <a:bodyPr/>
        <a:lstStyle/>
        <a:p>
          <a:endParaRPr lang="ru-RU"/>
        </a:p>
      </dgm:t>
    </dgm:pt>
    <dgm:pt modelId="{A3659137-90BE-474F-9D1A-B75820E6D404}">
      <dgm:prSet phldrT="[Текст]" custT="1"/>
      <dgm:spPr/>
      <dgm:t>
        <a:bodyPr/>
        <a:lstStyle/>
        <a:p>
          <a:r>
            <a:rPr lang="uk-UA" sz="1400" dirty="0" smtClean="0"/>
            <a:t>заохочувальні – реалізуються за допомогою встановлення стимулів до правомірної поведінки суб’єктів адміністративного права;</a:t>
          </a:r>
          <a:endParaRPr lang="ru-RU" sz="1400" dirty="0"/>
        </a:p>
      </dgm:t>
    </dgm:pt>
    <dgm:pt modelId="{B00E82F7-B9ED-4B4C-8759-77BED6DACEFB}" type="parTrans" cxnId="{61F89478-41AC-48BC-B019-805BDE4346BE}">
      <dgm:prSet/>
      <dgm:spPr/>
    </dgm:pt>
    <dgm:pt modelId="{F9A3AAA1-C808-4D8C-9204-A743EA90A01D}" type="sibTrans" cxnId="{61F89478-41AC-48BC-B019-805BDE4346BE}">
      <dgm:prSet/>
      <dgm:spPr/>
    </dgm:pt>
    <dgm:pt modelId="{7B792371-62C2-423E-A0AF-E148CBA18736}">
      <dgm:prSet phldrT="[Текст]" custT="1"/>
      <dgm:spPr/>
      <dgm:t>
        <a:bodyPr/>
        <a:lstStyle/>
        <a:p>
          <a:r>
            <a:rPr lang="uk-UA" sz="1400" dirty="0" smtClean="0"/>
            <a:t>рекомендаційні – містять рекомендації щодо здійснення певних дій необов’язкового характеру;</a:t>
          </a:r>
          <a:endParaRPr lang="ru-RU" sz="1400" dirty="0"/>
        </a:p>
      </dgm:t>
    </dgm:pt>
    <dgm:pt modelId="{C1D603EF-E08A-461B-A1D9-CC833A87FA9A}" type="parTrans" cxnId="{396D90BD-3777-4BFD-ACDE-EAF641FBEB6F}">
      <dgm:prSet/>
      <dgm:spPr/>
    </dgm:pt>
    <dgm:pt modelId="{EB326A70-4147-4A1D-8D76-2778AE88860D}" type="sibTrans" cxnId="{396D90BD-3777-4BFD-ACDE-EAF641FBEB6F}">
      <dgm:prSet/>
      <dgm:spPr/>
    </dgm:pt>
    <dgm:pt modelId="{58747424-6140-49BD-8445-5EF6C05C526F}" type="pres">
      <dgm:prSet presAssocID="{11593CDC-DC10-4006-9325-1E06B7A7785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1AF97-E001-4B33-AD6B-0CC02225DBAE}" type="pres">
      <dgm:prSet presAssocID="{45428D4C-F093-454E-AF90-8CAC511EC73F}" presName="composite" presStyleCnt="0"/>
      <dgm:spPr/>
    </dgm:pt>
    <dgm:pt modelId="{627CD162-760B-4225-B984-6EC15D4CB9AA}" type="pres">
      <dgm:prSet presAssocID="{45428D4C-F093-454E-AF90-8CAC511EC73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FA54E-A6C8-4DDB-BB9C-07EEA66FFDC1}" type="pres">
      <dgm:prSet presAssocID="{45428D4C-F093-454E-AF90-8CAC511EC73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8384B-3DB8-42DA-9B9D-2B83F1FC36B4}" type="pres">
      <dgm:prSet presAssocID="{B128F7E0-A209-4A13-8CF2-DD756E700D97}" presName="sp" presStyleCnt="0"/>
      <dgm:spPr/>
    </dgm:pt>
    <dgm:pt modelId="{7DBDCA7D-1AE4-4C33-8C1C-E0CFD720EE8D}" type="pres">
      <dgm:prSet presAssocID="{0A426C29-705F-4F19-A423-0E8A5CC06D97}" presName="composite" presStyleCnt="0"/>
      <dgm:spPr/>
    </dgm:pt>
    <dgm:pt modelId="{3732C705-2F32-4840-B5DD-A2ABE7D05DE9}" type="pres">
      <dgm:prSet presAssocID="{0A426C29-705F-4F19-A423-0E8A5CC06D9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4B7528-AF09-4D4E-8E2A-1D7D9A65EAFC}" type="pres">
      <dgm:prSet presAssocID="{0A426C29-705F-4F19-A423-0E8A5CC06D9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C9FCF-3E25-4F2D-92B2-8F049E145C6F}" type="pres">
      <dgm:prSet presAssocID="{8BE121BE-FFAE-4655-8899-23DC00B140CE}" presName="sp" presStyleCnt="0"/>
      <dgm:spPr/>
    </dgm:pt>
    <dgm:pt modelId="{88C22369-C0D6-444D-AD0E-7CC42A6EB751}" type="pres">
      <dgm:prSet presAssocID="{0EC08BF3-86CE-4F5A-8AD7-2194A6E46E02}" presName="composite" presStyleCnt="0"/>
      <dgm:spPr/>
    </dgm:pt>
    <dgm:pt modelId="{25E5E089-B0BB-4D8B-A193-3A55B54B3D43}" type="pres">
      <dgm:prSet presAssocID="{0EC08BF3-86CE-4F5A-8AD7-2194A6E46E0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905B7-0EF6-4588-BCF2-54F14CC4512E}" type="pres">
      <dgm:prSet presAssocID="{0EC08BF3-86CE-4F5A-8AD7-2194A6E46E02}" presName="descendantText" presStyleLbl="alignAcc1" presStyleIdx="2" presStyleCnt="3" custScaleY="182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7A658A-FF0C-42EA-B604-8B77D71521AF}" type="presOf" srcId="{A3659137-90BE-474F-9D1A-B75820E6D404}" destId="{B49905B7-0EF6-4588-BCF2-54F14CC4512E}" srcOrd="0" destOrd="2" presId="urn:microsoft.com/office/officeart/2005/8/layout/chevron2"/>
    <dgm:cxn modelId="{17705180-EEEF-4020-AFF3-B4D56A316C45}" srcId="{0A426C29-705F-4F19-A423-0E8A5CC06D97}" destId="{900EC958-856D-404E-81E4-3CB1CAC48BD5}" srcOrd="1" destOrd="0" parTransId="{00AD3F26-4F2E-4A96-9D3A-2F36288AFF5C}" sibTransId="{70D62655-FE9A-4E1F-A403-63A75496E9E9}"/>
    <dgm:cxn modelId="{F4EAD557-D7D7-4C3F-9576-261D4788D6C1}" srcId="{0EC08BF3-86CE-4F5A-8AD7-2194A6E46E02}" destId="{7A120286-1E95-4786-ADFB-CDBA5302E1BB}" srcOrd="1" destOrd="0" parTransId="{B12FFA93-9C22-43E2-B7E5-C72F8656D091}" sibTransId="{A6B09FF0-1B9B-4358-BE68-951660120C3C}"/>
    <dgm:cxn modelId="{2200AF2E-00C5-4CB8-A002-760C06A3A0EF}" srcId="{45428D4C-F093-454E-AF90-8CAC511EC73F}" destId="{A09EFD58-5674-488A-AFB2-98FC03D8202A}" srcOrd="0" destOrd="0" parTransId="{8CB4083F-56CF-48DB-B853-84B5235BA515}" sibTransId="{04D984D6-7CC1-48DC-B11E-B87D7B9B56E8}"/>
    <dgm:cxn modelId="{F2A46904-702B-45FD-8804-4F96A94C35A8}" type="presOf" srcId="{45428D4C-F093-454E-AF90-8CAC511EC73F}" destId="{627CD162-760B-4225-B984-6EC15D4CB9AA}" srcOrd="0" destOrd="0" presId="urn:microsoft.com/office/officeart/2005/8/layout/chevron2"/>
    <dgm:cxn modelId="{B3936AC9-10C2-4BEE-8812-6F3A81F6609E}" type="presOf" srcId="{A09EFD58-5674-488A-AFB2-98FC03D8202A}" destId="{97DFA54E-A6C8-4DDB-BB9C-07EEA66FFDC1}" srcOrd="0" destOrd="0" presId="urn:microsoft.com/office/officeart/2005/8/layout/chevron2"/>
    <dgm:cxn modelId="{7326E400-A497-4E2D-959A-DD7718976174}" type="presOf" srcId="{900EC958-856D-404E-81E4-3CB1CAC48BD5}" destId="{504B7528-AF09-4D4E-8E2A-1D7D9A65EAFC}" srcOrd="0" destOrd="1" presId="urn:microsoft.com/office/officeart/2005/8/layout/chevron2"/>
    <dgm:cxn modelId="{BFB52C15-77B3-484B-B3D5-271B91792B8B}" type="presOf" srcId="{0EC08BF3-86CE-4F5A-8AD7-2194A6E46E02}" destId="{25E5E089-B0BB-4D8B-A193-3A55B54B3D43}" srcOrd="0" destOrd="0" presId="urn:microsoft.com/office/officeart/2005/8/layout/chevron2"/>
    <dgm:cxn modelId="{2D21EFF4-6A69-4FB5-9CD8-6D04A01660AB}" type="presOf" srcId="{7B792371-62C2-423E-A0AF-E148CBA18736}" destId="{B49905B7-0EF6-4588-BCF2-54F14CC4512E}" srcOrd="0" destOrd="3" presId="urn:microsoft.com/office/officeart/2005/8/layout/chevron2"/>
    <dgm:cxn modelId="{C8A02F69-A33D-4B5D-BEFD-977C7ACE4211}" type="presOf" srcId="{7A120286-1E95-4786-ADFB-CDBA5302E1BB}" destId="{B49905B7-0EF6-4588-BCF2-54F14CC4512E}" srcOrd="0" destOrd="1" presId="urn:microsoft.com/office/officeart/2005/8/layout/chevron2"/>
    <dgm:cxn modelId="{549DCD6C-8B4A-4506-98AA-CF72DA0A2D4E}" srcId="{0A426C29-705F-4F19-A423-0E8A5CC06D97}" destId="{B3A77775-C812-433A-B0B6-36F3DB8FBACA}" srcOrd="0" destOrd="0" parTransId="{D5BCFFC9-F9AB-4F4F-9920-73E49319072D}" sibTransId="{9BE97DEA-0432-4099-A443-6DA63ADDA1E3}"/>
    <dgm:cxn modelId="{943FB59B-C669-47DC-8B88-892C22C9A80A}" type="presOf" srcId="{0564CDB6-811A-41CC-BBDF-75D55AF854EA}" destId="{B49905B7-0EF6-4588-BCF2-54F14CC4512E}" srcOrd="0" destOrd="0" presId="urn:microsoft.com/office/officeart/2005/8/layout/chevron2"/>
    <dgm:cxn modelId="{93DE9469-C737-4E1C-AE8E-D3FBFCE7F0F1}" type="presOf" srcId="{B3A77775-C812-433A-B0B6-36F3DB8FBACA}" destId="{504B7528-AF09-4D4E-8E2A-1D7D9A65EAFC}" srcOrd="0" destOrd="0" presId="urn:microsoft.com/office/officeart/2005/8/layout/chevron2"/>
    <dgm:cxn modelId="{016EE486-695D-4B25-9BD9-6BB8ACAB7B0C}" srcId="{0EC08BF3-86CE-4F5A-8AD7-2194A6E46E02}" destId="{0564CDB6-811A-41CC-BBDF-75D55AF854EA}" srcOrd="0" destOrd="0" parTransId="{22DF7AF2-5E1C-47AF-9C85-020733A8C070}" sibTransId="{50B1D1C4-6920-4D2F-80BD-C5DD036ECC57}"/>
    <dgm:cxn modelId="{7E1CD678-09FE-445A-9CC6-C863800EF125}" srcId="{11593CDC-DC10-4006-9325-1E06B7A77854}" destId="{45428D4C-F093-454E-AF90-8CAC511EC73F}" srcOrd="0" destOrd="0" parTransId="{B97938BA-AEC2-4832-AB32-E0826916BB4B}" sibTransId="{B128F7E0-A209-4A13-8CF2-DD756E700D97}"/>
    <dgm:cxn modelId="{299E0DFB-2CE2-45F8-B804-1A465B2158E7}" type="presOf" srcId="{0A426C29-705F-4F19-A423-0E8A5CC06D97}" destId="{3732C705-2F32-4840-B5DD-A2ABE7D05DE9}" srcOrd="0" destOrd="0" presId="urn:microsoft.com/office/officeart/2005/8/layout/chevron2"/>
    <dgm:cxn modelId="{6C24827E-543C-4C9A-8809-CBFF148463D4}" srcId="{11593CDC-DC10-4006-9325-1E06B7A77854}" destId="{0EC08BF3-86CE-4F5A-8AD7-2194A6E46E02}" srcOrd="2" destOrd="0" parTransId="{509A2278-6717-4C77-81AF-BEAA4D041E9E}" sibTransId="{C1D1DE0B-8A33-4E38-9948-D9B36E2ABBB0}"/>
    <dgm:cxn modelId="{61F89478-41AC-48BC-B019-805BDE4346BE}" srcId="{0EC08BF3-86CE-4F5A-8AD7-2194A6E46E02}" destId="{A3659137-90BE-474F-9D1A-B75820E6D404}" srcOrd="2" destOrd="0" parTransId="{B00E82F7-B9ED-4B4C-8759-77BED6DACEFB}" sibTransId="{F9A3AAA1-C808-4D8C-9204-A743EA90A01D}"/>
    <dgm:cxn modelId="{7812F0BB-126A-4A82-9132-B34FF3E680E5}" srcId="{45428D4C-F093-454E-AF90-8CAC511EC73F}" destId="{AF077D51-9B37-48AC-A7AA-784F58D66645}" srcOrd="1" destOrd="0" parTransId="{7721DCE5-5CF6-4F23-8916-DD41B10AF8A5}" sibTransId="{B63A1859-8D22-4149-A4B5-6DF735D08308}"/>
    <dgm:cxn modelId="{396D90BD-3777-4BFD-ACDE-EAF641FBEB6F}" srcId="{0EC08BF3-86CE-4F5A-8AD7-2194A6E46E02}" destId="{7B792371-62C2-423E-A0AF-E148CBA18736}" srcOrd="3" destOrd="0" parTransId="{C1D603EF-E08A-461B-A1D9-CC833A87FA9A}" sibTransId="{EB326A70-4147-4A1D-8D76-2778AE88860D}"/>
    <dgm:cxn modelId="{FBE113B8-848D-4ECA-A9CA-1AB0FF57B4F5}" srcId="{11593CDC-DC10-4006-9325-1E06B7A77854}" destId="{0A426C29-705F-4F19-A423-0E8A5CC06D97}" srcOrd="1" destOrd="0" parTransId="{6B9CF10C-95D2-456F-84B7-6354A1DD0C6B}" sibTransId="{8BE121BE-FFAE-4655-8899-23DC00B140CE}"/>
    <dgm:cxn modelId="{189BD113-8007-4D47-A52B-9C9997B910A1}" type="presOf" srcId="{AF077D51-9B37-48AC-A7AA-784F58D66645}" destId="{97DFA54E-A6C8-4DDB-BB9C-07EEA66FFDC1}" srcOrd="0" destOrd="1" presId="urn:microsoft.com/office/officeart/2005/8/layout/chevron2"/>
    <dgm:cxn modelId="{888CD327-7CB8-466C-9DCD-14D0023C0FA0}" type="presOf" srcId="{11593CDC-DC10-4006-9325-1E06B7A77854}" destId="{58747424-6140-49BD-8445-5EF6C05C526F}" srcOrd="0" destOrd="0" presId="urn:microsoft.com/office/officeart/2005/8/layout/chevron2"/>
    <dgm:cxn modelId="{C3ED3036-09BC-45FF-88D4-2719AAD85A07}" type="presParOf" srcId="{58747424-6140-49BD-8445-5EF6C05C526F}" destId="{F1F1AF97-E001-4B33-AD6B-0CC02225DBAE}" srcOrd="0" destOrd="0" presId="urn:microsoft.com/office/officeart/2005/8/layout/chevron2"/>
    <dgm:cxn modelId="{425E0A2C-8C5D-4935-BCBC-F47B448FAE10}" type="presParOf" srcId="{F1F1AF97-E001-4B33-AD6B-0CC02225DBAE}" destId="{627CD162-760B-4225-B984-6EC15D4CB9AA}" srcOrd="0" destOrd="0" presId="urn:microsoft.com/office/officeart/2005/8/layout/chevron2"/>
    <dgm:cxn modelId="{6B397F25-5314-417F-8BA5-72F1A1563EFF}" type="presParOf" srcId="{F1F1AF97-E001-4B33-AD6B-0CC02225DBAE}" destId="{97DFA54E-A6C8-4DDB-BB9C-07EEA66FFDC1}" srcOrd="1" destOrd="0" presId="urn:microsoft.com/office/officeart/2005/8/layout/chevron2"/>
    <dgm:cxn modelId="{777F0940-4AA7-4910-B372-D4EBD98F1465}" type="presParOf" srcId="{58747424-6140-49BD-8445-5EF6C05C526F}" destId="{CEC8384B-3DB8-42DA-9B9D-2B83F1FC36B4}" srcOrd="1" destOrd="0" presId="urn:microsoft.com/office/officeart/2005/8/layout/chevron2"/>
    <dgm:cxn modelId="{94EA742A-0599-4DF5-AB8D-A6F828A09F9B}" type="presParOf" srcId="{58747424-6140-49BD-8445-5EF6C05C526F}" destId="{7DBDCA7D-1AE4-4C33-8C1C-E0CFD720EE8D}" srcOrd="2" destOrd="0" presId="urn:microsoft.com/office/officeart/2005/8/layout/chevron2"/>
    <dgm:cxn modelId="{4CB86C2E-92B1-43C1-8F83-D2AF1ECDED2E}" type="presParOf" srcId="{7DBDCA7D-1AE4-4C33-8C1C-E0CFD720EE8D}" destId="{3732C705-2F32-4840-B5DD-A2ABE7D05DE9}" srcOrd="0" destOrd="0" presId="urn:microsoft.com/office/officeart/2005/8/layout/chevron2"/>
    <dgm:cxn modelId="{BC465B8A-0D76-4326-955E-8277B370199A}" type="presParOf" srcId="{7DBDCA7D-1AE4-4C33-8C1C-E0CFD720EE8D}" destId="{504B7528-AF09-4D4E-8E2A-1D7D9A65EAFC}" srcOrd="1" destOrd="0" presId="urn:microsoft.com/office/officeart/2005/8/layout/chevron2"/>
    <dgm:cxn modelId="{4C3BC2EB-EAD0-42D7-BB07-B78ED67637AA}" type="presParOf" srcId="{58747424-6140-49BD-8445-5EF6C05C526F}" destId="{299C9FCF-3E25-4F2D-92B2-8F049E145C6F}" srcOrd="3" destOrd="0" presId="urn:microsoft.com/office/officeart/2005/8/layout/chevron2"/>
    <dgm:cxn modelId="{CEB7FCBA-5C2C-4D6F-A75B-C1C572B1195A}" type="presParOf" srcId="{58747424-6140-49BD-8445-5EF6C05C526F}" destId="{88C22369-C0D6-444D-AD0E-7CC42A6EB751}" srcOrd="4" destOrd="0" presId="urn:microsoft.com/office/officeart/2005/8/layout/chevron2"/>
    <dgm:cxn modelId="{1CDE43D5-8CAC-4F2B-9E3A-8B0F2D3A30DB}" type="presParOf" srcId="{88C22369-C0D6-444D-AD0E-7CC42A6EB751}" destId="{25E5E089-B0BB-4D8B-A193-3A55B54B3D43}" srcOrd="0" destOrd="0" presId="urn:microsoft.com/office/officeart/2005/8/layout/chevron2"/>
    <dgm:cxn modelId="{7E1D0E1C-B404-404F-AF5C-A9170B60DA27}" type="presParOf" srcId="{88C22369-C0D6-444D-AD0E-7CC42A6EB751}" destId="{B49905B7-0EF6-4588-BCF2-54F14CC4512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446553-7A4E-4D8F-815B-69A65C1D7C63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966ECFE-8710-4616-86B8-F2A2E343A139}">
      <dgm:prSet phldrT="[Текст]" custT="1"/>
      <dgm:spPr/>
      <dgm:t>
        <a:bodyPr/>
        <a:lstStyle/>
        <a:p>
          <a:r>
            <a:rPr lang="uk-UA" sz="1600" dirty="0" smtClean="0"/>
            <a:t>за суб’єктним складом:</a:t>
          </a:r>
          <a:endParaRPr lang="ru-RU" sz="1600" dirty="0"/>
        </a:p>
      </dgm:t>
    </dgm:pt>
    <dgm:pt modelId="{D572E2E5-24F7-4760-8C85-C417F7B68CF2}" type="parTrans" cxnId="{CC915D00-5BD2-4F8B-A00D-49E981BE1E4E}">
      <dgm:prSet/>
      <dgm:spPr/>
      <dgm:t>
        <a:bodyPr/>
        <a:lstStyle/>
        <a:p>
          <a:endParaRPr lang="ru-RU"/>
        </a:p>
      </dgm:t>
    </dgm:pt>
    <dgm:pt modelId="{1FB4015A-7EDB-40A1-9001-C26D1318CC93}" type="sibTrans" cxnId="{CC915D00-5BD2-4F8B-A00D-49E981BE1E4E}">
      <dgm:prSet/>
      <dgm:spPr/>
      <dgm:t>
        <a:bodyPr/>
        <a:lstStyle/>
        <a:p>
          <a:endParaRPr lang="ru-RU"/>
        </a:p>
      </dgm:t>
    </dgm:pt>
    <dgm:pt modelId="{FA1BEEE8-4FBF-486D-AE98-2531F745CC5E}">
      <dgm:prSet phldrT="[Текст]" custT="1"/>
      <dgm:spPr/>
      <dgm:t>
        <a:bodyPr/>
        <a:lstStyle/>
        <a:p>
          <a:r>
            <a:rPr lang="uk-UA" sz="1600" dirty="0" smtClean="0"/>
            <a:t>одноосібні (єдиноначальні);</a:t>
          </a:r>
          <a:endParaRPr lang="ru-RU" sz="1600" dirty="0"/>
        </a:p>
      </dgm:t>
    </dgm:pt>
    <dgm:pt modelId="{A985082F-E899-4350-B075-5E3BE4EADF3E}" type="parTrans" cxnId="{2E32E38E-9999-472B-8EAE-F5E02BCA9641}">
      <dgm:prSet/>
      <dgm:spPr/>
      <dgm:t>
        <a:bodyPr/>
        <a:lstStyle/>
        <a:p>
          <a:endParaRPr lang="ru-RU"/>
        </a:p>
      </dgm:t>
    </dgm:pt>
    <dgm:pt modelId="{DAE5A6BA-450B-4045-B569-26810F8A7DC1}" type="sibTrans" cxnId="{2E32E38E-9999-472B-8EAE-F5E02BCA9641}">
      <dgm:prSet/>
      <dgm:spPr/>
      <dgm:t>
        <a:bodyPr/>
        <a:lstStyle/>
        <a:p>
          <a:endParaRPr lang="ru-RU"/>
        </a:p>
      </dgm:t>
    </dgm:pt>
    <dgm:pt modelId="{692B47E2-7B51-46D8-978C-7837223F9F20}">
      <dgm:prSet phldrT="[Текст]" custT="1"/>
      <dgm:spPr/>
      <dgm:t>
        <a:bodyPr/>
        <a:lstStyle/>
        <a:p>
          <a:r>
            <a:rPr lang="uk-UA" sz="1600" dirty="0" smtClean="0"/>
            <a:t>колегіальні</a:t>
          </a:r>
          <a:endParaRPr lang="ru-RU" sz="1600" dirty="0"/>
        </a:p>
      </dgm:t>
    </dgm:pt>
    <dgm:pt modelId="{F8D9D586-EF00-4E7C-A6C0-471B207BEE8A}" type="parTrans" cxnId="{FB2C3C4B-1E06-4677-B24E-34C7CC0B7123}">
      <dgm:prSet/>
      <dgm:spPr/>
      <dgm:t>
        <a:bodyPr/>
        <a:lstStyle/>
        <a:p>
          <a:endParaRPr lang="ru-RU"/>
        </a:p>
      </dgm:t>
    </dgm:pt>
    <dgm:pt modelId="{44135BC9-FB7D-4A7F-9F9F-5EB45535CE97}" type="sibTrans" cxnId="{FB2C3C4B-1E06-4677-B24E-34C7CC0B7123}">
      <dgm:prSet/>
      <dgm:spPr/>
      <dgm:t>
        <a:bodyPr/>
        <a:lstStyle/>
        <a:p>
          <a:endParaRPr lang="ru-RU"/>
        </a:p>
      </dgm:t>
    </dgm:pt>
    <dgm:pt modelId="{EF6AE7A2-8949-47CB-9F6D-CC0A98B725FF}" type="pres">
      <dgm:prSet presAssocID="{8B446553-7A4E-4D8F-815B-69A65C1D7C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C40AD0-1DB0-44A6-82F2-25D927AB1B16}" type="pres">
      <dgm:prSet presAssocID="{6966ECFE-8710-4616-86B8-F2A2E343A139}" presName="composite" presStyleCnt="0"/>
      <dgm:spPr/>
    </dgm:pt>
    <dgm:pt modelId="{8D63928E-56C7-496D-A648-7A612FDF9DE9}" type="pres">
      <dgm:prSet presAssocID="{6966ECFE-8710-4616-86B8-F2A2E343A139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81E25-FAE9-444F-AC60-01CA982F3139}" type="pres">
      <dgm:prSet presAssocID="{6966ECFE-8710-4616-86B8-F2A2E343A139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031678-84BA-449F-85C7-F52F1EC9FA32}" type="presOf" srcId="{FA1BEEE8-4FBF-486D-AE98-2531F745CC5E}" destId="{3F081E25-FAE9-444F-AC60-01CA982F3139}" srcOrd="0" destOrd="0" presId="urn:microsoft.com/office/officeart/2005/8/layout/chevron2"/>
    <dgm:cxn modelId="{9A17F707-F752-4BE0-B2FC-5231D8886658}" type="presOf" srcId="{692B47E2-7B51-46D8-978C-7837223F9F20}" destId="{3F081E25-FAE9-444F-AC60-01CA982F3139}" srcOrd="0" destOrd="1" presId="urn:microsoft.com/office/officeart/2005/8/layout/chevron2"/>
    <dgm:cxn modelId="{CC915D00-5BD2-4F8B-A00D-49E981BE1E4E}" srcId="{8B446553-7A4E-4D8F-815B-69A65C1D7C63}" destId="{6966ECFE-8710-4616-86B8-F2A2E343A139}" srcOrd="0" destOrd="0" parTransId="{D572E2E5-24F7-4760-8C85-C417F7B68CF2}" sibTransId="{1FB4015A-7EDB-40A1-9001-C26D1318CC93}"/>
    <dgm:cxn modelId="{2E32E38E-9999-472B-8EAE-F5E02BCA9641}" srcId="{6966ECFE-8710-4616-86B8-F2A2E343A139}" destId="{FA1BEEE8-4FBF-486D-AE98-2531F745CC5E}" srcOrd="0" destOrd="0" parTransId="{A985082F-E899-4350-B075-5E3BE4EADF3E}" sibTransId="{DAE5A6BA-450B-4045-B569-26810F8A7DC1}"/>
    <dgm:cxn modelId="{7311C959-E3C2-4B13-8D4D-CE8EEA98B8A7}" type="presOf" srcId="{8B446553-7A4E-4D8F-815B-69A65C1D7C63}" destId="{EF6AE7A2-8949-47CB-9F6D-CC0A98B725FF}" srcOrd="0" destOrd="0" presId="urn:microsoft.com/office/officeart/2005/8/layout/chevron2"/>
    <dgm:cxn modelId="{FB2C3C4B-1E06-4677-B24E-34C7CC0B7123}" srcId="{6966ECFE-8710-4616-86B8-F2A2E343A139}" destId="{692B47E2-7B51-46D8-978C-7837223F9F20}" srcOrd="1" destOrd="0" parTransId="{F8D9D586-EF00-4E7C-A6C0-471B207BEE8A}" sibTransId="{44135BC9-FB7D-4A7F-9F9F-5EB45535CE97}"/>
    <dgm:cxn modelId="{3C658EDA-C501-49CE-8E73-31624127A6C2}" type="presOf" srcId="{6966ECFE-8710-4616-86B8-F2A2E343A139}" destId="{8D63928E-56C7-496D-A648-7A612FDF9DE9}" srcOrd="0" destOrd="0" presId="urn:microsoft.com/office/officeart/2005/8/layout/chevron2"/>
    <dgm:cxn modelId="{6BB0DADE-FF07-4429-8325-CC80CD3105ED}" type="presParOf" srcId="{EF6AE7A2-8949-47CB-9F6D-CC0A98B725FF}" destId="{E9C40AD0-1DB0-44A6-82F2-25D927AB1B16}" srcOrd="0" destOrd="0" presId="urn:microsoft.com/office/officeart/2005/8/layout/chevron2"/>
    <dgm:cxn modelId="{804F928B-63F0-4E13-8F01-AC8F17A5BBB9}" type="presParOf" srcId="{E9C40AD0-1DB0-44A6-82F2-25D927AB1B16}" destId="{8D63928E-56C7-496D-A648-7A612FDF9DE9}" srcOrd="0" destOrd="0" presId="urn:microsoft.com/office/officeart/2005/8/layout/chevron2"/>
    <dgm:cxn modelId="{8D43F3BE-D1EA-4F64-B9E2-C46D4D1F5083}" type="presParOf" srcId="{E9C40AD0-1DB0-44A6-82F2-25D927AB1B16}" destId="{3F081E25-FAE9-444F-AC60-01CA982F313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26529C-A862-4007-B235-E2FABD436F65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9E49ED-DA4D-41CD-A009-B0C927DA539C}">
      <dgm:prSet phldrT="[Текст]" custT="1"/>
      <dgm:spPr/>
      <dgm:t>
        <a:bodyPr/>
        <a:lstStyle/>
        <a:p>
          <a:r>
            <a:rPr lang="uk-UA" sz="1400" dirty="0" smtClean="0"/>
            <a:t>залежно від міри використання владних повноважень публічної адміністрації:</a:t>
          </a:r>
          <a:endParaRPr lang="ru-RU" sz="1400" dirty="0"/>
        </a:p>
      </dgm:t>
    </dgm:pt>
    <dgm:pt modelId="{5E5C62DF-F2F8-4A28-A07F-C7431EC7B1A8}" type="parTrans" cxnId="{6684673B-505C-41BD-ACD8-248EE84A36E7}">
      <dgm:prSet/>
      <dgm:spPr/>
      <dgm:t>
        <a:bodyPr/>
        <a:lstStyle/>
        <a:p>
          <a:endParaRPr lang="ru-RU"/>
        </a:p>
      </dgm:t>
    </dgm:pt>
    <dgm:pt modelId="{E3E35F14-1C44-4067-B60C-050723B77A7C}" type="sibTrans" cxnId="{6684673B-505C-41BD-ACD8-248EE84A36E7}">
      <dgm:prSet/>
      <dgm:spPr/>
      <dgm:t>
        <a:bodyPr/>
        <a:lstStyle/>
        <a:p>
          <a:endParaRPr lang="ru-RU"/>
        </a:p>
      </dgm:t>
    </dgm:pt>
    <dgm:pt modelId="{CD4C0BF9-5521-4000-895F-E54278D1516B}">
      <dgm:prSet phldrT="[Текст]" custT="1"/>
      <dgm:spPr/>
      <dgm:t>
        <a:bodyPr/>
        <a:lstStyle/>
        <a:p>
          <a:r>
            <a:rPr lang="uk-UA" sz="1600" dirty="0" smtClean="0"/>
            <a:t>переконання;</a:t>
          </a:r>
          <a:endParaRPr lang="ru-RU" sz="1600" dirty="0"/>
        </a:p>
      </dgm:t>
    </dgm:pt>
    <dgm:pt modelId="{D2621337-8D9F-4098-BCBA-71BC2262E75E}" type="parTrans" cxnId="{9779EBBF-1393-437A-8A14-8B3B9BA314D2}">
      <dgm:prSet/>
      <dgm:spPr/>
      <dgm:t>
        <a:bodyPr/>
        <a:lstStyle/>
        <a:p>
          <a:endParaRPr lang="ru-RU"/>
        </a:p>
      </dgm:t>
    </dgm:pt>
    <dgm:pt modelId="{55382BA1-ECD3-4516-8C08-C4C323444A20}" type="sibTrans" cxnId="{9779EBBF-1393-437A-8A14-8B3B9BA314D2}">
      <dgm:prSet/>
      <dgm:spPr/>
      <dgm:t>
        <a:bodyPr/>
        <a:lstStyle/>
        <a:p>
          <a:endParaRPr lang="ru-RU"/>
        </a:p>
      </dgm:t>
    </dgm:pt>
    <dgm:pt modelId="{C56CCEBC-12F6-486F-97AE-81306C6DF483}">
      <dgm:prSet phldrT="[Текст]" custT="1"/>
      <dgm:spPr/>
      <dgm:t>
        <a:bodyPr/>
        <a:lstStyle/>
        <a:p>
          <a:r>
            <a:rPr lang="uk-UA" sz="1600" dirty="0" smtClean="0"/>
            <a:t>заохочення;</a:t>
          </a:r>
          <a:endParaRPr lang="ru-RU" sz="1600" dirty="0"/>
        </a:p>
      </dgm:t>
    </dgm:pt>
    <dgm:pt modelId="{13BD54E8-8387-4421-8C85-978696AF288F}" type="parTrans" cxnId="{51934830-E71C-4FAC-A56A-9BAFB64744AE}">
      <dgm:prSet/>
      <dgm:spPr/>
      <dgm:t>
        <a:bodyPr/>
        <a:lstStyle/>
        <a:p>
          <a:endParaRPr lang="ru-RU"/>
        </a:p>
      </dgm:t>
    </dgm:pt>
    <dgm:pt modelId="{F7CB994C-978A-42E4-857E-4DC062495937}" type="sibTrans" cxnId="{51934830-E71C-4FAC-A56A-9BAFB64744AE}">
      <dgm:prSet/>
      <dgm:spPr/>
      <dgm:t>
        <a:bodyPr/>
        <a:lstStyle/>
        <a:p>
          <a:endParaRPr lang="ru-RU"/>
        </a:p>
      </dgm:t>
    </dgm:pt>
    <dgm:pt modelId="{2EA36C73-68B3-43D5-906C-A2AE52F89C18}">
      <dgm:prSet phldrT="[Текст]" custT="1"/>
      <dgm:spPr/>
      <dgm:t>
        <a:bodyPr/>
        <a:lstStyle/>
        <a:p>
          <a:r>
            <a:rPr lang="uk-UA" sz="1400" dirty="0" smtClean="0"/>
            <a:t>залежно від ступеня врахування у владному впливі інтересів і правових можливостей його об'єктів:</a:t>
          </a:r>
          <a:endParaRPr lang="ru-RU" sz="1400" dirty="0"/>
        </a:p>
      </dgm:t>
    </dgm:pt>
    <dgm:pt modelId="{D4D4FEF0-9B47-4ACD-8826-56AA087334A6}" type="parTrans" cxnId="{5C4E5484-1D2B-4014-A378-1E58BC4C198D}">
      <dgm:prSet/>
      <dgm:spPr/>
      <dgm:t>
        <a:bodyPr/>
        <a:lstStyle/>
        <a:p>
          <a:endParaRPr lang="ru-RU"/>
        </a:p>
      </dgm:t>
    </dgm:pt>
    <dgm:pt modelId="{32C0F28D-10F6-4859-9BB4-8BA4B1E384C7}" type="sibTrans" cxnId="{5C4E5484-1D2B-4014-A378-1E58BC4C198D}">
      <dgm:prSet/>
      <dgm:spPr/>
      <dgm:t>
        <a:bodyPr/>
        <a:lstStyle/>
        <a:p>
          <a:endParaRPr lang="ru-RU"/>
        </a:p>
      </dgm:t>
    </dgm:pt>
    <dgm:pt modelId="{F35C0A27-33D2-4E50-BE04-CC99DF912F6D}">
      <dgm:prSet phldrT="[Текст]" custT="1"/>
      <dgm:spPr/>
      <dgm:t>
        <a:bodyPr/>
        <a:lstStyle/>
        <a:p>
          <a:r>
            <a:rPr lang="uk-UA" sz="1600" dirty="0" smtClean="0"/>
            <a:t>адміністративні;</a:t>
          </a:r>
          <a:endParaRPr lang="ru-RU" sz="1600" dirty="0"/>
        </a:p>
      </dgm:t>
    </dgm:pt>
    <dgm:pt modelId="{8F5C164F-9528-4836-9A3B-B9DDAA464C2E}" type="parTrans" cxnId="{B6B9BA31-C1B2-454F-B1E8-744F3F56792E}">
      <dgm:prSet/>
      <dgm:spPr/>
      <dgm:t>
        <a:bodyPr/>
        <a:lstStyle/>
        <a:p>
          <a:endParaRPr lang="ru-RU"/>
        </a:p>
      </dgm:t>
    </dgm:pt>
    <dgm:pt modelId="{D72B48EC-D38B-4DE5-A8FE-AFE52805EC9C}" type="sibTrans" cxnId="{B6B9BA31-C1B2-454F-B1E8-744F3F56792E}">
      <dgm:prSet/>
      <dgm:spPr/>
      <dgm:t>
        <a:bodyPr/>
        <a:lstStyle/>
        <a:p>
          <a:endParaRPr lang="ru-RU"/>
        </a:p>
      </dgm:t>
    </dgm:pt>
    <dgm:pt modelId="{448D353F-DB1B-4947-AFE1-B3C96069C439}">
      <dgm:prSet phldrT="[Текст]" custT="1"/>
      <dgm:spPr/>
      <dgm:t>
        <a:bodyPr/>
        <a:lstStyle/>
        <a:p>
          <a:r>
            <a:rPr lang="uk-UA" sz="1600" dirty="0" smtClean="0"/>
            <a:t>економічні </a:t>
          </a:r>
          <a:endParaRPr lang="ru-RU" sz="1600" dirty="0"/>
        </a:p>
      </dgm:t>
    </dgm:pt>
    <dgm:pt modelId="{F665E372-8359-4A27-A8AE-FA1795E5E8EA}" type="parTrans" cxnId="{3A0DACC2-1C51-405C-A61B-2A6E1993D621}">
      <dgm:prSet/>
      <dgm:spPr/>
      <dgm:t>
        <a:bodyPr/>
        <a:lstStyle/>
        <a:p>
          <a:endParaRPr lang="ru-RU"/>
        </a:p>
      </dgm:t>
    </dgm:pt>
    <dgm:pt modelId="{50883DC6-D86F-460A-8612-9044F7895EAE}" type="sibTrans" cxnId="{3A0DACC2-1C51-405C-A61B-2A6E1993D621}">
      <dgm:prSet/>
      <dgm:spPr/>
      <dgm:t>
        <a:bodyPr/>
        <a:lstStyle/>
        <a:p>
          <a:endParaRPr lang="ru-RU"/>
        </a:p>
      </dgm:t>
    </dgm:pt>
    <dgm:pt modelId="{A9EBCFD9-0F8B-4D2F-8132-910CCDF77356}">
      <dgm:prSet phldrT="[Текст]" custT="1"/>
      <dgm:spPr/>
      <dgm:t>
        <a:bodyPr/>
        <a:lstStyle/>
        <a:p>
          <a:r>
            <a:rPr lang="uk-UA" sz="1600" dirty="0" smtClean="0"/>
            <a:t>примус.</a:t>
          </a:r>
          <a:endParaRPr lang="ru-RU" sz="1600" dirty="0"/>
        </a:p>
      </dgm:t>
    </dgm:pt>
    <dgm:pt modelId="{257CE178-2D44-402F-929A-4BB4FF425475}" type="parTrans" cxnId="{15ADB1FE-B8CC-41E0-A9C9-B6716CF02226}">
      <dgm:prSet/>
      <dgm:spPr/>
      <dgm:t>
        <a:bodyPr/>
        <a:lstStyle/>
        <a:p>
          <a:endParaRPr lang="ru-RU"/>
        </a:p>
      </dgm:t>
    </dgm:pt>
    <dgm:pt modelId="{E4CFD0CC-7085-4871-A691-8A7F3FEF2F06}" type="sibTrans" cxnId="{15ADB1FE-B8CC-41E0-A9C9-B6716CF02226}">
      <dgm:prSet/>
      <dgm:spPr/>
      <dgm:t>
        <a:bodyPr/>
        <a:lstStyle/>
        <a:p>
          <a:endParaRPr lang="ru-RU"/>
        </a:p>
      </dgm:t>
    </dgm:pt>
    <dgm:pt modelId="{639F546E-A5CB-4832-963B-6070E898E903}" type="pres">
      <dgm:prSet presAssocID="{BC26529C-A862-4007-B235-E2FABD436F6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57BCE1-BAFA-49F1-9D09-F00CC2D0B1E5}" type="pres">
      <dgm:prSet presAssocID="{489E49ED-DA4D-41CD-A009-B0C927DA539C}" presName="composite" presStyleCnt="0"/>
      <dgm:spPr/>
    </dgm:pt>
    <dgm:pt modelId="{2BFF6DB8-EF15-4816-B40B-F7B664E2C2FF}" type="pres">
      <dgm:prSet presAssocID="{489E49ED-DA4D-41CD-A009-B0C927DA539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734B9-5B69-4B57-82E2-75FFE3E6F31A}" type="pres">
      <dgm:prSet presAssocID="{489E49ED-DA4D-41CD-A009-B0C927DA539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687D1-CFA3-4436-BD9E-4E4C9D1CB8EB}" type="pres">
      <dgm:prSet presAssocID="{E3E35F14-1C44-4067-B60C-050723B77A7C}" presName="sp" presStyleCnt="0"/>
      <dgm:spPr/>
    </dgm:pt>
    <dgm:pt modelId="{BDB566D9-11FD-4F33-A00D-0EF299C330B5}" type="pres">
      <dgm:prSet presAssocID="{2EA36C73-68B3-43D5-906C-A2AE52F89C18}" presName="composite" presStyleCnt="0"/>
      <dgm:spPr/>
    </dgm:pt>
    <dgm:pt modelId="{812078E1-EFFD-41A3-8F43-DD70C09B2198}" type="pres">
      <dgm:prSet presAssocID="{2EA36C73-68B3-43D5-906C-A2AE52F89C18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062B5-05FD-4C35-A0A9-0EFC2E91E85B}" type="pres">
      <dgm:prSet presAssocID="{2EA36C73-68B3-43D5-906C-A2AE52F89C18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61F261-D6DF-4994-A4A3-3D8FDAD625A0}" type="presOf" srcId="{2EA36C73-68B3-43D5-906C-A2AE52F89C18}" destId="{812078E1-EFFD-41A3-8F43-DD70C09B2198}" srcOrd="0" destOrd="0" presId="urn:microsoft.com/office/officeart/2005/8/layout/chevron2"/>
    <dgm:cxn modelId="{41634783-BE69-4089-8D3A-B25EA036E7D1}" type="presOf" srcId="{489E49ED-DA4D-41CD-A009-B0C927DA539C}" destId="{2BFF6DB8-EF15-4816-B40B-F7B664E2C2FF}" srcOrd="0" destOrd="0" presId="urn:microsoft.com/office/officeart/2005/8/layout/chevron2"/>
    <dgm:cxn modelId="{F1633760-D00C-4E09-8D30-79F49641DDA5}" type="presOf" srcId="{CD4C0BF9-5521-4000-895F-E54278D1516B}" destId="{92B734B9-5B69-4B57-82E2-75FFE3E6F31A}" srcOrd="0" destOrd="0" presId="urn:microsoft.com/office/officeart/2005/8/layout/chevron2"/>
    <dgm:cxn modelId="{3A0DACC2-1C51-405C-A61B-2A6E1993D621}" srcId="{2EA36C73-68B3-43D5-906C-A2AE52F89C18}" destId="{448D353F-DB1B-4947-AFE1-B3C96069C439}" srcOrd="1" destOrd="0" parTransId="{F665E372-8359-4A27-A8AE-FA1795E5E8EA}" sibTransId="{50883DC6-D86F-460A-8612-9044F7895EAE}"/>
    <dgm:cxn modelId="{51934830-E71C-4FAC-A56A-9BAFB64744AE}" srcId="{489E49ED-DA4D-41CD-A009-B0C927DA539C}" destId="{C56CCEBC-12F6-486F-97AE-81306C6DF483}" srcOrd="1" destOrd="0" parTransId="{13BD54E8-8387-4421-8C85-978696AF288F}" sibTransId="{F7CB994C-978A-42E4-857E-4DC062495937}"/>
    <dgm:cxn modelId="{0803291C-FE0A-4655-941F-24A2CC0B4758}" type="presOf" srcId="{BC26529C-A862-4007-B235-E2FABD436F65}" destId="{639F546E-A5CB-4832-963B-6070E898E903}" srcOrd="0" destOrd="0" presId="urn:microsoft.com/office/officeart/2005/8/layout/chevron2"/>
    <dgm:cxn modelId="{5C4E5484-1D2B-4014-A378-1E58BC4C198D}" srcId="{BC26529C-A862-4007-B235-E2FABD436F65}" destId="{2EA36C73-68B3-43D5-906C-A2AE52F89C18}" srcOrd="1" destOrd="0" parTransId="{D4D4FEF0-9B47-4ACD-8826-56AA087334A6}" sibTransId="{32C0F28D-10F6-4859-9BB4-8BA4B1E384C7}"/>
    <dgm:cxn modelId="{6684673B-505C-41BD-ACD8-248EE84A36E7}" srcId="{BC26529C-A862-4007-B235-E2FABD436F65}" destId="{489E49ED-DA4D-41CD-A009-B0C927DA539C}" srcOrd="0" destOrd="0" parTransId="{5E5C62DF-F2F8-4A28-A07F-C7431EC7B1A8}" sibTransId="{E3E35F14-1C44-4067-B60C-050723B77A7C}"/>
    <dgm:cxn modelId="{B6B9BA31-C1B2-454F-B1E8-744F3F56792E}" srcId="{2EA36C73-68B3-43D5-906C-A2AE52F89C18}" destId="{F35C0A27-33D2-4E50-BE04-CC99DF912F6D}" srcOrd="0" destOrd="0" parTransId="{8F5C164F-9528-4836-9A3B-B9DDAA464C2E}" sibTransId="{D72B48EC-D38B-4DE5-A8FE-AFE52805EC9C}"/>
    <dgm:cxn modelId="{15ADB1FE-B8CC-41E0-A9C9-B6716CF02226}" srcId="{489E49ED-DA4D-41CD-A009-B0C927DA539C}" destId="{A9EBCFD9-0F8B-4D2F-8132-910CCDF77356}" srcOrd="2" destOrd="0" parTransId="{257CE178-2D44-402F-929A-4BB4FF425475}" sibTransId="{E4CFD0CC-7085-4871-A691-8A7F3FEF2F06}"/>
    <dgm:cxn modelId="{2E0F277F-7E21-4EDA-94A1-9227481F2021}" type="presOf" srcId="{F35C0A27-33D2-4E50-BE04-CC99DF912F6D}" destId="{615062B5-05FD-4C35-A0A9-0EFC2E91E85B}" srcOrd="0" destOrd="0" presId="urn:microsoft.com/office/officeart/2005/8/layout/chevron2"/>
    <dgm:cxn modelId="{9779EBBF-1393-437A-8A14-8B3B9BA314D2}" srcId="{489E49ED-DA4D-41CD-A009-B0C927DA539C}" destId="{CD4C0BF9-5521-4000-895F-E54278D1516B}" srcOrd="0" destOrd="0" parTransId="{D2621337-8D9F-4098-BCBA-71BC2262E75E}" sibTransId="{55382BA1-ECD3-4516-8C08-C4C323444A20}"/>
    <dgm:cxn modelId="{050CFB4C-5CF1-4D12-B63C-D00C69148C95}" type="presOf" srcId="{448D353F-DB1B-4947-AFE1-B3C96069C439}" destId="{615062B5-05FD-4C35-A0A9-0EFC2E91E85B}" srcOrd="0" destOrd="1" presId="urn:microsoft.com/office/officeart/2005/8/layout/chevron2"/>
    <dgm:cxn modelId="{8B84C51A-6A3A-4537-ACFA-184D9F9892E7}" type="presOf" srcId="{C56CCEBC-12F6-486F-97AE-81306C6DF483}" destId="{92B734B9-5B69-4B57-82E2-75FFE3E6F31A}" srcOrd="0" destOrd="1" presId="urn:microsoft.com/office/officeart/2005/8/layout/chevron2"/>
    <dgm:cxn modelId="{C5F1AD55-9229-4CCC-9CA5-E8A57DC529D2}" type="presOf" srcId="{A9EBCFD9-0F8B-4D2F-8132-910CCDF77356}" destId="{92B734B9-5B69-4B57-82E2-75FFE3E6F31A}" srcOrd="0" destOrd="2" presId="urn:microsoft.com/office/officeart/2005/8/layout/chevron2"/>
    <dgm:cxn modelId="{6DB88202-000C-43CF-9F74-A4BA53AB0EFC}" type="presParOf" srcId="{639F546E-A5CB-4832-963B-6070E898E903}" destId="{0A57BCE1-BAFA-49F1-9D09-F00CC2D0B1E5}" srcOrd="0" destOrd="0" presId="urn:microsoft.com/office/officeart/2005/8/layout/chevron2"/>
    <dgm:cxn modelId="{11D7132A-848E-411F-880D-6D7B571B3952}" type="presParOf" srcId="{0A57BCE1-BAFA-49F1-9D09-F00CC2D0B1E5}" destId="{2BFF6DB8-EF15-4816-B40B-F7B664E2C2FF}" srcOrd="0" destOrd="0" presId="urn:microsoft.com/office/officeart/2005/8/layout/chevron2"/>
    <dgm:cxn modelId="{AAB3762B-92EE-4C2D-90DA-9351C60A4316}" type="presParOf" srcId="{0A57BCE1-BAFA-49F1-9D09-F00CC2D0B1E5}" destId="{92B734B9-5B69-4B57-82E2-75FFE3E6F31A}" srcOrd="1" destOrd="0" presId="urn:microsoft.com/office/officeart/2005/8/layout/chevron2"/>
    <dgm:cxn modelId="{A59D8E1E-049F-4EA0-A745-EBAB6A6148EA}" type="presParOf" srcId="{639F546E-A5CB-4832-963B-6070E898E903}" destId="{C56687D1-CFA3-4436-BD9E-4E4C9D1CB8EB}" srcOrd="1" destOrd="0" presId="urn:microsoft.com/office/officeart/2005/8/layout/chevron2"/>
    <dgm:cxn modelId="{A1944A32-28B8-4E63-A190-D59C75CF43B0}" type="presParOf" srcId="{639F546E-A5CB-4832-963B-6070E898E903}" destId="{BDB566D9-11FD-4F33-A00D-0EF299C330B5}" srcOrd="2" destOrd="0" presId="urn:microsoft.com/office/officeart/2005/8/layout/chevron2"/>
    <dgm:cxn modelId="{C4CE8783-3A01-4953-8BEB-63DF2E6C0698}" type="presParOf" srcId="{BDB566D9-11FD-4F33-A00D-0EF299C330B5}" destId="{812078E1-EFFD-41A3-8F43-DD70C09B2198}" srcOrd="0" destOrd="0" presId="urn:microsoft.com/office/officeart/2005/8/layout/chevron2"/>
    <dgm:cxn modelId="{7FD0F260-642A-4FA7-BF7C-32D537937CD6}" type="presParOf" srcId="{BDB566D9-11FD-4F33-A00D-0EF299C330B5}" destId="{615062B5-05FD-4C35-A0A9-0EFC2E91E85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B4BBF8-2B09-4690-AB3F-CC0E5863B6E5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A1B66F6-D515-4BC1-BA69-41A6E33479CF}">
      <dgm:prSet phldrT="[Текст]" custT="1"/>
      <dgm:spPr/>
      <dgm:t>
        <a:bodyPr/>
        <a:lstStyle/>
        <a:p>
          <a:r>
            <a:rPr lang="uk-UA" sz="1400" dirty="0" smtClean="0"/>
            <a:t>навчання;</a:t>
          </a:r>
          <a:endParaRPr lang="ru-RU" sz="1400" dirty="0"/>
        </a:p>
      </dgm:t>
    </dgm:pt>
    <dgm:pt modelId="{A4B616CA-2571-4634-868E-4CAF89775B80}" type="parTrans" cxnId="{BA1406ED-E4EA-433D-9848-EEA628C75480}">
      <dgm:prSet/>
      <dgm:spPr/>
      <dgm:t>
        <a:bodyPr/>
        <a:lstStyle/>
        <a:p>
          <a:endParaRPr lang="ru-RU"/>
        </a:p>
      </dgm:t>
    </dgm:pt>
    <dgm:pt modelId="{BDD722C0-F4B3-4861-90B0-911B539539B9}" type="sibTrans" cxnId="{BA1406ED-E4EA-433D-9848-EEA628C75480}">
      <dgm:prSet/>
      <dgm:spPr/>
      <dgm:t>
        <a:bodyPr/>
        <a:lstStyle/>
        <a:p>
          <a:endParaRPr lang="ru-RU"/>
        </a:p>
      </dgm:t>
    </dgm:pt>
    <dgm:pt modelId="{7FC7888E-E7A9-4196-B4E6-FA4DA4923BA8}">
      <dgm:prSet phldrT="[Текст]" custT="1"/>
      <dgm:spPr/>
      <dgm:t>
        <a:bodyPr/>
        <a:lstStyle/>
        <a:p>
          <a:r>
            <a:rPr lang="uk-UA" sz="1400" dirty="0" smtClean="0"/>
            <a:t>пропаганда, реклама, агітація з метою підвищення рівня правової свідомості та правової культури громадян (пояснення сутності законів, правової політики держави);</a:t>
          </a:r>
          <a:endParaRPr lang="ru-RU" sz="1400" dirty="0"/>
        </a:p>
      </dgm:t>
    </dgm:pt>
    <dgm:pt modelId="{7F9AA4E5-42B1-4CE5-B49F-B2B873F2620C}" type="parTrans" cxnId="{5BEA569C-183F-4C59-9D1E-21F25FC42923}">
      <dgm:prSet/>
      <dgm:spPr/>
      <dgm:t>
        <a:bodyPr/>
        <a:lstStyle/>
        <a:p>
          <a:endParaRPr lang="ru-RU"/>
        </a:p>
      </dgm:t>
    </dgm:pt>
    <dgm:pt modelId="{713B98D6-CE65-410A-A1D6-572CD964F573}" type="sibTrans" cxnId="{5BEA569C-183F-4C59-9D1E-21F25FC42923}">
      <dgm:prSet/>
      <dgm:spPr/>
      <dgm:t>
        <a:bodyPr/>
        <a:lstStyle/>
        <a:p>
          <a:endParaRPr lang="ru-RU"/>
        </a:p>
      </dgm:t>
    </dgm:pt>
    <dgm:pt modelId="{2052C196-523B-4683-A832-AA2C2BAF3E29}">
      <dgm:prSet phldrT="[Текст]" custT="1"/>
      <dgm:spPr/>
      <dgm:t>
        <a:bodyPr/>
        <a:lstStyle/>
        <a:p>
          <a:r>
            <a:rPr lang="uk-UA" sz="1400" dirty="0" smtClean="0"/>
            <a:t>роз'яснення завдань і функцій публічної адміністрації;</a:t>
          </a:r>
          <a:endParaRPr lang="ru-RU" sz="1400" dirty="0"/>
        </a:p>
      </dgm:t>
    </dgm:pt>
    <dgm:pt modelId="{73CC81A6-6327-492B-BA5F-A00013AEEDD1}" type="parTrans" cxnId="{CC5818F0-463C-4674-B532-38C5CC01930D}">
      <dgm:prSet/>
      <dgm:spPr/>
      <dgm:t>
        <a:bodyPr/>
        <a:lstStyle/>
        <a:p>
          <a:endParaRPr lang="ru-RU"/>
        </a:p>
      </dgm:t>
    </dgm:pt>
    <dgm:pt modelId="{9119F0D1-D5BF-42C0-9F45-C4DE038F86E7}" type="sibTrans" cxnId="{CC5818F0-463C-4674-B532-38C5CC01930D}">
      <dgm:prSet/>
      <dgm:spPr/>
      <dgm:t>
        <a:bodyPr/>
        <a:lstStyle/>
        <a:p>
          <a:endParaRPr lang="ru-RU"/>
        </a:p>
      </dgm:t>
    </dgm:pt>
    <dgm:pt modelId="{CC5E5954-D413-4113-8301-C0EE7A3C9AD7}">
      <dgm:prSet phldrT="[Текст]" custT="1"/>
      <dgm:spPr/>
      <dgm:t>
        <a:bodyPr/>
        <a:lstStyle/>
        <a:p>
          <a:r>
            <a:rPr lang="uk-UA" sz="1400" dirty="0" smtClean="0"/>
            <a:t>виховання;</a:t>
          </a:r>
          <a:endParaRPr lang="ru-RU" sz="1400" dirty="0"/>
        </a:p>
      </dgm:t>
    </dgm:pt>
    <dgm:pt modelId="{2FA6F323-05A2-46D4-BA0C-3D9EA2CF8E30}" type="parTrans" cxnId="{2618CB9F-EC87-47EC-A4CC-9AC2B214EC7B}">
      <dgm:prSet/>
      <dgm:spPr/>
      <dgm:t>
        <a:bodyPr/>
        <a:lstStyle/>
        <a:p>
          <a:endParaRPr lang="ru-RU"/>
        </a:p>
      </dgm:t>
    </dgm:pt>
    <dgm:pt modelId="{80462BE0-38F6-496E-A084-10E6C9D6B21A}" type="sibTrans" cxnId="{2618CB9F-EC87-47EC-A4CC-9AC2B214EC7B}">
      <dgm:prSet/>
      <dgm:spPr/>
      <dgm:t>
        <a:bodyPr/>
        <a:lstStyle/>
        <a:p>
          <a:endParaRPr lang="ru-RU"/>
        </a:p>
      </dgm:t>
    </dgm:pt>
    <dgm:pt modelId="{124F58EA-84EB-4CD5-BC20-AA9995D71607}">
      <dgm:prSet phldrT="[Текст]" custT="1"/>
      <dgm:spPr/>
      <dgm:t>
        <a:bodyPr/>
        <a:lstStyle/>
        <a:p>
          <a:r>
            <a:rPr lang="uk-UA" sz="1400" dirty="0" smtClean="0"/>
            <a:t>інструктажі;</a:t>
          </a:r>
          <a:endParaRPr lang="ru-RU" sz="1400" dirty="0"/>
        </a:p>
      </dgm:t>
    </dgm:pt>
    <dgm:pt modelId="{EE0BDDBF-8CBB-4595-8CF4-19856C03C7B3}" type="parTrans" cxnId="{5CEACCB0-5A6C-4A21-A26D-7B10AA7D5659}">
      <dgm:prSet/>
      <dgm:spPr/>
      <dgm:t>
        <a:bodyPr/>
        <a:lstStyle/>
        <a:p>
          <a:endParaRPr lang="ru-RU"/>
        </a:p>
      </dgm:t>
    </dgm:pt>
    <dgm:pt modelId="{35CD9626-985F-44BA-B1A5-273E4486290A}" type="sibTrans" cxnId="{5CEACCB0-5A6C-4A21-A26D-7B10AA7D5659}">
      <dgm:prSet/>
      <dgm:spPr/>
      <dgm:t>
        <a:bodyPr/>
        <a:lstStyle/>
        <a:p>
          <a:endParaRPr lang="ru-RU"/>
        </a:p>
      </dgm:t>
    </dgm:pt>
    <dgm:pt modelId="{6499A5C6-69D4-4B62-B20D-B987AE9A8AEC}">
      <dgm:prSet phldrT="[Текст]" custT="1"/>
      <dgm:spPr/>
      <dgm:t>
        <a:bodyPr/>
        <a:lstStyle/>
        <a:p>
          <a:r>
            <a:rPr lang="uk-UA" sz="1400" dirty="0" smtClean="0"/>
            <a:t>обмін передовим досвідом.</a:t>
          </a:r>
          <a:endParaRPr lang="ru-RU" sz="1400" dirty="0"/>
        </a:p>
      </dgm:t>
    </dgm:pt>
    <dgm:pt modelId="{A8873B8C-40E5-4291-B5B2-DAF676F0342B}" type="parTrans" cxnId="{00CFFBEF-B116-427E-9B0C-29E239FEF203}">
      <dgm:prSet/>
      <dgm:spPr/>
      <dgm:t>
        <a:bodyPr/>
        <a:lstStyle/>
        <a:p>
          <a:endParaRPr lang="ru-RU"/>
        </a:p>
      </dgm:t>
    </dgm:pt>
    <dgm:pt modelId="{66610CA9-D237-43CC-A424-FFD342D1A8C9}" type="sibTrans" cxnId="{00CFFBEF-B116-427E-9B0C-29E239FEF203}">
      <dgm:prSet/>
      <dgm:spPr/>
      <dgm:t>
        <a:bodyPr/>
        <a:lstStyle/>
        <a:p>
          <a:endParaRPr lang="ru-RU"/>
        </a:p>
      </dgm:t>
    </dgm:pt>
    <dgm:pt modelId="{E7CDC029-677F-4898-B243-26A795307743}" type="pres">
      <dgm:prSet presAssocID="{5DB4BBF8-2B09-4690-AB3F-CC0E5863B6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4A7E7F-6C46-4316-BC86-8BB0094C6943}" type="pres">
      <dgm:prSet presAssocID="{EA1B66F6-D515-4BC1-BA69-41A6E33479CF}" presName="parentLin" presStyleCnt="0"/>
      <dgm:spPr/>
    </dgm:pt>
    <dgm:pt modelId="{21483E27-FD19-4D66-8684-4BB1567D3A85}" type="pres">
      <dgm:prSet presAssocID="{EA1B66F6-D515-4BC1-BA69-41A6E33479C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976D0FB-24AA-440E-80A7-0EB01353F937}" type="pres">
      <dgm:prSet presAssocID="{EA1B66F6-D515-4BC1-BA69-41A6E33479CF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555B33-142D-4430-83FA-3A5838633054}" type="pres">
      <dgm:prSet presAssocID="{EA1B66F6-D515-4BC1-BA69-41A6E33479CF}" presName="negativeSpace" presStyleCnt="0"/>
      <dgm:spPr/>
    </dgm:pt>
    <dgm:pt modelId="{A184409E-D5BA-4403-A1B1-F641CFA2D64E}" type="pres">
      <dgm:prSet presAssocID="{EA1B66F6-D515-4BC1-BA69-41A6E33479CF}" presName="childText" presStyleLbl="conFgAcc1" presStyleIdx="0" presStyleCnt="6">
        <dgm:presLayoutVars>
          <dgm:bulletEnabled val="1"/>
        </dgm:presLayoutVars>
      </dgm:prSet>
      <dgm:spPr/>
    </dgm:pt>
    <dgm:pt modelId="{090764F6-064D-4FCE-A688-BB5E126E1B80}" type="pres">
      <dgm:prSet presAssocID="{BDD722C0-F4B3-4861-90B0-911B539539B9}" presName="spaceBetweenRectangles" presStyleCnt="0"/>
      <dgm:spPr/>
    </dgm:pt>
    <dgm:pt modelId="{5EDBD1AF-766D-42C7-8E14-A3BD9ED5E383}" type="pres">
      <dgm:prSet presAssocID="{7FC7888E-E7A9-4196-B4E6-FA4DA4923BA8}" presName="parentLin" presStyleCnt="0"/>
      <dgm:spPr/>
    </dgm:pt>
    <dgm:pt modelId="{180D8ADA-8E41-4A2A-9FB3-A91F7C825C14}" type="pres">
      <dgm:prSet presAssocID="{7FC7888E-E7A9-4196-B4E6-FA4DA4923BA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5978F87D-499A-4239-9465-170A55246507}" type="pres">
      <dgm:prSet presAssocID="{7FC7888E-E7A9-4196-B4E6-FA4DA4923BA8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EEECF-6269-458C-9976-69BDE0D120ED}" type="pres">
      <dgm:prSet presAssocID="{7FC7888E-E7A9-4196-B4E6-FA4DA4923BA8}" presName="negativeSpace" presStyleCnt="0"/>
      <dgm:spPr/>
    </dgm:pt>
    <dgm:pt modelId="{06F46E2F-41E0-4037-B0CD-09E703D9AF83}" type="pres">
      <dgm:prSet presAssocID="{7FC7888E-E7A9-4196-B4E6-FA4DA4923BA8}" presName="childText" presStyleLbl="conFgAcc1" presStyleIdx="1" presStyleCnt="6">
        <dgm:presLayoutVars>
          <dgm:bulletEnabled val="1"/>
        </dgm:presLayoutVars>
      </dgm:prSet>
      <dgm:spPr/>
    </dgm:pt>
    <dgm:pt modelId="{D2665AD4-19A1-4783-A45F-956034EAC4E2}" type="pres">
      <dgm:prSet presAssocID="{713B98D6-CE65-410A-A1D6-572CD964F573}" presName="spaceBetweenRectangles" presStyleCnt="0"/>
      <dgm:spPr/>
    </dgm:pt>
    <dgm:pt modelId="{7D085E5A-81BA-4714-99D8-FADA7E823CDD}" type="pres">
      <dgm:prSet presAssocID="{2052C196-523B-4683-A832-AA2C2BAF3E29}" presName="parentLin" presStyleCnt="0"/>
      <dgm:spPr/>
    </dgm:pt>
    <dgm:pt modelId="{F6AE6AAD-D506-43C6-818D-4FF458F34EE7}" type="pres">
      <dgm:prSet presAssocID="{2052C196-523B-4683-A832-AA2C2BAF3E29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638D3522-E417-4E66-A697-37E3A21B3AD5}" type="pres">
      <dgm:prSet presAssocID="{2052C196-523B-4683-A832-AA2C2BAF3E29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EB82A2-4415-4389-9F4B-F54166F11A3A}" type="pres">
      <dgm:prSet presAssocID="{2052C196-523B-4683-A832-AA2C2BAF3E29}" presName="negativeSpace" presStyleCnt="0"/>
      <dgm:spPr/>
    </dgm:pt>
    <dgm:pt modelId="{E4A03213-F230-4CE5-B04E-5069212A44EB}" type="pres">
      <dgm:prSet presAssocID="{2052C196-523B-4683-A832-AA2C2BAF3E29}" presName="childText" presStyleLbl="conFgAcc1" presStyleIdx="2" presStyleCnt="6">
        <dgm:presLayoutVars>
          <dgm:bulletEnabled val="1"/>
        </dgm:presLayoutVars>
      </dgm:prSet>
      <dgm:spPr/>
    </dgm:pt>
    <dgm:pt modelId="{6A141014-4D78-44FA-BC25-F81C4660CB3A}" type="pres">
      <dgm:prSet presAssocID="{9119F0D1-D5BF-42C0-9F45-C4DE038F86E7}" presName="spaceBetweenRectangles" presStyleCnt="0"/>
      <dgm:spPr/>
    </dgm:pt>
    <dgm:pt modelId="{3E12B4D1-2F23-4ABD-A6E1-BC55B85E12CD}" type="pres">
      <dgm:prSet presAssocID="{CC5E5954-D413-4113-8301-C0EE7A3C9AD7}" presName="parentLin" presStyleCnt="0"/>
      <dgm:spPr/>
    </dgm:pt>
    <dgm:pt modelId="{07573929-689A-4817-9909-6A910D73F471}" type="pres">
      <dgm:prSet presAssocID="{CC5E5954-D413-4113-8301-C0EE7A3C9AD7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676E0D6D-118B-4FB9-BF18-45B1D941B140}" type="pres">
      <dgm:prSet presAssocID="{CC5E5954-D413-4113-8301-C0EE7A3C9AD7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64130-ECBB-4D78-98DB-820E80B5490D}" type="pres">
      <dgm:prSet presAssocID="{CC5E5954-D413-4113-8301-C0EE7A3C9AD7}" presName="negativeSpace" presStyleCnt="0"/>
      <dgm:spPr/>
    </dgm:pt>
    <dgm:pt modelId="{32CBB802-9C2A-46D6-BA79-DABA5B23BA92}" type="pres">
      <dgm:prSet presAssocID="{CC5E5954-D413-4113-8301-C0EE7A3C9AD7}" presName="childText" presStyleLbl="conFgAcc1" presStyleIdx="3" presStyleCnt="6">
        <dgm:presLayoutVars>
          <dgm:bulletEnabled val="1"/>
        </dgm:presLayoutVars>
      </dgm:prSet>
      <dgm:spPr/>
    </dgm:pt>
    <dgm:pt modelId="{D92A07A6-B4AA-45A5-A0FF-23965CB12CDF}" type="pres">
      <dgm:prSet presAssocID="{80462BE0-38F6-496E-A084-10E6C9D6B21A}" presName="spaceBetweenRectangles" presStyleCnt="0"/>
      <dgm:spPr/>
    </dgm:pt>
    <dgm:pt modelId="{08ABEF44-CF88-447F-A022-FD108D740D36}" type="pres">
      <dgm:prSet presAssocID="{124F58EA-84EB-4CD5-BC20-AA9995D71607}" presName="parentLin" presStyleCnt="0"/>
      <dgm:spPr/>
    </dgm:pt>
    <dgm:pt modelId="{4514A3BF-3357-4549-A2EE-EA33B645FE24}" type="pres">
      <dgm:prSet presAssocID="{124F58EA-84EB-4CD5-BC20-AA9995D71607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275CE6F-BF64-40FA-89DD-E651F3D1DAB9}" type="pres">
      <dgm:prSet presAssocID="{124F58EA-84EB-4CD5-BC20-AA9995D71607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0D033-0D0D-4E51-B2B1-E2C701342374}" type="pres">
      <dgm:prSet presAssocID="{124F58EA-84EB-4CD5-BC20-AA9995D71607}" presName="negativeSpace" presStyleCnt="0"/>
      <dgm:spPr/>
    </dgm:pt>
    <dgm:pt modelId="{B9C007E7-9205-4A08-AACB-C48686BADB20}" type="pres">
      <dgm:prSet presAssocID="{124F58EA-84EB-4CD5-BC20-AA9995D71607}" presName="childText" presStyleLbl="conFgAcc1" presStyleIdx="4" presStyleCnt="6">
        <dgm:presLayoutVars>
          <dgm:bulletEnabled val="1"/>
        </dgm:presLayoutVars>
      </dgm:prSet>
      <dgm:spPr/>
    </dgm:pt>
    <dgm:pt modelId="{5F2C3938-36F4-41CE-8DDC-ED7C9C6765E4}" type="pres">
      <dgm:prSet presAssocID="{35CD9626-985F-44BA-B1A5-273E4486290A}" presName="spaceBetweenRectangles" presStyleCnt="0"/>
      <dgm:spPr/>
    </dgm:pt>
    <dgm:pt modelId="{5BF07F38-7B82-442B-9D9C-7B6BF5F8CA4F}" type="pres">
      <dgm:prSet presAssocID="{6499A5C6-69D4-4B62-B20D-B987AE9A8AEC}" presName="parentLin" presStyleCnt="0"/>
      <dgm:spPr/>
    </dgm:pt>
    <dgm:pt modelId="{066A9D64-2C59-4BFE-B703-402D50F95411}" type="pres">
      <dgm:prSet presAssocID="{6499A5C6-69D4-4B62-B20D-B987AE9A8AEC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B4C90366-EDCE-4258-99A5-7578E021A7E9}" type="pres">
      <dgm:prSet presAssocID="{6499A5C6-69D4-4B62-B20D-B987AE9A8AEC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51A3B-C224-4966-B9FA-DB84FF934FBF}" type="pres">
      <dgm:prSet presAssocID="{6499A5C6-69D4-4B62-B20D-B987AE9A8AEC}" presName="negativeSpace" presStyleCnt="0"/>
      <dgm:spPr/>
    </dgm:pt>
    <dgm:pt modelId="{86C831C6-4D8A-479C-8557-6D8E9EEBF845}" type="pres">
      <dgm:prSet presAssocID="{6499A5C6-69D4-4B62-B20D-B987AE9A8AE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48D321B-927D-4859-9566-94EEC893AE51}" type="presOf" srcId="{124F58EA-84EB-4CD5-BC20-AA9995D71607}" destId="{7275CE6F-BF64-40FA-89DD-E651F3D1DAB9}" srcOrd="1" destOrd="0" presId="urn:microsoft.com/office/officeart/2005/8/layout/list1"/>
    <dgm:cxn modelId="{3B4A6070-6A22-4B4C-A2FD-FB934939E053}" type="presOf" srcId="{6499A5C6-69D4-4B62-B20D-B987AE9A8AEC}" destId="{B4C90366-EDCE-4258-99A5-7578E021A7E9}" srcOrd="1" destOrd="0" presId="urn:microsoft.com/office/officeart/2005/8/layout/list1"/>
    <dgm:cxn modelId="{5CEACCB0-5A6C-4A21-A26D-7B10AA7D5659}" srcId="{5DB4BBF8-2B09-4690-AB3F-CC0E5863B6E5}" destId="{124F58EA-84EB-4CD5-BC20-AA9995D71607}" srcOrd="4" destOrd="0" parTransId="{EE0BDDBF-8CBB-4595-8CF4-19856C03C7B3}" sibTransId="{35CD9626-985F-44BA-B1A5-273E4486290A}"/>
    <dgm:cxn modelId="{43434095-4801-40A5-820C-1B6AD72E88D7}" type="presOf" srcId="{6499A5C6-69D4-4B62-B20D-B987AE9A8AEC}" destId="{066A9D64-2C59-4BFE-B703-402D50F95411}" srcOrd="0" destOrd="0" presId="urn:microsoft.com/office/officeart/2005/8/layout/list1"/>
    <dgm:cxn modelId="{5BEA569C-183F-4C59-9D1E-21F25FC42923}" srcId="{5DB4BBF8-2B09-4690-AB3F-CC0E5863B6E5}" destId="{7FC7888E-E7A9-4196-B4E6-FA4DA4923BA8}" srcOrd="1" destOrd="0" parTransId="{7F9AA4E5-42B1-4CE5-B49F-B2B873F2620C}" sibTransId="{713B98D6-CE65-410A-A1D6-572CD964F573}"/>
    <dgm:cxn modelId="{D95FEF1F-F46B-45A8-951A-E548D6EC017F}" type="presOf" srcId="{2052C196-523B-4683-A832-AA2C2BAF3E29}" destId="{F6AE6AAD-D506-43C6-818D-4FF458F34EE7}" srcOrd="0" destOrd="0" presId="urn:microsoft.com/office/officeart/2005/8/layout/list1"/>
    <dgm:cxn modelId="{3CF8CE66-8F31-4E20-A37D-00B916EA5D38}" type="presOf" srcId="{2052C196-523B-4683-A832-AA2C2BAF3E29}" destId="{638D3522-E417-4E66-A697-37E3A21B3AD5}" srcOrd="1" destOrd="0" presId="urn:microsoft.com/office/officeart/2005/8/layout/list1"/>
    <dgm:cxn modelId="{00CFFBEF-B116-427E-9B0C-29E239FEF203}" srcId="{5DB4BBF8-2B09-4690-AB3F-CC0E5863B6E5}" destId="{6499A5C6-69D4-4B62-B20D-B987AE9A8AEC}" srcOrd="5" destOrd="0" parTransId="{A8873B8C-40E5-4291-B5B2-DAF676F0342B}" sibTransId="{66610CA9-D237-43CC-A424-FFD342D1A8C9}"/>
    <dgm:cxn modelId="{B8C47F98-D491-43C6-8B83-B797BE675135}" type="presOf" srcId="{EA1B66F6-D515-4BC1-BA69-41A6E33479CF}" destId="{21483E27-FD19-4D66-8684-4BB1567D3A85}" srcOrd="0" destOrd="0" presId="urn:microsoft.com/office/officeart/2005/8/layout/list1"/>
    <dgm:cxn modelId="{51635C0B-18BE-41F4-AE8A-5F5D2C93DBCC}" type="presOf" srcId="{124F58EA-84EB-4CD5-BC20-AA9995D71607}" destId="{4514A3BF-3357-4549-A2EE-EA33B645FE24}" srcOrd="0" destOrd="0" presId="urn:microsoft.com/office/officeart/2005/8/layout/list1"/>
    <dgm:cxn modelId="{42CDD256-918B-4D38-A2CC-97D46685EC72}" type="presOf" srcId="{5DB4BBF8-2B09-4690-AB3F-CC0E5863B6E5}" destId="{E7CDC029-677F-4898-B243-26A795307743}" srcOrd="0" destOrd="0" presId="urn:microsoft.com/office/officeart/2005/8/layout/list1"/>
    <dgm:cxn modelId="{E1F33957-7A50-41E6-80FB-68A8FDE09F53}" type="presOf" srcId="{CC5E5954-D413-4113-8301-C0EE7A3C9AD7}" destId="{676E0D6D-118B-4FB9-BF18-45B1D941B140}" srcOrd="1" destOrd="0" presId="urn:microsoft.com/office/officeart/2005/8/layout/list1"/>
    <dgm:cxn modelId="{D71A156C-322B-431B-8B06-ED40376D5FDA}" type="presOf" srcId="{7FC7888E-E7A9-4196-B4E6-FA4DA4923BA8}" destId="{5978F87D-499A-4239-9465-170A55246507}" srcOrd="1" destOrd="0" presId="urn:microsoft.com/office/officeart/2005/8/layout/list1"/>
    <dgm:cxn modelId="{2618CB9F-EC87-47EC-A4CC-9AC2B214EC7B}" srcId="{5DB4BBF8-2B09-4690-AB3F-CC0E5863B6E5}" destId="{CC5E5954-D413-4113-8301-C0EE7A3C9AD7}" srcOrd="3" destOrd="0" parTransId="{2FA6F323-05A2-46D4-BA0C-3D9EA2CF8E30}" sibTransId="{80462BE0-38F6-496E-A084-10E6C9D6B21A}"/>
    <dgm:cxn modelId="{2BCC2314-7A15-4476-80B3-457E74B0AF16}" type="presOf" srcId="{7FC7888E-E7A9-4196-B4E6-FA4DA4923BA8}" destId="{180D8ADA-8E41-4A2A-9FB3-A91F7C825C14}" srcOrd="0" destOrd="0" presId="urn:microsoft.com/office/officeart/2005/8/layout/list1"/>
    <dgm:cxn modelId="{CC5818F0-463C-4674-B532-38C5CC01930D}" srcId="{5DB4BBF8-2B09-4690-AB3F-CC0E5863B6E5}" destId="{2052C196-523B-4683-A832-AA2C2BAF3E29}" srcOrd="2" destOrd="0" parTransId="{73CC81A6-6327-492B-BA5F-A00013AEEDD1}" sibTransId="{9119F0D1-D5BF-42C0-9F45-C4DE038F86E7}"/>
    <dgm:cxn modelId="{0899011F-6D4F-4A83-B9ED-672F31C918B5}" type="presOf" srcId="{EA1B66F6-D515-4BC1-BA69-41A6E33479CF}" destId="{F976D0FB-24AA-440E-80A7-0EB01353F937}" srcOrd="1" destOrd="0" presId="urn:microsoft.com/office/officeart/2005/8/layout/list1"/>
    <dgm:cxn modelId="{BA1406ED-E4EA-433D-9848-EEA628C75480}" srcId="{5DB4BBF8-2B09-4690-AB3F-CC0E5863B6E5}" destId="{EA1B66F6-D515-4BC1-BA69-41A6E33479CF}" srcOrd="0" destOrd="0" parTransId="{A4B616CA-2571-4634-868E-4CAF89775B80}" sibTransId="{BDD722C0-F4B3-4861-90B0-911B539539B9}"/>
    <dgm:cxn modelId="{B5790471-3F3B-4B2A-A2A3-06F729D877DE}" type="presOf" srcId="{CC5E5954-D413-4113-8301-C0EE7A3C9AD7}" destId="{07573929-689A-4817-9909-6A910D73F471}" srcOrd="0" destOrd="0" presId="urn:microsoft.com/office/officeart/2005/8/layout/list1"/>
    <dgm:cxn modelId="{9FFBED77-944E-4FE2-ABE4-56C1D061790A}" type="presParOf" srcId="{E7CDC029-677F-4898-B243-26A795307743}" destId="{D24A7E7F-6C46-4316-BC86-8BB0094C6943}" srcOrd="0" destOrd="0" presId="urn:microsoft.com/office/officeart/2005/8/layout/list1"/>
    <dgm:cxn modelId="{078584C8-5E92-46F9-8601-6F59024DDD0F}" type="presParOf" srcId="{D24A7E7F-6C46-4316-BC86-8BB0094C6943}" destId="{21483E27-FD19-4D66-8684-4BB1567D3A85}" srcOrd="0" destOrd="0" presId="urn:microsoft.com/office/officeart/2005/8/layout/list1"/>
    <dgm:cxn modelId="{D0BA34A1-70F8-46B3-894E-3826AFBBFD80}" type="presParOf" srcId="{D24A7E7F-6C46-4316-BC86-8BB0094C6943}" destId="{F976D0FB-24AA-440E-80A7-0EB01353F937}" srcOrd="1" destOrd="0" presId="urn:microsoft.com/office/officeart/2005/8/layout/list1"/>
    <dgm:cxn modelId="{33DCD3FA-6ECF-4EBC-B741-29EA8E780584}" type="presParOf" srcId="{E7CDC029-677F-4898-B243-26A795307743}" destId="{14555B33-142D-4430-83FA-3A5838633054}" srcOrd="1" destOrd="0" presId="urn:microsoft.com/office/officeart/2005/8/layout/list1"/>
    <dgm:cxn modelId="{DB3C350A-9BF0-4C9B-BE6A-CCB28D531D20}" type="presParOf" srcId="{E7CDC029-677F-4898-B243-26A795307743}" destId="{A184409E-D5BA-4403-A1B1-F641CFA2D64E}" srcOrd="2" destOrd="0" presId="urn:microsoft.com/office/officeart/2005/8/layout/list1"/>
    <dgm:cxn modelId="{E868BAA3-6D09-4350-A349-909798283B4F}" type="presParOf" srcId="{E7CDC029-677F-4898-B243-26A795307743}" destId="{090764F6-064D-4FCE-A688-BB5E126E1B80}" srcOrd="3" destOrd="0" presId="urn:microsoft.com/office/officeart/2005/8/layout/list1"/>
    <dgm:cxn modelId="{AA5D1D63-B7BC-452E-A312-3EC7CC5EBBC7}" type="presParOf" srcId="{E7CDC029-677F-4898-B243-26A795307743}" destId="{5EDBD1AF-766D-42C7-8E14-A3BD9ED5E383}" srcOrd="4" destOrd="0" presId="urn:microsoft.com/office/officeart/2005/8/layout/list1"/>
    <dgm:cxn modelId="{486B8D66-339A-4BD7-A553-151A4B418F34}" type="presParOf" srcId="{5EDBD1AF-766D-42C7-8E14-A3BD9ED5E383}" destId="{180D8ADA-8E41-4A2A-9FB3-A91F7C825C14}" srcOrd="0" destOrd="0" presId="urn:microsoft.com/office/officeart/2005/8/layout/list1"/>
    <dgm:cxn modelId="{207F25E2-4231-4044-8827-CAC23D60C5A0}" type="presParOf" srcId="{5EDBD1AF-766D-42C7-8E14-A3BD9ED5E383}" destId="{5978F87D-499A-4239-9465-170A55246507}" srcOrd="1" destOrd="0" presId="urn:microsoft.com/office/officeart/2005/8/layout/list1"/>
    <dgm:cxn modelId="{D0BDB524-2587-4151-BDE8-5016E0DA794B}" type="presParOf" srcId="{E7CDC029-677F-4898-B243-26A795307743}" destId="{4A1EEECF-6269-458C-9976-69BDE0D120ED}" srcOrd="5" destOrd="0" presId="urn:microsoft.com/office/officeart/2005/8/layout/list1"/>
    <dgm:cxn modelId="{B4117974-3B85-4992-B169-8C2055F6728E}" type="presParOf" srcId="{E7CDC029-677F-4898-B243-26A795307743}" destId="{06F46E2F-41E0-4037-B0CD-09E703D9AF83}" srcOrd="6" destOrd="0" presId="urn:microsoft.com/office/officeart/2005/8/layout/list1"/>
    <dgm:cxn modelId="{23A6B051-6120-4DAE-B49A-EA18862CCEC5}" type="presParOf" srcId="{E7CDC029-677F-4898-B243-26A795307743}" destId="{D2665AD4-19A1-4783-A45F-956034EAC4E2}" srcOrd="7" destOrd="0" presId="urn:microsoft.com/office/officeart/2005/8/layout/list1"/>
    <dgm:cxn modelId="{4E1C7649-B952-4227-A10B-4C7446ADE4A2}" type="presParOf" srcId="{E7CDC029-677F-4898-B243-26A795307743}" destId="{7D085E5A-81BA-4714-99D8-FADA7E823CDD}" srcOrd="8" destOrd="0" presId="urn:microsoft.com/office/officeart/2005/8/layout/list1"/>
    <dgm:cxn modelId="{B753F38A-5EA7-4D65-A6C2-FF2827284DD1}" type="presParOf" srcId="{7D085E5A-81BA-4714-99D8-FADA7E823CDD}" destId="{F6AE6AAD-D506-43C6-818D-4FF458F34EE7}" srcOrd="0" destOrd="0" presId="urn:microsoft.com/office/officeart/2005/8/layout/list1"/>
    <dgm:cxn modelId="{7ED7DC85-B84C-4B26-B0CD-C36B89DF25C5}" type="presParOf" srcId="{7D085E5A-81BA-4714-99D8-FADA7E823CDD}" destId="{638D3522-E417-4E66-A697-37E3A21B3AD5}" srcOrd="1" destOrd="0" presId="urn:microsoft.com/office/officeart/2005/8/layout/list1"/>
    <dgm:cxn modelId="{3FE74065-90DE-4736-BF14-430A86587D2B}" type="presParOf" srcId="{E7CDC029-677F-4898-B243-26A795307743}" destId="{A7EB82A2-4415-4389-9F4B-F54166F11A3A}" srcOrd="9" destOrd="0" presId="urn:microsoft.com/office/officeart/2005/8/layout/list1"/>
    <dgm:cxn modelId="{2A1668AE-A3CE-46D9-BBA4-E52B90D70384}" type="presParOf" srcId="{E7CDC029-677F-4898-B243-26A795307743}" destId="{E4A03213-F230-4CE5-B04E-5069212A44EB}" srcOrd="10" destOrd="0" presId="urn:microsoft.com/office/officeart/2005/8/layout/list1"/>
    <dgm:cxn modelId="{6106B2CE-EB6A-408D-A1B7-A36DE9EC5C75}" type="presParOf" srcId="{E7CDC029-677F-4898-B243-26A795307743}" destId="{6A141014-4D78-44FA-BC25-F81C4660CB3A}" srcOrd="11" destOrd="0" presId="urn:microsoft.com/office/officeart/2005/8/layout/list1"/>
    <dgm:cxn modelId="{851F9015-B5CF-44C2-8A50-1BF6CD894CE5}" type="presParOf" srcId="{E7CDC029-677F-4898-B243-26A795307743}" destId="{3E12B4D1-2F23-4ABD-A6E1-BC55B85E12CD}" srcOrd="12" destOrd="0" presId="urn:microsoft.com/office/officeart/2005/8/layout/list1"/>
    <dgm:cxn modelId="{463989EC-4B04-4A86-95D2-A43747CF9461}" type="presParOf" srcId="{3E12B4D1-2F23-4ABD-A6E1-BC55B85E12CD}" destId="{07573929-689A-4817-9909-6A910D73F471}" srcOrd="0" destOrd="0" presId="urn:microsoft.com/office/officeart/2005/8/layout/list1"/>
    <dgm:cxn modelId="{ED151587-86CA-4A46-BC19-E8648C12EF95}" type="presParOf" srcId="{3E12B4D1-2F23-4ABD-A6E1-BC55B85E12CD}" destId="{676E0D6D-118B-4FB9-BF18-45B1D941B140}" srcOrd="1" destOrd="0" presId="urn:microsoft.com/office/officeart/2005/8/layout/list1"/>
    <dgm:cxn modelId="{3F384016-A926-4A24-A5FB-5B2F09FF3184}" type="presParOf" srcId="{E7CDC029-677F-4898-B243-26A795307743}" destId="{A0364130-ECBB-4D78-98DB-820E80B5490D}" srcOrd="13" destOrd="0" presId="urn:microsoft.com/office/officeart/2005/8/layout/list1"/>
    <dgm:cxn modelId="{870D1543-0825-49F8-949F-4A1F13553EC7}" type="presParOf" srcId="{E7CDC029-677F-4898-B243-26A795307743}" destId="{32CBB802-9C2A-46D6-BA79-DABA5B23BA92}" srcOrd="14" destOrd="0" presId="urn:microsoft.com/office/officeart/2005/8/layout/list1"/>
    <dgm:cxn modelId="{2815998A-768E-4D4E-804A-6E578D39DE7F}" type="presParOf" srcId="{E7CDC029-677F-4898-B243-26A795307743}" destId="{D92A07A6-B4AA-45A5-A0FF-23965CB12CDF}" srcOrd="15" destOrd="0" presId="urn:microsoft.com/office/officeart/2005/8/layout/list1"/>
    <dgm:cxn modelId="{67682BBE-8A0F-4C15-8A07-3719A21E9859}" type="presParOf" srcId="{E7CDC029-677F-4898-B243-26A795307743}" destId="{08ABEF44-CF88-447F-A022-FD108D740D36}" srcOrd="16" destOrd="0" presId="urn:microsoft.com/office/officeart/2005/8/layout/list1"/>
    <dgm:cxn modelId="{C6A8BA18-AB51-4350-9CB8-8550A09DFC4A}" type="presParOf" srcId="{08ABEF44-CF88-447F-A022-FD108D740D36}" destId="{4514A3BF-3357-4549-A2EE-EA33B645FE24}" srcOrd="0" destOrd="0" presId="urn:microsoft.com/office/officeart/2005/8/layout/list1"/>
    <dgm:cxn modelId="{0BE6A441-B2F9-4A2F-90D1-6D004F0FF9D6}" type="presParOf" srcId="{08ABEF44-CF88-447F-A022-FD108D740D36}" destId="{7275CE6F-BF64-40FA-89DD-E651F3D1DAB9}" srcOrd="1" destOrd="0" presId="urn:microsoft.com/office/officeart/2005/8/layout/list1"/>
    <dgm:cxn modelId="{0D662D75-ACDB-4410-8564-5DD38046DDAA}" type="presParOf" srcId="{E7CDC029-677F-4898-B243-26A795307743}" destId="{7060D033-0D0D-4E51-B2B1-E2C701342374}" srcOrd="17" destOrd="0" presId="urn:microsoft.com/office/officeart/2005/8/layout/list1"/>
    <dgm:cxn modelId="{122CD0C5-B199-4F62-BCD4-6F5827C85A96}" type="presParOf" srcId="{E7CDC029-677F-4898-B243-26A795307743}" destId="{B9C007E7-9205-4A08-AACB-C48686BADB20}" srcOrd="18" destOrd="0" presId="urn:microsoft.com/office/officeart/2005/8/layout/list1"/>
    <dgm:cxn modelId="{380AE8E4-7666-470C-96D0-48653A1E83EA}" type="presParOf" srcId="{E7CDC029-677F-4898-B243-26A795307743}" destId="{5F2C3938-36F4-41CE-8DDC-ED7C9C6765E4}" srcOrd="19" destOrd="0" presId="urn:microsoft.com/office/officeart/2005/8/layout/list1"/>
    <dgm:cxn modelId="{E50F2486-A5EF-48C7-9272-20C125667A1F}" type="presParOf" srcId="{E7CDC029-677F-4898-B243-26A795307743}" destId="{5BF07F38-7B82-442B-9D9C-7B6BF5F8CA4F}" srcOrd="20" destOrd="0" presId="urn:microsoft.com/office/officeart/2005/8/layout/list1"/>
    <dgm:cxn modelId="{EB53CFF1-5404-4A9B-8B4B-A79356813804}" type="presParOf" srcId="{5BF07F38-7B82-442B-9D9C-7B6BF5F8CA4F}" destId="{066A9D64-2C59-4BFE-B703-402D50F95411}" srcOrd="0" destOrd="0" presId="urn:microsoft.com/office/officeart/2005/8/layout/list1"/>
    <dgm:cxn modelId="{964594A2-C65C-4B7C-BFD1-DEDD6D6A93BA}" type="presParOf" srcId="{5BF07F38-7B82-442B-9D9C-7B6BF5F8CA4F}" destId="{B4C90366-EDCE-4258-99A5-7578E021A7E9}" srcOrd="1" destOrd="0" presId="urn:microsoft.com/office/officeart/2005/8/layout/list1"/>
    <dgm:cxn modelId="{E8376D62-DF5C-4890-8DFB-611B18CD78BE}" type="presParOf" srcId="{E7CDC029-677F-4898-B243-26A795307743}" destId="{BE351A3B-C224-4966-B9FA-DB84FF934FBF}" srcOrd="21" destOrd="0" presId="urn:microsoft.com/office/officeart/2005/8/layout/list1"/>
    <dgm:cxn modelId="{401976E9-16EC-4C33-8576-9A2303F519FB}" type="presParOf" srcId="{E7CDC029-677F-4898-B243-26A795307743}" destId="{86C831C6-4D8A-479C-8557-6D8E9EEBF84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8FB375-F66E-47D2-AB1C-CEA5BB579B20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E359DBF-F230-43B2-8573-DA2F05B06DB9}">
      <dgm:prSet phldrT="[Текст]" custT="1"/>
      <dgm:spPr/>
      <dgm:t>
        <a:bodyPr/>
        <a:lstStyle/>
        <a:p>
          <a:r>
            <a:rPr lang="uk-UA" sz="1400" dirty="0" smtClean="0"/>
            <a:t>це вид державного примусу, якому притаманні всі ознаки останнього (це </a:t>
          </a:r>
          <a:r>
            <a:rPr lang="uk-UA" sz="1400" dirty="0" err="1" smtClean="0"/>
            <a:t>правозастосовча</a:t>
          </a:r>
          <a:r>
            <a:rPr lang="uk-UA" sz="1400" dirty="0" smtClean="0"/>
            <a:t> діяльність, що покликана забезпечити захист правопорядку, реалізується в рамках правоохоронних відносин та ін.);</a:t>
          </a:r>
          <a:endParaRPr lang="ru-RU" sz="1400" dirty="0"/>
        </a:p>
      </dgm:t>
    </dgm:pt>
    <dgm:pt modelId="{088C04E6-3A95-454B-A9D7-7A78D54B0272}" type="parTrans" cxnId="{2E43235A-9B87-4111-B33F-A5DC9E3539AD}">
      <dgm:prSet/>
      <dgm:spPr/>
      <dgm:t>
        <a:bodyPr/>
        <a:lstStyle/>
        <a:p>
          <a:endParaRPr lang="ru-RU"/>
        </a:p>
      </dgm:t>
    </dgm:pt>
    <dgm:pt modelId="{959ED564-EE64-492C-A2BC-A086DF7B3200}" type="sibTrans" cxnId="{2E43235A-9B87-4111-B33F-A5DC9E3539AD}">
      <dgm:prSet/>
      <dgm:spPr/>
      <dgm:t>
        <a:bodyPr/>
        <a:lstStyle/>
        <a:p>
          <a:endParaRPr lang="ru-RU"/>
        </a:p>
      </dgm:t>
    </dgm:pt>
    <dgm:pt modelId="{71DD4A4D-0054-4BC4-A872-56636F7FE3D6}">
      <dgm:prSet phldrT="[Текст]" custT="1"/>
      <dgm:spPr/>
      <dgm:t>
        <a:bodyPr/>
        <a:lstStyle/>
        <a:p>
          <a:r>
            <a:rPr lang="uk-UA" sz="1400" dirty="0" smtClean="0"/>
            <a:t>на відміну від інших видів державного примусу, які за своєю сутністю, як правило, рівнозначні відповідному виду юридичної відповідальності (наприклад, кримінально-правовий примус практично цілком збігається з кримінальною відповідальністю), адміністративна відповідальність за змістом вужча і є однією зі складових адміністративного примусу;</a:t>
          </a:r>
          <a:endParaRPr lang="ru-RU" sz="1400" dirty="0"/>
        </a:p>
      </dgm:t>
    </dgm:pt>
    <dgm:pt modelId="{F3E37B09-C6EF-4A53-ABAF-BA7BC90EE1EC}" type="parTrans" cxnId="{32F41119-7B54-4B1A-BECF-894F23375C47}">
      <dgm:prSet/>
      <dgm:spPr/>
      <dgm:t>
        <a:bodyPr/>
        <a:lstStyle/>
        <a:p>
          <a:endParaRPr lang="ru-RU"/>
        </a:p>
      </dgm:t>
    </dgm:pt>
    <dgm:pt modelId="{6044B95B-058E-4540-A4A3-668B4C6960D9}" type="sibTrans" cxnId="{32F41119-7B54-4B1A-BECF-894F23375C47}">
      <dgm:prSet/>
      <dgm:spPr/>
      <dgm:t>
        <a:bodyPr/>
        <a:lstStyle/>
        <a:p>
          <a:endParaRPr lang="ru-RU"/>
        </a:p>
      </dgm:t>
    </dgm:pt>
    <dgm:pt modelId="{118DAEEB-4064-4FB9-AA3E-5E8701CB83ED}">
      <dgm:prSet phldrT="[Текст]" custT="1"/>
      <dgm:spPr/>
      <dgm:t>
        <a:bodyPr/>
        <a:lstStyle/>
        <a:p>
          <a:r>
            <a:rPr lang="uk-UA" sz="1400" dirty="0" smtClean="0"/>
            <a:t>адміністративний примус застосовується в сфері публічного адміністрування, відносини якого регулюються, переважно, нормами адміністративного права та поширюються на сферу публічного управління, адміністративного судочинства, застосування заходів відповідальності за порушення нормативно-правових актів та інші;</a:t>
          </a:r>
          <a:endParaRPr lang="ru-RU" sz="1400" dirty="0"/>
        </a:p>
      </dgm:t>
    </dgm:pt>
    <dgm:pt modelId="{B5FEF66C-0D5A-4A38-AF83-588E47923F4C}" type="parTrans" cxnId="{6AD8B9FA-3CCF-42F0-960F-B0E49D1728A7}">
      <dgm:prSet/>
      <dgm:spPr/>
      <dgm:t>
        <a:bodyPr/>
        <a:lstStyle/>
        <a:p>
          <a:endParaRPr lang="ru-RU"/>
        </a:p>
      </dgm:t>
    </dgm:pt>
    <dgm:pt modelId="{5185ACCC-9185-44E7-BB35-69FA2F543F1F}" type="sibTrans" cxnId="{6AD8B9FA-3CCF-42F0-960F-B0E49D1728A7}">
      <dgm:prSet/>
      <dgm:spPr/>
      <dgm:t>
        <a:bodyPr/>
        <a:lstStyle/>
        <a:p>
          <a:endParaRPr lang="ru-RU"/>
        </a:p>
      </dgm:t>
    </dgm:pt>
    <dgm:pt modelId="{AC139291-197B-452E-A2FE-3452948B3171}" type="pres">
      <dgm:prSet presAssocID="{8B8FB375-F66E-47D2-AB1C-CEA5BB579B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65B9E3-3F4A-44EA-9813-678E83C3F1AD}" type="pres">
      <dgm:prSet presAssocID="{9E359DBF-F230-43B2-8573-DA2F05B06DB9}" presName="parentLin" presStyleCnt="0"/>
      <dgm:spPr/>
    </dgm:pt>
    <dgm:pt modelId="{76AC79FD-8F4E-4BD0-96FE-1B2AD8EA8311}" type="pres">
      <dgm:prSet presAssocID="{9E359DBF-F230-43B2-8573-DA2F05B06DB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401ACD4-9F2C-4F7F-8757-9BEEF3211231}" type="pres">
      <dgm:prSet presAssocID="{9E359DBF-F230-43B2-8573-DA2F05B06DB9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77944-FDE1-47A4-B54A-52FCE9D42AD4}" type="pres">
      <dgm:prSet presAssocID="{9E359DBF-F230-43B2-8573-DA2F05B06DB9}" presName="negativeSpace" presStyleCnt="0"/>
      <dgm:spPr/>
    </dgm:pt>
    <dgm:pt modelId="{69CD1AC7-3B79-456E-8005-A83F0E2587AD}" type="pres">
      <dgm:prSet presAssocID="{9E359DBF-F230-43B2-8573-DA2F05B06DB9}" presName="childText" presStyleLbl="conFgAcc1" presStyleIdx="0" presStyleCnt="3">
        <dgm:presLayoutVars>
          <dgm:bulletEnabled val="1"/>
        </dgm:presLayoutVars>
      </dgm:prSet>
      <dgm:spPr/>
    </dgm:pt>
    <dgm:pt modelId="{426880D6-8B25-426C-AEDA-1EFB08A31381}" type="pres">
      <dgm:prSet presAssocID="{959ED564-EE64-492C-A2BC-A086DF7B3200}" presName="spaceBetweenRectangles" presStyleCnt="0"/>
      <dgm:spPr/>
    </dgm:pt>
    <dgm:pt modelId="{B49F78A5-8A3D-4E9B-B3AB-BAED90D1948C}" type="pres">
      <dgm:prSet presAssocID="{71DD4A4D-0054-4BC4-A872-56636F7FE3D6}" presName="parentLin" presStyleCnt="0"/>
      <dgm:spPr/>
    </dgm:pt>
    <dgm:pt modelId="{075A9399-99B7-4282-BC90-ECEF5219A4D8}" type="pres">
      <dgm:prSet presAssocID="{71DD4A4D-0054-4BC4-A872-56636F7FE3D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FE44352-D251-46D6-B0CF-653E7D874AA2}" type="pres">
      <dgm:prSet presAssocID="{71DD4A4D-0054-4BC4-A872-56636F7FE3D6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585D0-F1E0-4FC9-82BF-33CDA21D8685}" type="pres">
      <dgm:prSet presAssocID="{71DD4A4D-0054-4BC4-A872-56636F7FE3D6}" presName="negativeSpace" presStyleCnt="0"/>
      <dgm:spPr/>
    </dgm:pt>
    <dgm:pt modelId="{C9CCB491-8C4D-450C-A0D1-EA4525CB4694}" type="pres">
      <dgm:prSet presAssocID="{71DD4A4D-0054-4BC4-A872-56636F7FE3D6}" presName="childText" presStyleLbl="conFgAcc1" presStyleIdx="1" presStyleCnt="3">
        <dgm:presLayoutVars>
          <dgm:bulletEnabled val="1"/>
        </dgm:presLayoutVars>
      </dgm:prSet>
      <dgm:spPr/>
    </dgm:pt>
    <dgm:pt modelId="{3D2FD1C8-E539-44CA-BF2A-AC5EE4BA25F5}" type="pres">
      <dgm:prSet presAssocID="{6044B95B-058E-4540-A4A3-668B4C6960D9}" presName="spaceBetweenRectangles" presStyleCnt="0"/>
      <dgm:spPr/>
    </dgm:pt>
    <dgm:pt modelId="{2EFE6618-CF4E-46EB-98A0-F1CA59D3CE61}" type="pres">
      <dgm:prSet presAssocID="{118DAEEB-4064-4FB9-AA3E-5E8701CB83ED}" presName="parentLin" presStyleCnt="0"/>
      <dgm:spPr/>
    </dgm:pt>
    <dgm:pt modelId="{DD5B3BD3-CFE1-46D1-A202-3BD715D9A6B6}" type="pres">
      <dgm:prSet presAssocID="{118DAEEB-4064-4FB9-AA3E-5E8701CB83E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489C277-6DF1-4373-9D66-19D5D009789A}" type="pres">
      <dgm:prSet presAssocID="{118DAEEB-4064-4FB9-AA3E-5E8701CB83ED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ACFDE-3094-4CE4-BA99-41878F36DF41}" type="pres">
      <dgm:prSet presAssocID="{118DAEEB-4064-4FB9-AA3E-5E8701CB83ED}" presName="negativeSpace" presStyleCnt="0"/>
      <dgm:spPr/>
    </dgm:pt>
    <dgm:pt modelId="{41AE41A2-B25D-4597-9785-FF41A2E314D2}" type="pres">
      <dgm:prSet presAssocID="{118DAEEB-4064-4FB9-AA3E-5E8701CB83E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E43235A-9B87-4111-B33F-A5DC9E3539AD}" srcId="{8B8FB375-F66E-47D2-AB1C-CEA5BB579B20}" destId="{9E359DBF-F230-43B2-8573-DA2F05B06DB9}" srcOrd="0" destOrd="0" parTransId="{088C04E6-3A95-454B-A9D7-7A78D54B0272}" sibTransId="{959ED564-EE64-492C-A2BC-A086DF7B3200}"/>
    <dgm:cxn modelId="{32F41119-7B54-4B1A-BECF-894F23375C47}" srcId="{8B8FB375-F66E-47D2-AB1C-CEA5BB579B20}" destId="{71DD4A4D-0054-4BC4-A872-56636F7FE3D6}" srcOrd="1" destOrd="0" parTransId="{F3E37B09-C6EF-4A53-ABAF-BA7BC90EE1EC}" sibTransId="{6044B95B-058E-4540-A4A3-668B4C6960D9}"/>
    <dgm:cxn modelId="{6AD8B9FA-3CCF-42F0-960F-B0E49D1728A7}" srcId="{8B8FB375-F66E-47D2-AB1C-CEA5BB579B20}" destId="{118DAEEB-4064-4FB9-AA3E-5E8701CB83ED}" srcOrd="2" destOrd="0" parTransId="{B5FEF66C-0D5A-4A38-AF83-588E47923F4C}" sibTransId="{5185ACCC-9185-44E7-BB35-69FA2F543F1F}"/>
    <dgm:cxn modelId="{DFEF7B3F-4046-4F5F-93AB-95E60093F9DD}" type="presOf" srcId="{8B8FB375-F66E-47D2-AB1C-CEA5BB579B20}" destId="{AC139291-197B-452E-A2FE-3452948B3171}" srcOrd="0" destOrd="0" presId="urn:microsoft.com/office/officeart/2005/8/layout/list1"/>
    <dgm:cxn modelId="{90048A50-3A7E-458D-9509-308C82309928}" type="presOf" srcId="{9E359DBF-F230-43B2-8573-DA2F05B06DB9}" destId="{6401ACD4-9F2C-4F7F-8757-9BEEF3211231}" srcOrd="1" destOrd="0" presId="urn:microsoft.com/office/officeart/2005/8/layout/list1"/>
    <dgm:cxn modelId="{481C8D20-B345-428A-B5D3-185F6313C719}" type="presOf" srcId="{71DD4A4D-0054-4BC4-A872-56636F7FE3D6}" destId="{4FE44352-D251-46D6-B0CF-653E7D874AA2}" srcOrd="1" destOrd="0" presId="urn:microsoft.com/office/officeart/2005/8/layout/list1"/>
    <dgm:cxn modelId="{7C113365-A21A-4A8A-9CA3-AE4CFCC632D7}" type="presOf" srcId="{9E359DBF-F230-43B2-8573-DA2F05B06DB9}" destId="{76AC79FD-8F4E-4BD0-96FE-1B2AD8EA8311}" srcOrd="0" destOrd="0" presId="urn:microsoft.com/office/officeart/2005/8/layout/list1"/>
    <dgm:cxn modelId="{3A76ECC5-F25A-4E19-8157-4A68520A0BE6}" type="presOf" srcId="{71DD4A4D-0054-4BC4-A872-56636F7FE3D6}" destId="{075A9399-99B7-4282-BC90-ECEF5219A4D8}" srcOrd="0" destOrd="0" presId="urn:microsoft.com/office/officeart/2005/8/layout/list1"/>
    <dgm:cxn modelId="{FA4AC99A-4E40-4279-BC42-ED9B6593D4C4}" type="presOf" srcId="{118DAEEB-4064-4FB9-AA3E-5E8701CB83ED}" destId="{1489C277-6DF1-4373-9D66-19D5D009789A}" srcOrd="1" destOrd="0" presId="urn:microsoft.com/office/officeart/2005/8/layout/list1"/>
    <dgm:cxn modelId="{7D01DAE1-81D6-413E-B850-9EB4DF903DF8}" type="presOf" srcId="{118DAEEB-4064-4FB9-AA3E-5E8701CB83ED}" destId="{DD5B3BD3-CFE1-46D1-A202-3BD715D9A6B6}" srcOrd="0" destOrd="0" presId="urn:microsoft.com/office/officeart/2005/8/layout/list1"/>
    <dgm:cxn modelId="{9CF3CC3C-0A63-4D91-9AB3-C8690A7A0CC7}" type="presParOf" srcId="{AC139291-197B-452E-A2FE-3452948B3171}" destId="{5D65B9E3-3F4A-44EA-9813-678E83C3F1AD}" srcOrd="0" destOrd="0" presId="urn:microsoft.com/office/officeart/2005/8/layout/list1"/>
    <dgm:cxn modelId="{7D638650-FD54-424F-A50D-848AFB348282}" type="presParOf" srcId="{5D65B9E3-3F4A-44EA-9813-678E83C3F1AD}" destId="{76AC79FD-8F4E-4BD0-96FE-1B2AD8EA8311}" srcOrd="0" destOrd="0" presId="urn:microsoft.com/office/officeart/2005/8/layout/list1"/>
    <dgm:cxn modelId="{38C6EB02-5A97-49C9-A3EB-47045CA66CDA}" type="presParOf" srcId="{5D65B9E3-3F4A-44EA-9813-678E83C3F1AD}" destId="{6401ACD4-9F2C-4F7F-8757-9BEEF3211231}" srcOrd="1" destOrd="0" presId="urn:microsoft.com/office/officeart/2005/8/layout/list1"/>
    <dgm:cxn modelId="{12DE221F-3F87-435A-9F6A-57E8C29FF05E}" type="presParOf" srcId="{AC139291-197B-452E-A2FE-3452948B3171}" destId="{BEC77944-FDE1-47A4-B54A-52FCE9D42AD4}" srcOrd="1" destOrd="0" presId="urn:microsoft.com/office/officeart/2005/8/layout/list1"/>
    <dgm:cxn modelId="{6A2BB0ED-3313-439B-A8DE-22D43FFA5CBE}" type="presParOf" srcId="{AC139291-197B-452E-A2FE-3452948B3171}" destId="{69CD1AC7-3B79-456E-8005-A83F0E2587AD}" srcOrd="2" destOrd="0" presId="urn:microsoft.com/office/officeart/2005/8/layout/list1"/>
    <dgm:cxn modelId="{1CD8A781-1185-46D7-899B-4DB3EAA0355A}" type="presParOf" srcId="{AC139291-197B-452E-A2FE-3452948B3171}" destId="{426880D6-8B25-426C-AEDA-1EFB08A31381}" srcOrd="3" destOrd="0" presId="urn:microsoft.com/office/officeart/2005/8/layout/list1"/>
    <dgm:cxn modelId="{C704C8AE-1044-4EBC-9070-350E05C7ADDA}" type="presParOf" srcId="{AC139291-197B-452E-A2FE-3452948B3171}" destId="{B49F78A5-8A3D-4E9B-B3AB-BAED90D1948C}" srcOrd="4" destOrd="0" presId="urn:microsoft.com/office/officeart/2005/8/layout/list1"/>
    <dgm:cxn modelId="{9982235E-97BB-4F1B-9197-98E0EC783762}" type="presParOf" srcId="{B49F78A5-8A3D-4E9B-B3AB-BAED90D1948C}" destId="{075A9399-99B7-4282-BC90-ECEF5219A4D8}" srcOrd="0" destOrd="0" presId="urn:microsoft.com/office/officeart/2005/8/layout/list1"/>
    <dgm:cxn modelId="{7F004A1D-11E2-41CF-9715-AFCDEC15C24E}" type="presParOf" srcId="{B49F78A5-8A3D-4E9B-B3AB-BAED90D1948C}" destId="{4FE44352-D251-46D6-B0CF-653E7D874AA2}" srcOrd="1" destOrd="0" presId="urn:microsoft.com/office/officeart/2005/8/layout/list1"/>
    <dgm:cxn modelId="{4C871D0F-1571-44A4-BAEA-121383440899}" type="presParOf" srcId="{AC139291-197B-452E-A2FE-3452948B3171}" destId="{9FE585D0-F1E0-4FC9-82BF-33CDA21D8685}" srcOrd="5" destOrd="0" presId="urn:microsoft.com/office/officeart/2005/8/layout/list1"/>
    <dgm:cxn modelId="{C7347FD1-F1E1-4F03-91A0-E6BE2D6A10D3}" type="presParOf" srcId="{AC139291-197B-452E-A2FE-3452948B3171}" destId="{C9CCB491-8C4D-450C-A0D1-EA4525CB4694}" srcOrd="6" destOrd="0" presId="urn:microsoft.com/office/officeart/2005/8/layout/list1"/>
    <dgm:cxn modelId="{0798BBAF-A143-4BD9-BDE3-F361CAB92FFA}" type="presParOf" srcId="{AC139291-197B-452E-A2FE-3452948B3171}" destId="{3D2FD1C8-E539-44CA-BF2A-AC5EE4BA25F5}" srcOrd="7" destOrd="0" presId="urn:microsoft.com/office/officeart/2005/8/layout/list1"/>
    <dgm:cxn modelId="{59C497F5-C747-460A-A7EF-644311D4D386}" type="presParOf" srcId="{AC139291-197B-452E-A2FE-3452948B3171}" destId="{2EFE6618-CF4E-46EB-98A0-F1CA59D3CE61}" srcOrd="8" destOrd="0" presId="urn:microsoft.com/office/officeart/2005/8/layout/list1"/>
    <dgm:cxn modelId="{5CC62A86-29CF-4B1C-A9EC-2A74FD48DBCE}" type="presParOf" srcId="{2EFE6618-CF4E-46EB-98A0-F1CA59D3CE61}" destId="{DD5B3BD3-CFE1-46D1-A202-3BD715D9A6B6}" srcOrd="0" destOrd="0" presId="urn:microsoft.com/office/officeart/2005/8/layout/list1"/>
    <dgm:cxn modelId="{A0D33C7A-346B-4CAC-A757-E57CF6B3FCB6}" type="presParOf" srcId="{2EFE6618-CF4E-46EB-98A0-F1CA59D3CE61}" destId="{1489C277-6DF1-4373-9D66-19D5D009789A}" srcOrd="1" destOrd="0" presId="urn:microsoft.com/office/officeart/2005/8/layout/list1"/>
    <dgm:cxn modelId="{A59169F0-2815-4D93-9D65-D550EFE09237}" type="presParOf" srcId="{AC139291-197B-452E-A2FE-3452948B3171}" destId="{66AACFDE-3094-4CE4-BA99-41878F36DF41}" srcOrd="9" destOrd="0" presId="urn:microsoft.com/office/officeart/2005/8/layout/list1"/>
    <dgm:cxn modelId="{8E0DB867-D3F7-4426-A0F3-0A57583AB797}" type="presParOf" srcId="{AC139291-197B-452E-A2FE-3452948B3171}" destId="{41AE41A2-B25D-4597-9785-FF41A2E314D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3E729B-FE4C-4064-B757-92346F204226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A7CD86D-E5BD-4C8E-A4AE-2FA6EC24C3CD}">
      <dgm:prSet phldrT="[Текст]" custT="1"/>
      <dgm:spPr/>
      <dgm:t>
        <a:bodyPr/>
        <a:lstStyle/>
        <a:p>
          <a:r>
            <a:rPr lang="uk-UA" sz="1400" dirty="0" smtClean="0"/>
            <a:t>він застосовується на підставі норм як матеріального так і процесуального права, закріплених у законах та численних підзаконних актах різного рівня;</a:t>
          </a:r>
          <a:endParaRPr lang="ru-RU" sz="1400" dirty="0"/>
        </a:p>
      </dgm:t>
    </dgm:pt>
    <dgm:pt modelId="{1E03D03E-65CC-46DE-B8BF-43B3FD313106}" type="parTrans" cxnId="{070D6B8F-85E0-4196-BF9A-A6769AE8AEE6}">
      <dgm:prSet/>
      <dgm:spPr/>
      <dgm:t>
        <a:bodyPr/>
        <a:lstStyle/>
        <a:p>
          <a:endParaRPr lang="ru-RU"/>
        </a:p>
      </dgm:t>
    </dgm:pt>
    <dgm:pt modelId="{C541DEF9-B22D-41A6-BAF8-013D9A0B503C}" type="sibTrans" cxnId="{070D6B8F-85E0-4196-BF9A-A6769AE8AEE6}">
      <dgm:prSet/>
      <dgm:spPr/>
      <dgm:t>
        <a:bodyPr/>
        <a:lstStyle/>
        <a:p>
          <a:endParaRPr lang="ru-RU"/>
        </a:p>
      </dgm:t>
    </dgm:pt>
    <dgm:pt modelId="{E0620524-4BE9-480A-ACA2-0710876AED43}">
      <dgm:prSet phldrT="[Текст]" custT="1"/>
      <dgm:spPr/>
      <dgm:t>
        <a:bodyPr/>
        <a:lstStyle/>
        <a:p>
          <a:r>
            <a:rPr lang="uk-UA" sz="1400" dirty="0" smtClean="0"/>
            <a:t>застосування заходів адміністративного примусу є формою реалізації владних повноважень;</a:t>
          </a:r>
          <a:endParaRPr lang="ru-RU" sz="1400" dirty="0"/>
        </a:p>
      </dgm:t>
    </dgm:pt>
    <dgm:pt modelId="{DACCF857-60CC-45D2-8C0A-38EA662A3C7F}" type="parTrans" cxnId="{E267C5E2-4375-4337-B2D1-06FEA601093F}">
      <dgm:prSet/>
      <dgm:spPr/>
      <dgm:t>
        <a:bodyPr/>
        <a:lstStyle/>
        <a:p>
          <a:endParaRPr lang="ru-RU"/>
        </a:p>
      </dgm:t>
    </dgm:pt>
    <dgm:pt modelId="{CA5C65B9-B1F0-40F0-AFE6-2C609655A230}" type="sibTrans" cxnId="{E267C5E2-4375-4337-B2D1-06FEA601093F}">
      <dgm:prSet/>
      <dgm:spPr/>
      <dgm:t>
        <a:bodyPr/>
        <a:lstStyle/>
        <a:p>
          <a:endParaRPr lang="ru-RU"/>
        </a:p>
      </dgm:t>
    </dgm:pt>
    <dgm:pt modelId="{0EAD4F34-C23E-4020-8680-7E60A38F0CA6}">
      <dgm:prSet phldrT="[Текст]" custT="1"/>
      <dgm:spPr/>
      <dgm:t>
        <a:bodyPr/>
        <a:lstStyle/>
        <a:p>
          <a:r>
            <a:rPr lang="uk-UA" sz="1400" dirty="0" smtClean="0"/>
            <a:t>застосовувати заходи адміністративного примусу правомочні не всі представники публічної адміністрації, а лише ті, за якими таке право закріплено нормативно;</a:t>
          </a:r>
          <a:endParaRPr lang="ru-RU" sz="1400" dirty="0"/>
        </a:p>
      </dgm:t>
    </dgm:pt>
    <dgm:pt modelId="{5A89F535-CD0C-4EE8-8DA1-D7BBE1F895B1}" type="parTrans" cxnId="{A3E16994-8BA4-4941-B836-DF385B887426}">
      <dgm:prSet/>
      <dgm:spPr/>
      <dgm:t>
        <a:bodyPr/>
        <a:lstStyle/>
        <a:p>
          <a:endParaRPr lang="ru-RU"/>
        </a:p>
      </dgm:t>
    </dgm:pt>
    <dgm:pt modelId="{29BEC44F-647F-4DBF-B240-4B350406F528}" type="sibTrans" cxnId="{A3E16994-8BA4-4941-B836-DF385B887426}">
      <dgm:prSet/>
      <dgm:spPr/>
      <dgm:t>
        <a:bodyPr/>
        <a:lstStyle/>
        <a:p>
          <a:endParaRPr lang="ru-RU"/>
        </a:p>
      </dgm:t>
    </dgm:pt>
    <dgm:pt modelId="{D3A9A43C-0CB7-43C0-8286-5F5D61B55292}">
      <dgm:prSet phldrT="[Текст]" custT="1"/>
      <dgm:spPr/>
      <dgm:t>
        <a:bodyPr/>
        <a:lstStyle/>
        <a:p>
          <a:r>
            <a:rPr lang="uk-UA" sz="1400" dirty="0" smtClean="0"/>
            <a:t>він застосовується широким колом представників публічної адміністрації, де особливе місце з найбільш широкими повноваженнями займають органи виконавчої влади. В той же час, заходи адміністративного примусу застосовуються й іншими державними органами, а також недержавними утвореннями та їх представниками </a:t>
          </a:r>
          <a:endParaRPr lang="ru-RU" sz="1400" dirty="0"/>
        </a:p>
      </dgm:t>
    </dgm:pt>
    <dgm:pt modelId="{12DA6B06-AC70-41F0-B1F8-0B34C8BF821E}" type="parTrans" cxnId="{905F9E81-05A6-432E-A875-F99FAA6C6FD8}">
      <dgm:prSet/>
      <dgm:spPr/>
      <dgm:t>
        <a:bodyPr/>
        <a:lstStyle/>
        <a:p>
          <a:endParaRPr lang="ru-RU"/>
        </a:p>
      </dgm:t>
    </dgm:pt>
    <dgm:pt modelId="{5573A691-E88E-46D5-ACF0-5894A696CBDD}" type="sibTrans" cxnId="{905F9E81-05A6-432E-A875-F99FAA6C6FD8}">
      <dgm:prSet/>
      <dgm:spPr/>
      <dgm:t>
        <a:bodyPr/>
        <a:lstStyle/>
        <a:p>
          <a:endParaRPr lang="ru-RU"/>
        </a:p>
      </dgm:t>
    </dgm:pt>
    <dgm:pt modelId="{9A541068-EDC1-40ED-9B37-3B140F34001B}" type="pres">
      <dgm:prSet presAssocID="{CF3E729B-FE4C-4064-B757-92346F2042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2D0FB2-0050-4B3F-9AFD-C26B16A7FDFA}" type="pres">
      <dgm:prSet presAssocID="{0A7CD86D-E5BD-4C8E-A4AE-2FA6EC24C3CD}" presName="parentLin" presStyleCnt="0"/>
      <dgm:spPr/>
    </dgm:pt>
    <dgm:pt modelId="{67F86F68-3062-48AE-9CEE-E75F979F73F2}" type="pres">
      <dgm:prSet presAssocID="{0A7CD86D-E5BD-4C8E-A4AE-2FA6EC24C3C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DBDB1EB-5FFB-44D6-B1F9-B10DD7F5B725}" type="pres">
      <dgm:prSet presAssocID="{0A7CD86D-E5BD-4C8E-A4AE-2FA6EC24C3CD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B0F15-B813-4521-9CD4-2914097C6C6E}" type="pres">
      <dgm:prSet presAssocID="{0A7CD86D-E5BD-4C8E-A4AE-2FA6EC24C3CD}" presName="negativeSpace" presStyleCnt="0"/>
      <dgm:spPr/>
    </dgm:pt>
    <dgm:pt modelId="{89D7BCDE-0DB7-4B36-A507-2327F8492CA8}" type="pres">
      <dgm:prSet presAssocID="{0A7CD86D-E5BD-4C8E-A4AE-2FA6EC24C3CD}" presName="childText" presStyleLbl="conFgAcc1" presStyleIdx="0" presStyleCnt="4">
        <dgm:presLayoutVars>
          <dgm:bulletEnabled val="1"/>
        </dgm:presLayoutVars>
      </dgm:prSet>
      <dgm:spPr/>
    </dgm:pt>
    <dgm:pt modelId="{E7D5BB9A-155B-464F-B58A-AE3E700ACA3C}" type="pres">
      <dgm:prSet presAssocID="{C541DEF9-B22D-41A6-BAF8-013D9A0B503C}" presName="spaceBetweenRectangles" presStyleCnt="0"/>
      <dgm:spPr/>
    </dgm:pt>
    <dgm:pt modelId="{ED2D0C56-3800-4F96-965B-A431724A4D9E}" type="pres">
      <dgm:prSet presAssocID="{E0620524-4BE9-480A-ACA2-0710876AED43}" presName="parentLin" presStyleCnt="0"/>
      <dgm:spPr/>
    </dgm:pt>
    <dgm:pt modelId="{91A6AE2F-4CEB-4D8B-B1CD-774C821053D2}" type="pres">
      <dgm:prSet presAssocID="{E0620524-4BE9-480A-ACA2-0710876AED4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FABAB72-5BD1-4C6F-83D0-C84F0379B671}" type="pres">
      <dgm:prSet presAssocID="{E0620524-4BE9-480A-ACA2-0710876AED43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DA208-A70D-4FA6-9B5C-318184222924}" type="pres">
      <dgm:prSet presAssocID="{E0620524-4BE9-480A-ACA2-0710876AED43}" presName="negativeSpace" presStyleCnt="0"/>
      <dgm:spPr/>
    </dgm:pt>
    <dgm:pt modelId="{98B436AB-6E9B-41A0-A261-0BC1413DE492}" type="pres">
      <dgm:prSet presAssocID="{E0620524-4BE9-480A-ACA2-0710876AED43}" presName="childText" presStyleLbl="conFgAcc1" presStyleIdx="1" presStyleCnt="4">
        <dgm:presLayoutVars>
          <dgm:bulletEnabled val="1"/>
        </dgm:presLayoutVars>
      </dgm:prSet>
      <dgm:spPr/>
    </dgm:pt>
    <dgm:pt modelId="{44C224FF-B5AC-4BC9-B576-F601B6E5DC10}" type="pres">
      <dgm:prSet presAssocID="{CA5C65B9-B1F0-40F0-AFE6-2C609655A230}" presName="spaceBetweenRectangles" presStyleCnt="0"/>
      <dgm:spPr/>
    </dgm:pt>
    <dgm:pt modelId="{4012CE38-E18C-4D44-BC87-2A665CD6C67E}" type="pres">
      <dgm:prSet presAssocID="{0EAD4F34-C23E-4020-8680-7E60A38F0CA6}" presName="parentLin" presStyleCnt="0"/>
      <dgm:spPr/>
    </dgm:pt>
    <dgm:pt modelId="{D0675813-E248-45A8-924E-DA03C14BF4DF}" type="pres">
      <dgm:prSet presAssocID="{0EAD4F34-C23E-4020-8680-7E60A38F0CA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46372E6-9B2F-4CEE-A7F4-FAAAE4569075}" type="pres">
      <dgm:prSet presAssocID="{0EAD4F34-C23E-4020-8680-7E60A38F0CA6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7BCC3-1E5E-40FB-B74F-B06AA0184986}" type="pres">
      <dgm:prSet presAssocID="{0EAD4F34-C23E-4020-8680-7E60A38F0CA6}" presName="negativeSpace" presStyleCnt="0"/>
      <dgm:spPr/>
    </dgm:pt>
    <dgm:pt modelId="{1AD9BB6D-A352-40D9-9219-FD9611B6910D}" type="pres">
      <dgm:prSet presAssocID="{0EAD4F34-C23E-4020-8680-7E60A38F0CA6}" presName="childText" presStyleLbl="conFgAcc1" presStyleIdx="2" presStyleCnt="4">
        <dgm:presLayoutVars>
          <dgm:bulletEnabled val="1"/>
        </dgm:presLayoutVars>
      </dgm:prSet>
      <dgm:spPr/>
    </dgm:pt>
    <dgm:pt modelId="{9A2E7B36-4B7A-4AB4-98CF-ACFE5D5D0B2E}" type="pres">
      <dgm:prSet presAssocID="{29BEC44F-647F-4DBF-B240-4B350406F528}" presName="spaceBetweenRectangles" presStyleCnt="0"/>
      <dgm:spPr/>
    </dgm:pt>
    <dgm:pt modelId="{5A56C04E-B45E-458A-A40C-A7575487EDA6}" type="pres">
      <dgm:prSet presAssocID="{D3A9A43C-0CB7-43C0-8286-5F5D61B55292}" presName="parentLin" presStyleCnt="0"/>
      <dgm:spPr/>
    </dgm:pt>
    <dgm:pt modelId="{D82D5D8A-A6A8-456B-BF5D-218BDD60EC82}" type="pres">
      <dgm:prSet presAssocID="{D3A9A43C-0CB7-43C0-8286-5F5D61B55292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A646A1F-6E4E-4427-9648-37936DA69B50}" type="pres">
      <dgm:prSet presAssocID="{D3A9A43C-0CB7-43C0-8286-5F5D61B55292}" presName="parentText" presStyleLbl="node1" presStyleIdx="3" presStyleCnt="4" custScaleX="142857" custScaleY="1644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1DCC9-B4E2-4606-8E52-04C76E5E48BD}" type="pres">
      <dgm:prSet presAssocID="{D3A9A43C-0CB7-43C0-8286-5F5D61B55292}" presName="negativeSpace" presStyleCnt="0"/>
      <dgm:spPr/>
    </dgm:pt>
    <dgm:pt modelId="{830B7654-47E7-4315-A91F-B5C2443FD49A}" type="pres">
      <dgm:prSet presAssocID="{D3A9A43C-0CB7-43C0-8286-5F5D61B5529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70D6B8F-85E0-4196-BF9A-A6769AE8AEE6}" srcId="{CF3E729B-FE4C-4064-B757-92346F204226}" destId="{0A7CD86D-E5BD-4C8E-A4AE-2FA6EC24C3CD}" srcOrd="0" destOrd="0" parTransId="{1E03D03E-65CC-46DE-B8BF-43B3FD313106}" sibTransId="{C541DEF9-B22D-41A6-BAF8-013D9A0B503C}"/>
    <dgm:cxn modelId="{5DB1CD31-D31F-4200-9F53-92C22BC2A568}" type="presOf" srcId="{0A7CD86D-E5BD-4C8E-A4AE-2FA6EC24C3CD}" destId="{CDBDB1EB-5FFB-44D6-B1F9-B10DD7F5B725}" srcOrd="1" destOrd="0" presId="urn:microsoft.com/office/officeart/2005/8/layout/list1"/>
    <dgm:cxn modelId="{3E4E3F14-07AF-4F4D-A249-4F0D2F99F761}" type="presOf" srcId="{0EAD4F34-C23E-4020-8680-7E60A38F0CA6}" destId="{D0675813-E248-45A8-924E-DA03C14BF4DF}" srcOrd="0" destOrd="0" presId="urn:microsoft.com/office/officeart/2005/8/layout/list1"/>
    <dgm:cxn modelId="{905F9E81-05A6-432E-A875-F99FAA6C6FD8}" srcId="{CF3E729B-FE4C-4064-B757-92346F204226}" destId="{D3A9A43C-0CB7-43C0-8286-5F5D61B55292}" srcOrd="3" destOrd="0" parTransId="{12DA6B06-AC70-41F0-B1F8-0B34C8BF821E}" sibTransId="{5573A691-E88E-46D5-ACF0-5894A696CBDD}"/>
    <dgm:cxn modelId="{A3E16994-8BA4-4941-B836-DF385B887426}" srcId="{CF3E729B-FE4C-4064-B757-92346F204226}" destId="{0EAD4F34-C23E-4020-8680-7E60A38F0CA6}" srcOrd="2" destOrd="0" parTransId="{5A89F535-CD0C-4EE8-8DA1-D7BBE1F895B1}" sibTransId="{29BEC44F-647F-4DBF-B240-4B350406F528}"/>
    <dgm:cxn modelId="{F0C9A9BF-0517-42EE-B5A3-34F1B6C740EE}" type="presOf" srcId="{CF3E729B-FE4C-4064-B757-92346F204226}" destId="{9A541068-EDC1-40ED-9B37-3B140F34001B}" srcOrd="0" destOrd="0" presId="urn:microsoft.com/office/officeart/2005/8/layout/list1"/>
    <dgm:cxn modelId="{512209A6-A974-4C6D-A5FD-FBF5EF86B1DE}" type="presOf" srcId="{D3A9A43C-0CB7-43C0-8286-5F5D61B55292}" destId="{3A646A1F-6E4E-4427-9648-37936DA69B50}" srcOrd="1" destOrd="0" presId="urn:microsoft.com/office/officeart/2005/8/layout/list1"/>
    <dgm:cxn modelId="{2743ACAD-E12D-4CB4-B029-3C1C184C5F6E}" type="presOf" srcId="{D3A9A43C-0CB7-43C0-8286-5F5D61B55292}" destId="{D82D5D8A-A6A8-456B-BF5D-218BDD60EC82}" srcOrd="0" destOrd="0" presId="urn:microsoft.com/office/officeart/2005/8/layout/list1"/>
    <dgm:cxn modelId="{692C2A5F-90DA-4BEC-B834-14A7952DD5F0}" type="presOf" srcId="{E0620524-4BE9-480A-ACA2-0710876AED43}" destId="{4FABAB72-5BD1-4C6F-83D0-C84F0379B671}" srcOrd="1" destOrd="0" presId="urn:microsoft.com/office/officeart/2005/8/layout/list1"/>
    <dgm:cxn modelId="{76A06A1D-49C6-4B7B-B9FE-1112F4A4E1BC}" type="presOf" srcId="{0EAD4F34-C23E-4020-8680-7E60A38F0CA6}" destId="{646372E6-9B2F-4CEE-A7F4-FAAAE4569075}" srcOrd="1" destOrd="0" presId="urn:microsoft.com/office/officeart/2005/8/layout/list1"/>
    <dgm:cxn modelId="{780C7D0F-D5FE-48AF-8614-FC9183B431A1}" type="presOf" srcId="{0A7CD86D-E5BD-4C8E-A4AE-2FA6EC24C3CD}" destId="{67F86F68-3062-48AE-9CEE-E75F979F73F2}" srcOrd="0" destOrd="0" presId="urn:microsoft.com/office/officeart/2005/8/layout/list1"/>
    <dgm:cxn modelId="{E267C5E2-4375-4337-B2D1-06FEA601093F}" srcId="{CF3E729B-FE4C-4064-B757-92346F204226}" destId="{E0620524-4BE9-480A-ACA2-0710876AED43}" srcOrd="1" destOrd="0" parTransId="{DACCF857-60CC-45D2-8C0A-38EA662A3C7F}" sibTransId="{CA5C65B9-B1F0-40F0-AFE6-2C609655A230}"/>
    <dgm:cxn modelId="{52971473-7CCA-46D7-BEC2-FFA9EE970EC8}" type="presOf" srcId="{E0620524-4BE9-480A-ACA2-0710876AED43}" destId="{91A6AE2F-4CEB-4D8B-B1CD-774C821053D2}" srcOrd="0" destOrd="0" presId="urn:microsoft.com/office/officeart/2005/8/layout/list1"/>
    <dgm:cxn modelId="{DDC4DABB-1E0F-42F1-9E30-EE0E4870EDBF}" type="presParOf" srcId="{9A541068-EDC1-40ED-9B37-3B140F34001B}" destId="{DB2D0FB2-0050-4B3F-9AFD-C26B16A7FDFA}" srcOrd="0" destOrd="0" presId="urn:microsoft.com/office/officeart/2005/8/layout/list1"/>
    <dgm:cxn modelId="{C83D6E61-6D49-4DA6-9D28-15254F9B755F}" type="presParOf" srcId="{DB2D0FB2-0050-4B3F-9AFD-C26B16A7FDFA}" destId="{67F86F68-3062-48AE-9CEE-E75F979F73F2}" srcOrd="0" destOrd="0" presId="urn:microsoft.com/office/officeart/2005/8/layout/list1"/>
    <dgm:cxn modelId="{9CC65046-CB46-4BB4-8CEB-C944A528E58C}" type="presParOf" srcId="{DB2D0FB2-0050-4B3F-9AFD-C26B16A7FDFA}" destId="{CDBDB1EB-5FFB-44D6-B1F9-B10DD7F5B725}" srcOrd="1" destOrd="0" presId="urn:microsoft.com/office/officeart/2005/8/layout/list1"/>
    <dgm:cxn modelId="{84D0BD18-BE30-4820-99F4-7A41745A4ABD}" type="presParOf" srcId="{9A541068-EDC1-40ED-9B37-3B140F34001B}" destId="{A15B0F15-B813-4521-9CD4-2914097C6C6E}" srcOrd="1" destOrd="0" presId="urn:microsoft.com/office/officeart/2005/8/layout/list1"/>
    <dgm:cxn modelId="{722A3D98-9118-4463-B571-5DB630557AC6}" type="presParOf" srcId="{9A541068-EDC1-40ED-9B37-3B140F34001B}" destId="{89D7BCDE-0DB7-4B36-A507-2327F8492CA8}" srcOrd="2" destOrd="0" presId="urn:microsoft.com/office/officeart/2005/8/layout/list1"/>
    <dgm:cxn modelId="{298C2E51-AAD0-42C7-83DD-C43881531C7B}" type="presParOf" srcId="{9A541068-EDC1-40ED-9B37-3B140F34001B}" destId="{E7D5BB9A-155B-464F-B58A-AE3E700ACA3C}" srcOrd="3" destOrd="0" presId="urn:microsoft.com/office/officeart/2005/8/layout/list1"/>
    <dgm:cxn modelId="{82C83A77-F2A3-403E-BB23-4C5900AB3BF4}" type="presParOf" srcId="{9A541068-EDC1-40ED-9B37-3B140F34001B}" destId="{ED2D0C56-3800-4F96-965B-A431724A4D9E}" srcOrd="4" destOrd="0" presId="urn:microsoft.com/office/officeart/2005/8/layout/list1"/>
    <dgm:cxn modelId="{D5792179-D6D2-4B3C-9ACB-B9C32229F71E}" type="presParOf" srcId="{ED2D0C56-3800-4F96-965B-A431724A4D9E}" destId="{91A6AE2F-4CEB-4D8B-B1CD-774C821053D2}" srcOrd="0" destOrd="0" presId="urn:microsoft.com/office/officeart/2005/8/layout/list1"/>
    <dgm:cxn modelId="{A49F241E-FDCF-41C6-B926-E9CFE73311C0}" type="presParOf" srcId="{ED2D0C56-3800-4F96-965B-A431724A4D9E}" destId="{4FABAB72-5BD1-4C6F-83D0-C84F0379B671}" srcOrd="1" destOrd="0" presId="urn:microsoft.com/office/officeart/2005/8/layout/list1"/>
    <dgm:cxn modelId="{FB9000CD-1574-4097-A51C-B68E9BD2D0BE}" type="presParOf" srcId="{9A541068-EDC1-40ED-9B37-3B140F34001B}" destId="{2C8DA208-A70D-4FA6-9B5C-318184222924}" srcOrd="5" destOrd="0" presId="urn:microsoft.com/office/officeart/2005/8/layout/list1"/>
    <dgm:cxn modelId="{8A303054-6707-4298-AF70-21A7B78FD25C}" type="presParOf" srcId="{9A541068-EDC1-40ED-9B37-3B140F34001B}" destId="{98B436AB-6E9B-41A0-A261-0BC1413DE492}" srcOrd="6" destOrd="0" presId="urn:microsoft.com/office/officeart/2005/8/layout/list1"/>
    <dgm:cxn modelId="{EB3803A1-E11A-4E4F-B277-FEB0C2DEB813}" type="presParOf" srcId="{9A541068-EDC1-40ED-9B37-3B140F34001B}" destId="{44C224FF-B5AC-4BC9-B576-F601B6E5DC10}" srcOrd="7" destOrd="0" presId="urn:microsoft.com/office/officeart/2005/8/layout/list1"/>
    <dgm:cxn modelId="{B74CAE97-9829-4B1E-8879-5F7CA792CAA1}" type="presParOf" srcId="{9A541068-EDC1-40ED-9B37-3B140F34001B}" destId="{4012CE38-E18C-4D44-BC87-2A665CD6C67E}" srcOrd="8" destOrd="0" presId="urn:microsoft.com/office/officeart/2005/8/layout/list1"/>
    <dgm:cxn modelId="{38877353-4ACA-45C8-BA46-3CAE6CC2CDBF}" type="presParOf" srcId="{4012CE38-E18C-4D44-BC87-2A665CD6C67E}" destId="{D0675813-E248-45A8-924E-DA03C14BF4DF}" srcOrd="0" destOrd="0" presId="urn:microsoft.com/office/officeart/2005/8/layout/list1"/>
    <dgm:cxn modelId="{42BD5943-32C5-4C2A-B062-4079EE9718EB}" type="presParOf" srcId="{4012CE38-E18C-4D44-BC87-2A665CD6C67E}" destId="{646372E6-9B2F-4CEE-A7F4-FAAAE4569075}" srcOrd="1" destOrd="0" presId="urn:microsoft.com/office/officeart/2005/8/layout/list1"/>
    <dgm:cxn modelId="{170C6624-45EA-43D0-8C69-C47B6699395E}" type="presParOf" srcId="{9A541068-EDC1-40ED-9B37-3B140F34001B}" destId="{D887BCC3-1E5E-40FB-B74F-B06AA0184986}" srcOrd="9" destOrd="0" presId="urn:microsoft.com/office/officeart/2005/8/layout/list1"/>
    <dgm:cxn modelId="{0049021B-906D-4EF3-AECD-52CDC5CD5D55}" type="presParOf" srcId="{9A541068-EDC1-40ED-9B37-3B140F34001B}" destId="{1AD9BB6D-A352-40D9-9219-FD9611B6910D}" srcOrd="10" destOrd="0" presId="urn:microsoft.com/office/officeart/2005/8/layout/list1"/>
    <dgm:cxn modelId="{74486181-21A6-4D03-98CD-6A259651DE87}" type="presParOf" srcId="{9A541068-EDC1-40ED-9B37-3B140F34001B}" destId="{9A2E7B36-4B7A-4AB4-98CF-ACFE5D5D0B2E}" srcOrd="11" destOrd="0" presId="urn:microsoft.com/office/officeart/2005/8/layout/list1"/>
    <dgm:cxn modelId="{9A3986ED-79CB-453F-AF82-FEC740C69A21}" type="presParOf" srcId="{9A541068-EDC1-40ED-9B37-3B140F34001B}" destId="{5A56C04E-B45E-458A-A40C-A7575487EDA6}" srcOrd="12" destOrd="0" presId="urn:microsoft.com/office/officeart/2005/8/layout/list1"/>
    <dgm:cxn modelId="{5B8BB858-70D5-432B-AEDC-8D05932EE4BD}" type="presParOf" srcId="{5A56C04E-B45E-458A-A40C-A7575487EDA6}" destId="{D82D5D8A-A6A8-456B-BF5D-218BDD60EC82}" srcOrd="0" destOrd="0" presId="urn:microsoft.com/office/officeart/2005/8/layout/list1"/>
    <dgm:cxn modelId="{C238FCFB-1BA5-450C-835B-2D5CF5CAECE3}" type="presParOf" srcId="{5A56C04E-B45E-458A-A40C-A7575487EDA6}" destId="{3A646A1F-6E4E-4427-9648-37936DA69B50}" srcOrd="1" destOrd="0" presId="urn:microsoft.com/office/officeart/2005/8/layout/list1"/>
    <dgm:cxn modelId="{C517AC5A-CC83-4883-8E79-2A4A01F92121}" type="presParOf" srcId="{9A541068-EDC1-40ED-9B37-3B140F34001B}" destId="{6AE1DCC9-B4E2-4606-8E52-04C76E5E48BD}" srcOrd="13" destOrd="0" presId="urn:microsoft.com/office/officeart/2005/8/layout/list1"/>
    <dgm:cxn modelId="{EE835F4E-8831-40A9-9E1D-394668FC8B99}" type="presParOf" srcId="{9A541068-EDC1-40ED-9B37-3B140F34001B}" destId="{830B7654-47E7-4315-A91F-B5C2443FD49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BC8130-803D-463C-A920-346B3456EC94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F022F47-E919-495E-B29E-8CE77CDFCA93}">
      <dgm:prSet phldrT="[Текст]" custT="1"/>
      <dgm:spPr/>
      <dgm:t>
        <a:bodyPr/>
        <a:lstStyle/>
        <a:p>
          <a:r>
            <a:rPr lang="uk-UA" sz="1400" dirty="0" smtClean="0"/>
            <a:t>він застосовується суб'єктами не дисциплінарної, а функціональної влади за відсутності відносини службового підпорядкування;</a:t>
          </a:r>
          <a:endParaRPr lang="ru-RU" sz="1400" dirty="0"/>
        </a:p>
      </dgm:t>
    </dgm:pt>
    <dgm:pt modelId="{19E39EEA-6A99-4A1E-8677-BA609FEA925B}" type="parTrans" cxnId="{F7C5B1B2-FF70-4C83-93A7-DC8A873D4209}">
      <dgm:prSet/>
      <dgm:spPr/>
      <dgm:t>
        <a:bodyPr/>
        <a:lstStyle/>
        <a:p>
          <a:endParaRPr lang="ru-RU"/>
        </a:p>
      </dgm:t>
    </dgm:pt>
    <dgm:pt modelId="{0546C835-D4B4-4008-A887-39B64F3B0311}" type="sibTrans" cxnId="{F7C5B1B2-FF70-4C83-93A7-DC8A873D4209}">
      <dgm:prSet/>
      <dgm:spPr/>
      <dgm:t>
        <a:bodyPr/>
        <a:lstStyle/>
        <a:p>
          <a:endParaRPr lang="ru-RU"/>
        </a:p>
      </dgm:t>
    </dgm:pt>
    <dgm:pt modelId="{4F429F09-7A2A-402B-96F0-540CA193287B}">
      <dgm:prSet phldrT="[Текст]" custT="1"/>
      <dgm:spPr/>
      <dgm:t>
        <a:bodyPr/>
        <a:lstStyle/>
        <a:p>
          <a:r>
            <a:rPr lang="uk-UA" sz="1400" dirty="0" smtClean="0"/>
            <a:t>цей примус застосовується як до фізичних, так і юридичних осіб, інших колективних суб’єктів, обмежуючи права і свободи громадян і організацій у випадках, безпосередньо передбачених чинним законодавством. При цьому заходи адміністративного примусу застосовуються як до конкретних громадян або підприємств, так і </a:t>
          </a:r>
          <a:r>
            <a:rPr lang="uk-UA" sz="1400" dirty="0" err="1" smtClean="0"/>
            <a:t>неперсоніфіковано</a:t>
          </a:r>
          <a:r>
            <a:rPr lang="uk-UA" sz="1400" dirty="0" smtClean="0"/>
            <a:t>;</a:t>
          </a:r>
          <a:endParaRPr lang="ru-RU" sz="1400" dirty="0"/>
        </a:p>
      </dgm:t>
    </dgm:pt>
    <dgm:pt modelId="{552081D6-7602-4917-8BCF-612292A5BA53}" type="parTrans" cxnId="{58E86D24-C797-4DB4-A1AA-FDD57CD6C28C}">
      <dgm:prSet/>
      <dgm:spPr/>
      <dgm:t>
        <a:bodyPr/>
        <a:lstStyle/>
        <a:p>
          <a:endParaRPr lang="ru-RU"/>
        </a:p>
      </dgm:t>
    </dgm:pt>
    <dgm:pt modelId="{AB22D39E-51B3-4572-AB9C-05911F0E0685}" type="sibTrans" cxnId="{58E86D24-C797-4DB4-A1AA-FDD57CD6C28C}">
      <dgm:prSet/>
      <dgm:spPr/>
      <dgm:t>
        <a:bodyPr/>
        <a:lstStyle/>
        <a:p>
          <a:endParaRPr lang="ru-RU"/>
        </a:p>
      </dgm:t>
    </dgm:pt>
    <dgm:pt modelId="{23AF4B59-435A-4A99-BF9B-CF707E99DCB3}">
      <dgm:prSet phldrT="[Текст]" custT="1"/>
      <dgm:spPr/>
      <dgm:t>
        <a:bodyPr/>
        <a:lstStyle/>
        <a:p>
          <a:r>
            <a:rPr lang="uk-UA" sz="1400" dirty="0" smtClean="0"/>
            <a:t>адміністративний примус реалізується за допомогою заходів психічного, фізичного, матеріального або іншого визначеного нормою права впливу на свідомість і поведінку громадян, а також організаційного впливу на юридичних осіб;</a:t>
          </a:r>
          <a:endParaRPr lang="ru-RU" sz="1400" dirty="0"/>
        </a:p>
      </dgm:t>
    </dgm:pt>
    <dgm:pt modelId="{668192FD-F85B-456F-BF46-DAACD024BA07}" type="parTrans" cxnId="{5292349F-E274-416E-9A43-2C630789BE95}">
      <dgm:prSet/>
      <dgm:spPr/>
      <dgm:t>
        <a:bodyPr/>
        <a:lstStyle/>
        <a:p>
          <a:endParaRPr lang="ru-RU"/>
        </a:p>
      </dgm:t>
    </dgm:pt>
    <dgm:pt modelId="{8BCC70A0-3152-4A3A-A05A-590BA2246982}" type="sibTrans" cxnId="{5292349F-E274-416E-9A43-2C630789BE95}">
      <dgm:prSet/>
      <dgm:spPr/>
      <dgm:t>
        <a:bodyPr/>
        <a:lstStyle/>
        <a:p>
          <a:endParaRPr lang="ru-RU"/>
        </a:p>
      </dgm:t>
    </dgm:pt>
    <dgm:pt modelId="{7BE66708-5744-49FE-ADC6-353AFB6235B9}">
      <dgm:prSet phldrT="[Текст]" custT="1"/>
      <dgm:spPr/>
      <dgm:t>
        <a:bodyPr/>
        <a:lstStyle/>
        <a:p>
          <a:r>
            <a:rPr lang="uk-UA" sz="1400" dirty="0" smtClean="0"/>
            <a:t>у більшості випадків адміністративне примус має свою процесуальну форму й здійснюється за допомогою </a:t>
          </a:r>
          <a:r>
            <a:rPr lang="uk-UA" sz="1400" dirty="0" err="1" smtClean="0"/>
            <a:t>правозастосовчих</a:t>
          </a:r>
          <a:r>
            <a:rPr lang="uk-UA" sz="1400" dirty="0" smtClean="0"/>
            <a:t> актів;</a:t>
          </a:r>
          <a:endParaRPr lang="ru-RU" sz="1400" dirty="0"/>
        </a:p>
      </dgm:t>
    </dgm:pt>
    <dgm:pt modelId="{99B77480-94D5-4647-8B13-2705FBB795B8}" type="parTrans" cxnId="{06CA43FB-84B4-4F36-BFFC-C980982DB66D}">
      <dgm:prSet/>
      <dgm:spPr/>
    </dgm:pt>
    <dgm:pt modelId="{603122AF-3100-4F1E-AF4F-8CA1E51D5E87}" type="sibTrans" cxnId="{06CA43FB-84B4-4F36-BFFC-C980982DB66D}">
      <dgm:prSet/>
      <dgm:spPr/>
    </dgm:pt>
    <dgm:pt modelId="{7B51E4A0-A34D-41EA-B6DA-E5718A38DA48}">
      <dgm:prSet phldrT="[Текст]" custT="1"/>
      <dgm:spPr/>
      <dgm:t>
        <a:bodyPr/>
        <a:lstStyle/>
        <a:p>
          <a:r>
            <a:rPr lang="uk-UA" sz="1400" dirty="0" smtClean="0"/>
            <a:t>адміністративний примус переслідує різні цілі, такі як: попередження правопорушень і шкідливих наслідків різноманітних надзвичайних ситуацій, припинення вчиненого адміністративного правопорушення, а іноді і злочину; забезпечення притягнення винної особи до відповідальності із застосуванням відповідних санкцій тощо.</a:t>
          </a:r>
          <a:endParaRPr lang="ru-RU" sz="1400" dirty="0"/>
        </a:p>
      </dgm:t>
    </dgm:pt>
    <dgm:pt modelId="{6B106B89-11B2-4186-BC15-80FE95F6E3FF}" type="parTrans" cxnId="{50C09F0A-690B-466E-9C17-CEEC3F08E10A}">
      <dgm:prSet/>
      <dgm:spPr/>
    </dgm:pt>
    <dgm:pt modelId="{87A48452-CF41-44F1-A958-E2F9DFA9246A}" type="sibTrans" cxnId="{50C09F0A-690B-466E-9C17-CEEC3F08E10A}">
      <dgm:prSet/>
      <dgm:spPr/>
    </dgm:pt>
    <dgm:pt modelId="{9BBEE11C-B9CC-47D8-8DBC-19C47F947313}" type="pres">
      <dgm:prSet presAssocID="{D1BC8130-803D-463C-A920-346B3456EC9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27E222-03DD-46FB-9622-0BE4F4AD7B8D}" type="pres">
      <dgm:prSet presAssocID="{AF022F47-E919-495E-B29E-8CE77CDFCA93}" presName="parentLin" presStyleCnt="0"/>
      <dgm:spPr/>
    </dgm:pt>
    <dgm:pt modelId="{633C16DE-C4EC-41A3-A146-975E79DF7633}" type="pres">
      <dgm:prSet presAssocID="{AF022F47-E919-495E-B29E-8CE77CDFCA9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FC6C4EE-2B5A-400C-BE08-710FD4D13695}" type="pres">
      <dgm:prSet presAssocID="{AF022F47-E919-495E-B29E-8CE77CDFCA93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C8104-9F28-45CF-ADD6-9AAD95A4087D}" type="pres">
      <dgm:prSet presAssocID="{AF022F47-E919-495E-B29E-8CE77CDFCA93}" presName="negativeSpace" presStyleCnt="0"/>
      <dgm:spPr/>
    </dgm:pt>
    <dgm:pt modelId="{84097A87-1399-4172-AD55-F727BEEC1EDC}" type="pres">
      <dgm:prSet presAssocID="{AF022F47-E919-495E-B29E-8CE77CDFCA93}" presName="childText" presStyleLbl="conFgAcc1" presStyleIdx="0" presStyleCnt="5">
        <dgm:presLayoutVars>
          <dgm:bulletEnabled val="1"/>
        </dgm:presLayoutVars>
      </dgm:prSet>
      <dgm:spPr/>
    </dgm:pt>
    <dgm:pt modelId="{9EAE8B19-FC82-479D-939B-5A6771516C32}" type="pres">
      <dgm:prSet presAssocID="{0546C835-D4B4-4008-A887-39B64F3B0311}" presName="spaceBetweenRectangles" presStyleCnt="0"/>
      <dgm:spPr/>
    </dgm:pt>
    <dgm:pt modelId="{32FF98DA-4B5E-410C-929F-0B302CDA6837}" type="pres">
      <dgm:prSet presAssocID="{4F429F09-7A2A-402B-96F0-540CA193287B}" presName="parentLin" presStyleCnt="0"/>
      <dgm:spPr/>
    </dgm:pt>
    <dgm:pt modelId="{F50F6C6E-FCC7-4D97-B080-3CD7D59705C8}" type="pres">
      <dgm:prSet presAssocID="{4F429F09-7A2A-402B-96F0-540CA193287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32ABC2D-113D-4A27-A923-21F0F2F4D7C6}" type="pres">
      <dgm:prSet presAssocID="{4F429F09-7A2A-402B-96F0-540CA193287B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6B686E-FFDC-4EB5-AEA1-71B9A0EB136B}" type="pres">
      <dgm:prSet presAssocID="{4F429F09-7A2A-402B-96F0-540CA193287B}" presName="negativeSpace" presStyleCnt="0"/>
      <dgm:spPr/>
    </dgm:pt>
    <dgm:pt modelId="{6A3C7814-5393-465E-AE1D-4F7434F6811B}" type="pres">
      <dgm:prSet presAssocID="{4F429F09-7A2A-402B-96F0-540CA193287B}" presName="childText" presStyleLbl="conFgAcc1" presStyleIdx="1" presStyleCnt="5">
        <dgm:presLayoutVars>
          <dgm:bulletEnabled val="1"/>
        </dgm:presLayoutVars>
      </dgm:prSet>
      <dgm:spPr/>
    </dgm:pt>
    <dgm:pt modelId="{8CD0E1E1-454F-49E9-BCDA-EB24FE4F6CFC}" type="pres">
      <dgm:prSet presAssocID="{AB22D39E-51B3-4572-AB9C-05911F0E0685}" presName="spaceBetweenRectangles" presStyleCnt="0"/>
      <dgm:spPr/>
    </dgm:pt>
    <dgm:pt modelId="{7F14B6F3-F9A3-4CE6-9E58-3E41FDF78513}" type="pres">
      <dgm:prSet presAssocID="{23AF4B59-435A-4A99-BF9B-CF707E99DCB3}" presName="parentLin" presStyleCnt="0"/>
      <dgm:spPr/>
    </dgm:pt>
    <dgm:pt modelId="{97E4660C-13E3-4FF7-89AE-262E1BFD654D}" type="pres">
      <dgm:prSet presAssocID="{23AF4B59-435A-4A99-BF9B-CF707E99DCB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92276EF-462D-47F8-99F8-AE7C64F46F78}" type="pres">
      <dgm:prSet presAssocID="{23AF4B59-435A-4A99-BF9B-CF707E99DCB3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FE177A-C126-4103-91CD-42039A291BCD}" type="pres">
      <dgm:prSet presAssocID="{23AF4B59-435A-4A99-BF9B-CF707E99DCB3}" presName="negativeSpace" presStyleCnt="0"/>
      <dgm:spPr/>
    </dgm:pt>
    <dgm:pt modelId="{EBFFB628-8B85-465C-8006-F7DB1CA82060}" type="pres">
      <dgm:prSet presAssocID="{23AF4B59-435A-4A99-BF9B-CF707E99DCB3}" presName="childText" presStyleLbl="conFgAcc1" presStyleIdx="2" presStyleCnt="5">
        <dgm:presLayoutVars>
          <dgm:bulletEnabled val="1"/>
        </dgm:presLayoutVars>
      </dgm:prSet>
      <dgm:spPr/>
    </dgm:pt>
    <dgm:pt modelId="{AE1979E3-2BCE-47AE-8673-C10B3440921C}" type="pres">
      <dgm:prSet presAssocID="{8BCC70A0-3152-4A3A-A05A-590BA2246982}" presName="spaceBetweenRectangles" presStyleCnt="0"/>
      <dgm:spPr/>
    </dgm:pt>
    <dgm:pt modelId="{E58B9F58-B08D-4C99-BD97-8EB235E149E0}" type="pres">
      <dgm:prSet presAssocID="{7BE66708-5744-49FE-ADC6-353AFB6235B9}" presName="parentLin" presStyleCnt="0"/>
      <dgm:spPr/>
    </dgm:pt>
    <dgm:pt modelId="{772B8B89-A6E9-4161-88FD-A00C395179D8}" type="pres">
      <dgm:prSet presAssocID="{7BE66708-5744-49FE-ADC6-353AFB6235B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9047EE60-7585-46C1-9048-1BC833E1F704}" type="pres">
      <dgm:prSet presAssocID="{7BE66708-5744-49FE-ADC6-353AFB6235B9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C1EE7-A75F-4671-9DDF-D4CF6D9CDDA2}" type="pres">
      <dgm:prSet presAssocID="{7BE66708-5744-49FE-ADC6-353AFB6235B9}" presName="negativeSpace" presStyleCnt="0"/>
      <dgm:spPr/>
    </dgm:pt>
    <dgm:pt modelId="{505DE0B5-957B-4567-99A3-F94C4BA7DDE6}" type="pres">
      <dgm:prSet presAssocID="{7BE66708-5744-49FE-ADC6-353AFB6235B9}" presName="childText" presStyleLbl="conFgAcc1" presStyleIdx="3" presStyleCnt="5">
        <dgm:presLayoutVars>
          <dgm:bulletEnabled val="1"/>
        </dgm:presLayoutVars>
      </dgm:prSet>
      <dgm:spPr/>
    </dgm:pt>
    <dgm:pt modelId="{71D0485C-B266-46C7-B8ED-3DF30110BE92}" type="pres">
      <dgm:prSet presAssocID="{603122AF-3100-4F1E-AF4F-8CA1E51D5E87}" presName="spaceBetweenRectangles" presStyleCnt="0"/>
      <dgm:spPr/>
    </dgm:pt>
    <dgm:pt modelId="{9DA01728-32C7-4199-A0E0-1A1C5518DB1F}" type="pres">
      <dgm:prSet presAssocID="{7B51E4A0-A34D-41EA-B6DA-E5718A38DA48}" presName="parentLin" presStyleCnt="0"/>
      <dgm:spPr/>
    </dgm:pt>
    <dgm:pt modelId="{0004866B-E88A-47F8-80E1-5CC5531C9178}" type="pres">
      <dgm:prSet presAssocID="{7B51E4A0-A34D-41EA-B6DA-E5718A38DA48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597AD04F-6C69-42E7-8110-E962BD9EDED3}" type="pres">
      <dgm:prSet presAssocID="{7B51E4A0-A34D-41EA-B6DA-E5718A38DA48}" presName="parentText" presStyleLbl="node1" presStyleIdx="4" presStyleCnt="5" custScaleX="142857" custScaleY="1190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E7035A-8902-4010-BE73-6CD0F9AC76DC}" type="pres">
      <dgm:prSet presAssocID="{7B51E4A0-A34D-41EA-B6DA-E5718A38DA48}" presName="negativeSpace" presStyleCnt="0"/>
      <dgm:spPr/>
    </dgm:pt>
    <dgm:pt modelId="{9B1653D5-23FB-4749-8103-DF520542FBD2}" type="pres">
      <dgm:prSet presAssocID="{7B51E4A0-A34D-41EA-B6DA-E5718A38DA4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6CA43FB-84B4-4F36-BFFC-C980982DB66D}" srcId="{D1BC8130-803D-463C-A920-346B3456EC94}" destId="{7BE66708-5744-49FE-ADC6-353AFB6235B9}" srcOrd="3" destOrd="0" parTransId="{99B77480-94D5-4647-8B13-2705FBB795B8}" sibTransId="{603122AF-3100-4F1E-AF4F-8CA1E51D5E87}"/>
    <dgm:cxn modelId="{1348BB10-467F-404D-A47E-34101A78E8BC}" type="presOf" srcId="{AF022F47-E919-495E-B29E-8CE77CDFCA93}" destId="{633C16DE-C4EC-41A3-A146-975E79DF7633}" srcOrd="0" destOrd="0" presId="urn:microsoft.com/office/officeart/2005/8/layout/list1"/>
    <dgm:cxn modelId="{79435AD2-F111-44DD-AFE5-4DDC8EAE842C}" type="presOf" srcId="{7B51E4A0-A34D-41EA-B6DA-E5718A38DA48}" destId="{597AD04F-6C69-42E7-8110-E962BD9EDED3}" srcOrd="1" destOrd="0" presId="urn:microsoft.com/office/officeart/2005/8/layout/list1"/>
    <dgm:cxn modelId="{F7C5B1B2-FF70-4C83-93A7-DC8A873D4209}" srcId="{D1BC8130-803D-463C-A920-346B3456EC94}" destId="{AF022F47-E919-495E-B29E-8CE77CDFCA93}" srcOrd="0" destOrd="0" parTransId="{19E39EEA-6A99-4A1E-8677-BA609FEA925B}" sibTransId="{0546C835-D4B4-4008-A887-39B64F3B0311}"/>
    <dgm:cxn modelId="{255BF06F-CBC5-4A6D-B1A3-710B42003E25}" type="presOf" srcId="{7BE66708-5744-49FE-ADC6-353AFB6235B9}" destId="{9047EE60-7585-46C1-9048-1BC833E1F704}" srcOrd="1" destOrd="0" presId="urn:microsoft.com/office/officeart/2005/8/layout/list1"/>
    <dgm:cxn modelId="{85A26617-B3C1-42B2-B8E3-7DF0B479EB4F}" type="presOf" srcId="{23AF4B59-435A-4A99-BF9B-CF707E99DCB3}" destId="{892276EF-462D-47F8-99F8-AE7C64F46F78}" srcOrd="1" destOrd="0" presId="urn:microsoft.com/office/officeart/2005/8/layout/list1"/>
    <dgm:cxn modelId="{50C09F0A-690B-466E-9C17-CEEC3F08E10A}" srcId="{D1BC8130-803D-463C-A920-346B3456EC94}" destId="{7B51E4A0-A34D-41EA-B6DA-E5718A38DA48}" srcOrd="4" destOrd="0" parTransId="{6B106B89-11B2-4186-BC15-80FE95F6E3FF}" sibTransId="{87A48452-CF41-44F1-A958-E2F9DFA9246A}"/>
    <dgm:cxn modelId="{4F00CCBE-5DD5-45EB-9AEA-DAC8C0F3E34A}" type="presOf" srcId="{7BE66708-5744-49FE-ADC6-353AFB6235B9}" destId="{772B8B89-A6E9-4161-88FD-A00C395179D8}" srcOrd="0" destOrd="0" presId="urn:microsoft.com/office/officeart/2005/8/layout/list1"/>
    <dgm:cxn modelId="{58E86D24-C797-4DB4-A1AA-FDD57CD6C28C}" srcId="{D1BC8130-803D-463C-A920-346B3456EC94}" destId="{4F429F09-7A2A-402B-96F0-540CA193287B}" srcOrd="1" destOrd="0" parTransId="{552081D6-7602-4917-8BCF-612292A5BA53}" sibTransId="{AB22D39E-51B3-4572-AB9C-05911F0E0685}"/>
    <dgm:cxn modelId="{D044DC63-9310-4DEF-B750-D17CDA19B401}" type="presOf" srcId="{7B51E4A0-A34D-41EA-B6DA-E5718A38DA48}" destId="{0004866B-E88A-47F8-80E1-5CC5531C9178}" srcOrd="0" destOrd="0" presId="urn:microsoft.com/office/officeart/2005/8/layout/list1"/>
    <dgm:cxn modelId="{CE1870A7-0DAA-4B27-8064-F75A15876DF5}" type="presOf" srcId="{AF022F47-E919-495E-B29E-8CE77CDFCA93}" destId="{1FC6C4EE-2B5A-400C-BE08-710FD4D13695}" srcOrd="1" destOrd="0" presId="urn:microsoft.com/office/officeart/2005/8/layout/list1"/>
    <dgm:cxn modelId="{5292349F-E274-416E-9A43-2C630789BE95}" srcId="{D1BC8130-803D-463C-A920-346B3456EC94}" destId="{23AF4B59-435A-4A99-BF9B-CF707E99DCB3}" srcOrd="2" destOrd="0" parTransId="{668192FD-F85B-456F-BF46-DAACD024BA07}" sibTransId="{8BCC70A0-3152-4A3A-A05A-590BA2246982}"/>
    <dgm:cxn modelId="{847E4F22-B5FE-4E3F-AC51-A8C85C3CE095}" type="presOf" srcId="{4F429F09-7A2A-402B-96F0-540CA193287B}" destId="{F50F6C6E-FCC7-4D97-B080-3CD7D59705C8}" srcOrd="0" destOrd="0" presId="urn:microsoft.com/office/officeart/2005/8/layout/list1"/>
    <dgm:cxn modelId="{6EE5869F-132E-473F-9369-535C6156381E}" type="presOf" srcId="{4F429F09-7A2A-402B-96F0-540CA193287B}" destId="{132ABC2D-113D-4A27-A923-21F0F2F4D7C6}" srcOrd="1" destOrd="0" presId="urn:microsoft.com/office/officeart/2005/8/layout/list1"/>
    <dgm:cxn modelId="{7D9A9C6B-64D5-4497-8ECA-A10507B0AE08}" type="presOf" srcId="{D1BC8130-803D-463C-A920-346B3456EC94}" destId="{9BBEE11C-B9CC-47D8-8DBC-19C47F947313}" srcOrd="0" destOrd="0" presId="urn:microsoft.com/office/officeart/2005/8/layout/list1"/>
    <dgm:cxn modelId="{ECE39345-87A0-4EFB-87A8-72795A9C5594}" type="presOf" srcId="{23AF4B59-435A-4A99-BF9B-CF707E99DCB3}" destId="{97E4660C-13E3-4FF7-89AE-262E1BFD654D}" srcOrd="0" destOrd="0" presId="urn:microsoft.com/office/officeart/2005/8/layout/list1"/>
    <dgm:cxn modelId="{086AFD20-3DB0-46D0-9282-50281A66E942}" type="presParOf" srcId="{9BBEE11C-B9CC-47D8-8DBC-19C47F947313}" destId="{E027E222-03DD-46FB-9622-0BE4F4AD7B8D}" srcOrd="0" destOrd="0" presId="urn:microsoft.com/office/officeart/2005/8/layout/list1"/>
    <dgm:cxn modelId="{7CA164C0-0952-47F6-A199-E8644EC0063D}" type="presParOf" srcId="{E027E222-03DD-46FB-9622-0BE4F4AD7B8D}" destId="{633C16DE-C4EC-41A3-A146-975E79DF7633}" srcOrd="0" destOrd="0" presId="urn:microsoft.com/office/officeart/2005/8/layout/list1"/>
    <dgm:cxn modelId="{E8D07B1D-06BE-48EE-9D84-D322B8D4A846}" type="presParOf" srcId="{E027E222-03DD-46FB-9622-0BE4F4AD7B8D}" destId="{1FC6C4EE-2B5A-400C-BE08-710FD4D13695}" srcOrd="1" destOrd="0" presId="urn:microsoft.com/office/officeart/2005/8/layout/list1"/>
    <dgm:cxn modelId="{236F63CB-8EF8-41D5-93E2-AD66C914F248}" type="presParOf" srcId="{9BBEE11C-B9CC-47D8-8DBC-19C47F947313}" destId="{F02C8104-9F28-45CF-ADD6-9AAD95A4087D}" srcOrd="1" destOrd="0" presId="urn:microsoft.com/office/officeart/2005/8/layout/list1"/>
    <dgm:cxn modelId="{549946BE-D07E-44B2-8729-BCEA46BB1313}" type="presParOf" srcId="{9BBEE11C-B9CC-47D8-8DBC-19C47F947313}" destId="{84097A87-1399-4172-AD55-F727BEEC1EDC}" srcOrd="2" destOrd="0" presId="urn:microsoft.com/office/officeart/2005/8/layout/list1"/>
    <dgm:cxn modelId="{9E5DFFF6-B456-465B-B81B-8CB12A0AC2DB}" type="presParOf" srcId="{9BBEE11C-B9CC-47D8-8DBC-19C47F947313}" destId="{9EAE8B19-FC82-479D-939B-5A6771516C32}" srcOrd="3" destOrd="0" presId="urn:microsoft.com/office/officeart/2005/8/layout/list1"/>
    <dgm:cxn modelId="{DB711F2C-F002-4B29-BBE6-AF13F4AC3729}" type="presParOf" srcId="{9BBEE11C-B9CC-47D8-8DBC-19C47F947313}" destId="{32FF98DA-4B5E-410C-929F-0B302CDA6837}" srcOrd="4" destOrd="0" presId="urn:microsoft.com/office/officeart/2005/8/layout/list1"/>
    <dgm:cxn modelId="{DF5BF1A0-7E84-46CD-A117-F566FA6A6D72}" type="presParOf" srcId="{32FF98DA-4B5E-410C-929F-0B302CDA6837}" destId="{F50F6C6E-FCC7-4D97-B080-3CD7D59705C8}" srcOrd="0" destOrd="0" presId="urn:microsoft.com/office/officeart/2005/8/layout/list1"/>
    <dgm:cxn modelId="{02C2F125-A36F-4ACF-88AC-E45E3AC00DC1}" type="presParOf" srcId="{32FF98DA-4B5E-410C-929F-0B302CDA6837}" destId="{132ABC2D-113D-4A27-A923-21F0F2F4D7C6}" srcOrd="1" destOrd="0" presId="urn:microsoft.com/office/officeart/2005/8/layout/list1"/>
    <dgm:cxn modelId="{602936A2-E6A9-4617-830E-566A3FD11237}" type="presParOf" srcId="{9BBEE11C-B9CC-47D8-8DBC-19C47F947313}" destId="{346B686E-FFDC-4EB5-AEA1-71B9A0EB136B}" srcOrd="5" destOrd="0" presId="urn:microsoft.com/office/officeart/2005/8/layout/list1"/>
    <dgm:cxn modelId="{9B57C3AA-9425-424C-AC86-BA71F4724469}" type="presParOf" srcId="{9BBEE11C-B9CC-47D8-8DBC-19C47F947313}" destId="{6A3C7814-5393-465E-AE1D-4F7434F6811B}" srcOrd="6" destOrd="0" presId="urn:microsoft.com/office/officeart/2005/8/layout/list1"/>
    <dgm:cxn modelId="{2B8DB0B5-919E-4F0F-8BA8-7FD22FBF1449}" type="presParOf" srcId="{9BBEE11C-B9CC-47D8-8DBC-19C47F947313}" destId="{8CD0E1E1-454F-49E9-BCDA-EB24FE4F6CFC}" srcOrd="7" destOrd="0" presId="urn:microsoft.com/office/officeart/2005/8/layout/list1"/>
    <dgm:cxn modelId="{057AEF69-7439-4FA2-9E58-6918DF8B0542}" type="presParOf" srcId="{9BBEE11C-B9CC-47D8-8DBC-19C47F947313}" destId="{7F14B6F3-F9A3-4CE6-9E58-3E41FDF78513}" srcOrd="8" destOrd="0" presId="urn:microsoft.com/office/officeart/2005/8/layout/list1"/>
    <dgm:cxn modelId="{41BA1570-46EB-48CC-AB6C-92A19A497DB4}" type="presParOf" srcId="{7F14B6F3-F9A3-4CE6-9E58-3E41FDF78513}" destId="{97E4660C-13E3-4FF7-89AE-262E1BFD654D}" srcOrd="0" destOrd="0" presId="urn:microsoft.com/office/officeart/2005/8/layout/list1"/>
    <dgm:cxn modelId="{0DEF96E5-D86B-4044-9550-B74D60B05BF8}" type="presParOf" srcId="{7F14B6F3-F9A3-4CE6-9E58-3E41FDF78513}" destId="{892276EF-462D-47F8-99F8-AE7C64F46F78}" srcOrd="1" destOrd="0" presId="urn:microsoft.com/office/officeart/2005/8/layout/list1"/>
    <dgm:cxn modelId="{A9C784DD-FD40-46D2-B1FA-150FA5A8FF05}" type="presParOf" srcId="{9BBEE11C-B9CC-47D8-8DBC-19C47F947313}" destId="{2FFE177A-C126-4103-91CD-42039A291BCD}" srcOrd="9" destOrd="0" presId="urn:microsoft.com/office/officeart/2005/8/layout/list1"/>
    <dgm:cxn modelId="{F9CEC60E-9400-4914-9943-B170CEE7850B}" type="presParOf" srcId="{9BBEE11C-B9CC-47D8-8DBC-19C47F947313}" destId="{EBFFB628-8B85-465C-8006-F7DB1CA82060}" srcOrd="10" destOrd="0" presId="urn:microsoft.com/office/officeart/2005/8/layout/list1"/>
    <dgm:cxn modelId="{08D1FE74-70ED-4A8B-9544-7F5B0F07E0B7}" type="presParOf" srcId="{9BBEE11C-B9CC-47D8-8DBC-19C47F947313}" destId="{AE1979E3-2BCE-47AE-8673-C10B3440921C}" srcOrd="11" destOrd="0" presId="urn:microsoft.com/office/officeart/2005/8/layout/list1"/>
    <dgm:cxn modelId="{8C0D4AF5-FE4A-40B2-B2BD-6A31C9A5F240}" type="presParOf" srcId="{9BBEE11C-B9CC-47D8-8DBC-19C47F947313}" destId="{E58B9F58-B08D-4C99-BD97-8EB235E149E0}" srcOrd="12" destOrd="0" presId="urn:microsoft.com/office/officeart/2005/8/layout/list1"/>
    <dgm:cxn modelId="{C451803C-F91E-443A-8900-1CEF8854EE2D}" type="presParOf" srcId="{E58B9F58-B08D-4C99-BD97-8EB235E149E0}" destId="{772B8B89-A6E9-4161-88FD-A00C395179D8}" srcOrd="0" destOrd="0" presId="urn:microsoft.com/office/officeart/2005/8/layout/list1"/>
    <dgm:cxn modelId="{9FF3DF3C-95DA-4D70-AB0F-D14924D19223}" type="presParOf" srcId="{E58B9F58-B08D-4C99-BD97-8EB235E149E0}" destId="{9047EE60-7585-46C1-9048-1BC833E1F704}" srcOrd="1" destOrd="0" presId="urn:microsoft.com/office/officeart/2005/8/layout/list1"/>
    <dgm:cxn modelId="{E24D4DE4-B40D-4C44-86A6-19CACFA3F35F}" type="presParOf" srcId="{9BBEE11C-B9CC-47D8-8DBC-19C47F947313}" destId="{4BFC1EE7-A75F-4671-9DDF-D4CF6D9CDDA2}" srcOrd="13" destOrd="0" presId="urn:microsoft.com/office/officeart/2005/8/layout/list1"/>
    <dgm:cxn modelId="{5A73459E-892E-4524-A5F8-3474D4780610}" type="presParOf" srcId="{9BBEE11C-B9CC-47D8-8DBC-19C47F947313}" destId="{505DE0B5-957B-4567-99A3-F94C4BA7DDE6}" srcOrd="14" destOrd="0" presId="urn:microsoft.com/office/officeart/2005/8/layout/list1"/>
    <dgm:cxn modelId="{8E302E57-6B48-46A7-9B88-B2DDF414636B}" type="presParOf" srcId="{9BBEE11C-B9CC-47D8-8DBC-19C47F947313}" destId="{71D0485C-B266-46C7-B8ED-3DF30110BE92}" srcOrd="15" destOrd="0" presId="urn:microsoft.com/office/officeart/2005/8/layout/list1"/>
    <dgm:cxn modelId="{5B5F6D7E-F543-4D19-85D8-9B163FA32558}" type="presParOf" srcId="{9BBEE11C-B9CC-47D8-8DBC-19C47F947313}" destId="{9DA01728-32C7-4199-A0E0-1A1C5518DB1F}" srcOrd="16" destOrd="0" presId="urn:microsoft.com/office/officeart/2005/8/layout/list1"/>
    <dgm:cxn modelId="{6643E1AF-7D6D-453F-813F-D34357561AD1}" type="presParOf" srcId="{9DA01728-32C7-4199-A0E0-1A1C5518DB1F}" destId="{0004866B-E88A-47F8-80E1-5CC5531C9178}" srcOrd="0" destOrd="0" presId="urn:microsoft.com/office/officeart/2005/8/layout/list1"/>
    <dgm:cxn modelId="{836889B2-8B27-4A7A-AC64-F8EA88479959}" type="presParOf" srcId="{9DA01728-32C7-4199-A0E0-1A1C5518DB1F}" destId="{597AD04F-6C69-42E7-8110-E962BD9EDED3}" srcOrd="1" destOrd="0" presId="urn:microsoft.com/office/officeart/2005/8/layout/list1"/>
    <dgm:cxn modelId="{FAFE7E62-96F9-43AA-BEA5-6FF5CA730F43}" type="presParOf" srcId="{9BBEE11C-B9CC-47D8-8DBC-19C47F947313}" destId="{BFE7035A-8902-4010-BE73-6CD0F9AC76DC}" srcOrd="17" destOrd="0" presId="urn:microsoft.com/office/officeart/2005/8/layout/list1"/>
    <dgm:cxn modelId="{19567B5B-10EA-4375-A0E8-CBF4ED174E66}" type="presParOf" srcId="{9BBEE11C-B9CC-47D8-8DBC-19C47F947313}" destId="{9B1653D5-23FB-4749-8103-DF520542FBD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A78262-0DFD-44A0-BD4B-562DDE61D5E3}">
      <dsp:nvSpPr>
        <dsp:cNvPr id="0" name=""/>
        <dsp:cNvSpPr/>
      </dsp:nvSpPr>
      <dsp:spPr>
        <a:xfrm>
          <a:off x="0" y="297633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C7E95-0A67-46F2-A03A-808927340A1A}">
      <dsp:nvSpPr>
        <dsp:cNvPr id="0" name=""/>
        <dsp:cNvSpPr/>
      </dsp:nvSpPr>
      <dsp:spPr>
        <a:xfrm>
          <a:off x="399045" y="76233"/>
          <a:ext cx="79809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 методах знаходить своє вираження публічний інтерес;</a:t>
          </a:r>
          <a:endParaRPr lang="ru-RU" sz="1400" kern="1200" dirty="0"/>
        </a:p>
      </dsp:txBody>
      <dsp:txXfrm>
        <a:off x="399045" y="76233"/>
        <a:ext cx="7980900" cy="442800"/>
      </dsp:txXfrm>
    </dsp:sp>
    <dsp:sp modelId="{DCDFF304-A45F-4296-A2FD-DBF5A97573EB}">
      <dsp:nvSpPr>
        <dsp:cNvPr id="0" name=""/>
        <dsp:cNvSpPr/>
      </dsp:nvSpPr>
      <dsp:spPr>
        <a:xfrm>
          <a:off x="0" y="978033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265683"/>
              <a:satOff val="99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88EEA-8FA4-4B3E-860C-607B40FFA7B1}">
      <dsp:nvSpPr>
        <dsp:cNvPr id="0" name=""/>
        <dsp:cNvSpPr/>
      </dsp:nvSpPr>
      <dsp:spPr>
        <a:xfrm>
          <a:off x="399045" y="756633"/>
          <a:ext cx="7980900" cy="442800"/>
        </a:xfrm>
        <a:prstGeom prst="roundRect">
          <a:avLst/>
        </a:prstGeom>
        <a:solidFill>
          <a:schemeClr val="accent3">
            <a:hueOff val="265683"/>
            <a:satOff val="99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вони реалізуються в процесі публічного адміністрування;</a:t>
          </a:r>
          <a:endParaRPr lang="ru-RU" sz="1400" kern="1200" dirty="0"/>
        </a:p>
      </dsp:txBody>
      <dsp:txXfrm>
        <a:off x="399045" y="756633"/>
        <a:ext cx="7980900" cy="442800"/>
      </dsp:txXfrm>
    </dsp:sp>
    <dsp:sp modelId="{CAADEDD3-FE41-4D1D-903B-7A6D56424182}">
      <dsp:nvSpPr>
        <dsp:cNvPr id="0" name=""/>
        <dsp:cNvSpPr/>
      </dsp:nvSpPr>
      <dsp:spPr>
        <a:xfrm>
          <a:off x="0" y="1658433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531366"/>
              <a:satOff val="198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A61F2A-7DFC-4D7B-810A-D09750CC8EB0}">
      <dsp:nvSpPr>
        <dsp:cNvPr id="0" name=""/>
        <dsp:cNvSpPr/>
      </dsp:nvSpPr>
      <dsp:spPr>
        <a:xfrm>
          <a:off x="399045" y="1437033"/>
          <a:ext cx="7980900" cy="442800"/>
        </a:xfrm>
        <a:prstGeom prst="roundRect">
          <a:avLst/>
        </a:prstGeom>
        <a:solidFill>
          <a:schemeClr val="accent3">
            <a:hueOff val="531366"/>
            <a:satOff val="198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вони виражають </a:t>
          </a:r>
          <a:r>
            <a:rPr lang="uk-UA" sz="1400" kern="1200" dirty="0" err="1" smtClean="0"/>
            <a:t>упорядковуючий</a:t>
          </a:r>
          <a:r>
            <a:rPr lang="uk-UA" sz="1400" kern="1200" dirty="0" smtClean="0"/>
            <a:t> вплив публічної адміністрації на поведінку суб’єктів суспільства та становлять зміст цього впливу;</a:t>
          </a:r>
          <a:endParaRPr lang="ru-RU" sz="1400" kern="1200" dirty="0"/>
        </a:p>
      </dsp:txBody>
      <dsp:txXfrm>
        <a:off x="399045" y="1437033"/>
        <a:ext cx="7980900" cy="442800"/>
      </dsp:txXfrm>
    </dsp:sp>
    <dsp:sp modelId="{21470431-3DA9-4B4F-AE0F-BAC73D5961F1}">
      <dsp:nvSpPr>
        <dsp:cNvPr id="0" name=""/>
        <dsp:cNvSpPr/>
      </dsp:nvSpPr>
      <dsp:spPr>
        <a:xfrm>
          <a:off x="0" y="2338833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797048"/>
              <a:satOff val="297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81260-1C69-4909-A644-9DBE3781A26E}">
      <dsp:nvSpPr>
        <dsp:cNvPr id="0" name=""/>
        <dsp:cNvSpPr/>
      </dsp:nvSpPr>
      <dsp:spPr>
        <a:xfrm>
          <a:off x="399045" y="2117433"/>
          <a:ext cx="7980900" cy="442800"/>
        </a:xfrm>
        <a:prstGeom prst="roundRect">
          <a:avLst/>
        </a:prstGeom>
        <a:solidFill>
          <a:schemeClr val="accent3">
            <a:hueOff val="797048"/>
            <a:satOff val="297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 методах публічного адміністрування завжди міститься керівна воля держави, яка проявляється у юридично владних приписах публічної адміністрації;</a:t>
          </a:r>
          <a:endParaRPr lang="ru-RU" sz="1400" kern="1200" dirty="0"/>
        </a:p>
      </dsp:txBody>
      <dsp:txXfrm>
        <a:off x="399045" y="2117433"/>
        <a:ext cx="7980900" cy="442800"/>
      </dsp:txXfrm>
    </dsp:sp>
    <dsp:sp modelId="{FBB3CAA6-3A12-4867-ADFF-579B233C8816}">
      <dsp:nvSpPr>
        <dsp:cNvPr id="0" name=""/>
        <dsp:cNvSpPr/>
      </dsp:nvSpPr>
      <dsp:spPr>
        <a:xfrm>
          <a:off x="0" y="3019233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1062731"/>
              <a:satOff val="396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3703A-412E-48BD-837A-5039BE2B3BBD}">
      <dsp:nvSpPr>
        <dsp:cNvPr id="0" name=""/>
        <dsp:cNvSpPr/>
      </dsp:nvSpPr>
      <dsp:spPr>
        <a:xfrm>
          <a:off x="399045" y="2797833"/>
          <a:ext cx="7980900" cy="442800"/>
        </a:xfrm>
        <a:prstGeom prst="roundRect">
          <a:avLst/>
        </a:prstGeom>
        <a:solidFill>
          <a:schemeClr val="accent3">
            <a:hueOff val="1062731"/>
            <a:satOff val="396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вони використовуються суб'єктами публічної адміністрації як засіб реалізації закріпленої за ними компетенції. </a:t>
          </a:r>
          <a:endParaRPr lang="ru-RU" sz="1400" kern="1200" dirty="0"/>
        </a:p>
      </dsp:txBody>
      <dsp:txXfrm>
        <a:off x="399045" y="2797833"/>
        <a:ext cx="7980900" cy="442800"/>
      </dsp:txXfrm>
    </dsp:sp>
    <dsp:sp modelId="{94B033B9-FCC5-4D37-B8B1-5A3A798FB240}">
      <dsp:nvSpPr>
        <dsp:cNvPr id="0" name=""/>
        <dsp:cNvSpPr/>
      </dsp:nvSpPr>
      <dsp:spPr>
        <a:xfrm>
          <a:off x="0" y="3699633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1328414"/>
              <a:satOff val="495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92269D-682C-43A3-8ED2-AC810D43DCD1}">
      <dsp:nvSpPr>
        <dsp:cNvPr id="0" name=""/>
        <dsp:cNvSpPr/>
      </dsp:nvSpPr>
      <dsp:spPr>
        <a:xfrm>
          <a:off x="399045" y="3478233"/>
          <a:ext cx="7980900" cy="442800"/>
        </a:xfrm>
        <a:prstGeom prst="roundRect">
          <a:avLst/>
        </a:prstGeom>
        <a:solidFill>
          <a:schemeClr val="accent3">
            <a:hueOff val="1328414"/>
            <a:satOff val="495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методи, як і будь-який зміст, мають свою форму, своє зовнішнє вираження. </a:t>
          </a:r>
          <a:endParaRPr lang="ru-RU" sz="1400" kern="1200" dirty="0"/>
        </a:p>
      </dsp:txBody>
      <dsp:txXfrm>
        <a:off x="399045" y="3478233"/>
        <a:ext cx="7980900" cy="442800"/>
      </dsp:txXfrm>
    </dsp:sp>
    <dsp:sp modelId="{E927ABB1-DEEC-489A-8264-1BD00352FB83}">
      <dsp:nvSpPr>
        <dsp:cNvPr id="0" name=""/>
        <dsp:cNvSpPr/>
      </dsp:nvSpPr>
      <dsp:spPr>
        <a:xfrm>
          <a:off x="0" y="4498766"/>
          <a:ext cx="8382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1594097"/>
              <a:satOff val="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03825-C0A9-4611-898A-EF31A6966167}">
      <dsp:nvSpPr>
        <dsp:cNvPr id="0" name=""/>
        <dsp:cNvSpPr/>
      </dsp:nvSpPr>
      <dsp:spPr>
        <a:xfrm>
          <a:off x="401099" y="4167352"/>
          <a:ext cx="7980900" cy="561532"/>
        </a:xfrm>
        <a:prstGeom prst="roundRect">
          <a:avLst/>
        </a:prstGeom>
        <a:solidFill>
          <a:schemeClr val="accent3">
            <a:hueOff val="1594097"/>
            <a:satOff val="594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вибір конкретних методів публічного адміністрування знаходиться у прямій залежності не тільки від особливостей організаційно-правового статусу суб'єктів публічної адміністрації, а насамперед - від особливостей об'єкта впливу </a:t>
          </a:r>
          <a:endParaRPr lang="ru-RU" sz="1400" kern="1200" dirty="0"/>
        </a:p>
      </dsp:txBody>
      <dsp:txXfrm>
        <a:off x="401099" y="4167352"/>
        <a:ext cx="7980900" cy="5615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16FA68-A80C-41D6-B8C0-FF7CF1432FE9}">
      <dsp:nvSpPr>
        <dsp:cNvPr id="0" name=""/>
        <dsp:cNvSpPr/>
      </dsp:nvSpPr>
      <dsp:spPr>
        <a:xfrm>
          <a:off x="3261359" y="629"/>
          <a:ext cx="4892040" cy="24547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– функція адміністративного права</a:t>
          </a:r>
          <a:endParaRPr lang="ru-RU" sz="1600" kern="1200" dirty="0"/>
        </a:p>
      </dsp:txBody>
      <dsp:txXfrm>
        <a:off x="3261359" y="629"/>
        <a:ext cx="4892040" cy="2454733"/>
      </dsp:txXfrm>
    </dsp:sp>
    <dsp:sp modelId="{37E23B48-F3D2-46C9-973D-4D9EC0BAD847}">
      <dsp:nvSpPr>
        <dsp:cNvPr id="0" name=""/>
        <dsp:cNvSpPr/>
      </dsp:nvSpPr>
      <dsp:spPr>
        <a:xfrm>
          <a:off x="0" y="629"/>
          <a:ext cx="3261360" cy="24547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Метод правового регулювання</a:t>
          </a:r>
          <a:endParaRPr lang="ru-RU" sz="1600" kern="1200" dirty="0"/>
        </a:p>
      </dsp:txBody>
      <dsp:txXfrm>
        <a:off x="0" y="629"/>
        <a:ext cx="3261360" cy="2454733"/>
      </dsp:txXfrm>
    </dsp:sp>
    <dsp:sp modelId="{22436DA4-2ADD-4460-9A97-F3CFA600FD7B}">
      <dsp:nvSpPr>
        <dsp:cNvPr id="0" name=""/>
        <dsp:cNvSpPr/>
      </dsp:nvSpPr>
      <dsp:spPr>
        <a:xfrm>
          <a:off x="3261359" y="2700836"/>
          <a:ext cx="4892040" cy="24547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1348157"/>
            <a:satOff val="-5394"/>
            <a:lumOff val="-198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1348157"/>
              <a:satOff val="-5394"/>
              <a:lumOff val="-198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– функція суб'єкта адміністративного права, причому не будь-якого, а лише того, який одночасно є суб'єктом владних повноважень (публічна адміністрація).</a:t>
          </a:r>
          <a:endParaRPr lang="ru-RU" sz="1600" kern="1200" dirty="0"/>
        </a:p>
      </dsp:txBody>
      <dsp:txXfrm>
        <a:off x="3261359" y="2700836"/>
        <a:ext cx="4892040" cy="2454733"/>
      </dsp:txXfrm>
    </dsp:sp>
    <dsp:sp modelId="{F61D4341-AFF6-45E9-BD0C-DF8AE9ABDF33}">
      <dsp:nvSpPr>
        <dsp:cNvPr id="0" name=""/>
        <dsp:cNvSpPr/>
      </dsp:nvSpPr>
      <dsp:spPr>
        <a:xfrm>
          <a:off x="0" y="2700836"/>
          <a:ext cx="3261360" cy="2454733"/>
        </a:xfrm>
        <a:prstGeom prst="roundRect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Метод публічного адміністрування</a:t>
          </a:r>
          <a:endParaRPr lang="ru-RU" sz="1600" kern="1200" dirty="0"/>
        </a:p>
      </dsp:txBody>
      <dsp:txXfrm>
        <a:off x="0" y="2700836"/>
        <a:ext cx="3261360" cy="245473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7CD162-760B-4225-B984-6EC15D4CB9AA}">
      <dsp:nvSpPr>
        <dsp:cNvPr id="0" name=""/>
        <dsp:cNvSpPr/>
      </dsp:nvSpPr>
      <dsp:spPr>
        <a:xfrm rot="5400000">
          <a:off x="-229235" y="232330"/>
          <a:ext cx="1528236" cy="106976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 залежності від форми вираження: </a:t>
          </a:r>
          <a:endParaRPr lang="ru-RU" sz="1400" kern="1200" dirty="0"/>
        </a:p>
      </dsp:txBody>
      <dsp:txXfrm rot="5400000">
        <a:off x="-229235" y="232330"/>
        <a:ext cx="1528236" cy="1069765"/>
      </dsp:txXfrm>
    </dsp:sp>
    <dsp:sp modelId="{97DFA54E-A6C8-4DDB-BB9C-07EEA66FFDC1}">
      <dsp:nvSpPr>
        <dsp:cNvPr id="0" name=""/>
        <dsp:cNvSpPr/>
      </dsp:nvSpPr>
      <dsp:spPr>
        <a:xfrm rot="5400000">
          <a:off x="4228944" y="-3156084"/>
          <a:ext cx="993875" cy="73122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правові – містяться в нормативних та індивідуальних правових актах і тягнуть юридичні наслідки;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err="1" smtClean="0"/>
            <a:t>неправові</a:t>
          </a:r>
          <a:r>
            <a:rPr lang="uk-UA" sz="1400" kern="1200" dirty="0" smtClean="0"/>
            <a:t> – характеризуються здійсненням суб'єктом публічної адміністрації певних дій організаційного характеру (наради, інструктажі тощо);</a:t>
          </a:r>
          <a:endParaRPr lang="ru-RU" sz="1400" kern="1200" dirty="0"/>
        </a:p>
      </dsp:txBody>
      <dsp:txXfrm rot="5400000">
        <a:off x="4228944" y="-3156084"/>
        <a:ext cx="993875" cy="7312234"/>
      </dsp:txXfrm>
    </dsp:sp>
    <dsp:sp modelId="{3732C705-2F32-4840-B5DD-A2ABE7D05DE9}">
      <dsp:nvSpPr>
        <dsp:cNvPr id="0" name=""/>
        <dsp:cNvSpPr/>
      </dsp:nvSpPr>
      <dsp:spPr>
        <a:xfrm rot="5400000">
          <a:off x="-229235" y="1584445"/>
          <a:ext cx="1528236" cy="1069765"/>
        </a:xfrm>
        <a:prstGeom prst="chevron">
          <a:avLst/>
        </a:prstGeom>
        <a:solidFill>
          <a:schemeClr val="accent4">
            <a:hueOff val="907210"/>
            <a:satOff val="-2970"/>
            <a:lumOff val="0"/>
            <a:alphaOff val="0"/>
          </a:schemeClr>
        </a:solidFill>
        <a:ln w="11429" cap="flat" cmpd="sng" algn="ctr">
          <a:solidFill>
            <a:schemeClr val="accent4">
              <a:hueOff val="907210"/>
              <a:satOff val="-297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залежно від правових властивостей:</a:t>
          </a:r>
          <a:endParaRPr lang="ru-RU" sz="1400" kern="1200" dirty="0"/>
        </a:p>
      </dsp:txBody>
      <dsp:txXfrm rot="5400000">
        <a:off x="-229235" y="1584445"/>
        <a:ext cx="1528236" cy="1069765"/>
      </dsp:txXfrm>
    </dsp:sp>
    <dsp:sp modelId="{504B7528-AF09-4D4E-8E2A-1D7D9A65EAFC}">
      <dsp:nvSpPr>
        <dsp:cNvPr id="0" name=""/>
        <dsp:cNvSpPr/>
      </dsp:nvSpPr>
      <dsp:spPr>
        <a:xfrm rot="5400000">
          <a:off x="4229205" y="-1804231"/>
          <a:ext cx="993353" cy="73122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907210"/>
              <a:satOff val="-297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- нормативні – застосовуються з метою прийняття нормативних правових актів;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індивідуальні – застосовуються з метою прийняття індивідуального адміністративного акта;</a:t>
          </a:r>
          <a:endParaRPr lang="ru-RU" sz="1400" kern="1200" dirty="0"/>
        </a:p>
      </dsp:txBody>
      <dsp:txXfrm rot="5400000">
        <a:off x="4229205" y="-1804231"/>
        <a:ext cx="993353" cy="7312234"/>
      </dsp:txXfrm>
    </dsp:sp>
    <dsp:sp modelId="{25E5E089-B0BB-4D8B-A193-3A55B54B3D43}">
      <dsp:nvSpPr>
        <dsp:cNvPr id="0" name=""/>
        <dsp:cNvSpPr/>
      </dsp:nvSpPr>
      <dsp:spPr>
        <a:xfrm rot="5400000">
          <a:off x="-229235" y="3346104"/>
          <a:ext cx="1528236" cy="1069765"/>
        </a:xfrm>
        <a:prstGeom prst="chevron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ступенем владного впливу на об'єкти:</a:t>
          </a:r>
          <a:endParaRPr lang="ru-RU" sz="1400" kern="1200" dirty="0"/>
        </a:p>
      </dsp:txBody>
      <dsp:txXfrm rot="5400000">
        <a:off x="-229235" y="3346104"/>
        <a:ext cx="1528236" cy="1069765"/>
      </dsp:txXfrm>
    </dsp:sp>
    <dsp:sp modelId="{B49905B7-0EF6-4588-BCF2-54F14CC4512E}">
      <dsp:nvSpPr>
        <dsp:cNvPr id="0" name=""/>
        <dsp:cNvSpPr/>
      </dsp:nvSpPr>
      <dsp:spPr>
        <a:xfrm rot="5400000">
          <a:off x="3819661" y="-42571"/>
          <a:ext cx="1812442" cy="73122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імперативні – містять владні приписи, які зобов'язують до вчинення необхідних дій або належної поведінки;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уповноважуючи – дозволяють здійснювати певні дії (наприклад, приймати правові акти публічного адміністрування);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заохочувальні – реалізуються за допомогою встановлення стимулів до правомірної поведінки суб’єктів адміністративного права;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рекомендаційні – містять рекомендації щодо здійснення певних дій необов’язкового характеру;</a:t>
          </a:r>
          <a:endParaRPr lang="ru-RU" sz="1400" kern="1200" dirty="0"/>
        </a:p>
      </dsp:txBody>
      <dsp:txXfrm rot="5400000">
        <a:off x="3819661" y="-42571"/>
        <a:ext cx="1812442" cy="731223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63928E-56C7-496D-A648-7A612FDF9DE9}">
      <dsp:nvSpPr>
        <dsp:cNvPr id="0" name=""/>
        <dsp:cNvSpPr/>
      </dsp:nvSpPr>
      <dsp:spPr>
        <a:xfrm rot="5400000">
          <a:off x="-1054099" y="1054099"/>
          <a:ext cx="5003800" cy="289560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за суб’єктним складом:</a:t>
          </a:r>
          <a:endParaRPr lang="ru-RU" sz="1600" kern="1200" dirty="0"/>
        </a:p>
      </dsp:txBody>
      <dsp:txXfrm rot="5400000">
        <a:off x="-1054099" y="1054099"/>
        <a:ext cx="5003800" cy="2895600"/>
      </dsp:txXfrm>
    </dsp:sp>
    <dsp:sp modelId="{3F081E25-FAE9-444F-AC60-01CA982F3139}">
      <dsp:nvSpPr>
        <dsp:cNvPr id="0" name=""/>
        <dsp:cNvSpPr/>
      </dsp:nvSpPr>
      <dsp:spPr>
        <a:xfrm rot="5400000">
          <a:off x="3289300" y="-393700"/>
          <a:ext cx="3556000" cy="4343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одноосібні (єдиноначальні);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колегіальні</a:t>
          </a:r>
          <a:endParaRPr lang="ru-RU" sz="1600" kern="1200" dirty="0"/>
        </a:p>
      </dsp:txBody>
      <dsp:txXfrm rot="5400000">
        <a:off x="3289300" y="-393700"/>
        <a:ext cx="3556000" cy="4343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FF6DB8-EF15-4816-B40B-F7B664E2C2FF}">
      <dsp:nvSpPr>
        <dsp:cNvPr id="0" name=""/>
        <dsp:cNvSpPr/>
      </dsp:nvSpPr>
      <dsp:spPr>
        <a:xfrm rot="5400000">
          <a:off x="-390121" y="394479"/>
          <a:ext cx="2600808" cy="182056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залежно від міри використання владних повноважень публічної адміністрації:</a:t>
          </a:r>
          <a:endParaRPr lang="ru-RU" sz="1400" kern="1200" dirty="0"/>
        </a:p>
      </dsp:txBody>
      <dsp:txXfrm rot="5400000">
        <a:off x="-390121" y="394479"/>
        <a:ext cx="2600808" cy="1820566"/>
      </dsp:txXfrm>
    </dsp:sp>
    <dsp:sp modelId="{92B734B9-5B69-4B57-82E2-75FFE3E6F31A}">
      <dsp:nvSpPr>
        <dsp:cNvPr id="0" name=""/>
        <dsp:cNvSpPr/>
      </dsp:nvSpPr>
      <dsp:spPr>
        <a:xfrm rot="5400000">
          <a:off x="4179375" y="-2354451"/>
          <a:ext cx="1691414" cy="64090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переконання;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заохочення;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примус.</a:t>
          </a:r>
          <a:endParaRPr lang="ru-RU" sz="1600" kern="1200" dirty="0"/>
        </a:p>
      </dsp:txBody>
      <dsp:txXfrm rot="5400000">
        <a:off x="4179375" y="-2354451"/>
        <a:ext cx="1691414" cy="6409033"/>
      </dsp:txXfrm>
    </dsp:sp>
    <dsp:sp modelId="{812078E1-EFFD-41A3-8F43-DD70C09B2198}">
      <dsp:nvSpPr>
        <dsp:cNvPr id="0" name=""/>
        <dsp:cNvSpPr/>
      </dsp:nvSpPr>
      <dsp:spPr>
        <a:xfrm rot="5400000">
          <a:off x="-390121" y="2712554"/>
          <a:ext cx="2600808" cy="1820566"/>
        </a:xfrm>
        <a:prstGeom prst="chevron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залежно від ступеня врахування у владному впливі інтересів і правових можливостей його об'єктів:</a:t>
          </a:r>
          <a:endParaRPr lang="ru-RU" sz="1400" kern="1200" dirty="0"/>
        </a:p>
      </dsp:txBody>
      <dsp:txXfrm rot="5400000">
        <a:off x="-390121" y="2712554"/>
        <a:ext cx="2600808" cy="1820566"/>
      </dsp:txXfrm>
    </dsp:sp>
    <dsp:sp modelId="{615062B5-05FD-4C35-A0A9-0EFC2E91E85B}">
      <dsp:nvSpPr>
        <dsp:cNvPr id="0" name=""/>
        <dsp:cNvSpPr/>
      </dsp:nvSpPr>
      <dsp:spPr>
        <a:xfrm rot="5400000">
          <a:off x="4179820" y="-36821"/>
          <a:ext cx="1690525" cy="64090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адміністративні;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економічні </a:t>
          </a:r>
          <a:endParaRPr lang="ru-RU" sz="1600" kern="1200" dirty="0"/>
        </a:p>
      </dsp:txBody>
      <dsp:txXfrm rot="5400000">
        <a:off x="4179820" y="-36821"/>
        <a:ext cx="1690525" cy="640903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84409E-D5BA-4403-A1B1-F641CFA2D64E}">
      <dsp:nvSpPr>
        <dsp:cNvPr id="0" name=""/>
        <dsp:cNvSpPr/>
      </dsp:nvSpPr>
      <dsp:spPr>
        <a:xfrm>
          <a:off x="0" y="269475"/>
          <a:ext cx="847728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76D0FB-24AA-440E-80A7-0EB01353F937}">
      <dsp:nvSpPr>
        <dsp:cNvPr id="0" name=""/>
        <dsp:cNvSpPr/>
      </dsp:nvSpPr>
      <dsp:spPr>
        <a:xfrm>
          <a:off x="403581" y="18555"/>
          <a:ext cx="8071620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295" tIns="0" rIns="2242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навчання;</a:t>
          </a:r>
          <a:endParaRPr lang="ru-RU" sz="1400" kern="1200" dirty="0"/>
        </a:p>
      </dsp:txBody>
      <dsp:txXfrm>
        <a:off x="403581" y="18555"/>
        <a:ext cx="8071620" cy="501840"/>
      </dsp:txXfrm>
    </dsp:sp>
    <dsp:sp modelId="{06F46E2F-41E0-4037-B0CD-09E703D9AF83}">
      <dsp:nvSpPr>
        <dsp:cNvPr id="0" name=""/>
        <dsp:cNvSpPr/>
      </dsp:nvSpPr>
      <dsp:spPr>
        <a:xfrm>
          <a:off x="0" y="1040595"/>
          <a:ext cx="847728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362884"/>
              <a:satOff val="-1188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8F87D-499A-4239-9465-170A55246507}">
      <dsp:nvSpPr>
        <dsp:cNvPr id="0" name=""/>
        <dsp:cNvSpPr/>
      </dsp:nvSpPr>
      <dsp:spPr>
        <a:xfrm>
          <a:off x="403581" y="789675"/>
          <a:ext cx="8071620" cy="501840"/>
        </a:xfrm>
        <a:prstGeom prst="roundRect">
          <a:avLst/>
        </a:prstGeom>
        <a:solidFill>
          <a:schemeClr val="accent4">
            <a:hueOff val="362884"/>
            <a:satOff val="-1188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295" tIns="0" rIns="2242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пропаганда, реклама, агітація з метою підвищення рівня правової свідомості та правової культури громадян (пояснення сутності законів, правової політики держави);</a:t>
          </a:r>
          <a:endParaRPr lang="ru-RU" sz="1400" kern="1200" dirty="0"/>
        </a:p>
      </dsp:txBody>
      <dsp:txXfrm>
        <a:off x="403581" y="789675"/>
        <a:ext cx="8071620" cy="501840"/>
      </dsp:txXfrm>
    </dsp:sp>
    <dsp:sp modelId="{E4A03213-F230-4CE5-B04E-5069212A44EB}">
      <dsp:nvSpPr>
        <dsp:cNvPr id="0" name=""/>
        <dsp:cNvSpPr/>
      </dsp:nvSpPr>
      <dsp:spPr>
        <a:xfrm>
          <a:off x="0" y="1811716"/>
          <a:ext cx="847728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725768"/>
              <a:satOff val="-2376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D3522-E417-4E66-A697-37E3A21B3AD5}">
      <dsp:nvSpPr>
        <dsp:cNvPr id="0" name=""/>
        <dsp:cNvSpPr/>
      </dsp:nvSpPr>
      <dsp:spPr>
        <a:xfrm>
          <a:off x="403581" y="1560795"/>
          <a:ext cx="8071620" cy="501840"/>
        </a:xfrm>
        <a:prstGeom prst="roundRect">
          <a:avLst/>
        </a:prstGeom>
        <a:solidFill>
          <a:schemeClr val="accent4">
            <a:hueOff val="725768"/>
            <a:satOff val="-2376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295" tIns="0" rIns="2242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роз'яснення завдань і функцій публічної адміністрації;</a:t>
          </a:r>
          <a:endParaRPr lang="ru-RU" sz="1400" kern="1200" dirty="0"/>
        </a:p>
      </dsp:txBody>
      <dsp:txXfrm>
        <a:off x="403581" y="1560795"/>
        <a:ext cx="8071620" cy="501840"/>
      </dsp:txXfrm>
    </dsp:sp>
    <dsp:sp modelId="{32CBB802-9C2A-46D6-BA79-DABA5B23BA92}">
      <dsp:nvSpPr>
        <dsp:cNvPr id="0" name=""/>
        <dsp:cNvSpPr/>
      </dsp:nvSpPr>
      <dsp:spPr>
        <a:xfrm>
          <a:off x="0" y="2582836"/>
          <a:ext cx="847728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088652"/>
              <a:satOff val="-3564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E0D6D-118B-4FB9-BF18-45B1D941B140}">
      <dsp:nvSpPr>
        <dsp:cNvPr id="0" name=""/>
        <dsp:cNvSpPr/>
      </dsp:nvSpPr>
      <dsp:spPr>
        <a:xfrm>
          <a:off x="403581" y="2331916"/>
          <a:ext cx="8071620" cy="501840"/>
        </a:xfrm>
        <a:prstGeom prst="roundRect">
          <a:avLst/>
        </a:prstGeom>
        <a:solidFill>
          <a:schemeClr val="accent4">
            <a:hueOff val="1088652"/>
            <a:satOff val="-3564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295" tIns="0" rIns="2242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виховання;</a:t>
          </a:r>
          <a:endParaRPr lang="ru-RU" sz="1400" kern="1200" dirty="0"/>
        </a:p>
      </dsp:txBody>
      <dsp:txXfrm>
        <a:off x="403581" y="2331916"/>
        <a:ext cx="8071620" cy="501840"/>
      </dsp:txXfrm>
    </dsp:sp>
    <dsp:sp modelId="{B9C007E7-9205-4A08-AACB-C48686BADB20}">
      <dsp:nvSpPr>
        <dsp:cNvPr id="0" name=""/>
        <dsp:cNvSpPr/>
      </dsp:nvSpPr>
      <dsp:spPr>
        <a:xfrm>
          <a:off x="0" y="3353956"/>
          <a:ext cx="847728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451536"/>
              <a:satOff val="-4752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5CE6F-BF64-40FA-89DD-E651F3D1DAB9}">
      <dsp:nvSpPr>
        <dsp:cNvPr id="0" name=""/>
        <dsp:cNvSpPr/>
      </dsp:nvSpPr>
      <dsp:spPr>
        <a:xfrm>
          <a:off x="403581" y="3103036"/>
          <a:ext cx="8071620" cy="501840"/>
        </a:xfrm>
        <a:prstGeom prst="roundRect">
          <a:avLst/>
        </a:prstGeom>
        <a:solidFill>
          <a:schemeClr val="accent4">
            <a:hueOff val="1451536"/>
            <a:satOff val="-4752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295" tIns="0" rIns="2242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інструктажі;</a:t>
          </a:r>
          <a:endParaRPr lang="ru-RU" sz="1400" kern="1200" dirty="0"/>
        </a:p>
      </dsp:txBody>
      <dsp:txXfrm>
        <a:off x="403581" y="3103036"/>
        <a:ext cx="8071620" cy="501840"/>
      </dsp:txXfrm>
    </dsp:sp>
    <dsp:sp modelId="{86C831C6-4D8A-479C-8557-6D8E9EEBF845}">
      <dsp:nvSpPr>
        <dsp:cNvPr id="0" name=""/>
        <dsp:cNvSpPr/>
      </dsp:nvSpPr>
      <dsp:spPr>
        <a:xfrm>
          <a:off x="0" y="4125076"/>
          <a:ext cx="847728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C90366-EDCE-4258-99A5-7578E021A7E9}">
      <dsp:nvSpPr>
        <dsp:cNvPr id="0" name=""/>
        <dsp:cNvSpPr/>
      </dsp:nvSpPr>
      <dsp:spPr>
        <a:xfrm>
          <a:off x="403581" y="3874156"/>
          <a:ext cx="8071620" cy="501840"/>
        </a:xfrm>
        <a:prstGeom prst="roundRect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295" tIns="0" rIns="2242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обмін передовим досвідом.</a:t>
          </a:r>
          <a:endParaRPr lang="ru-RU" sz="1400" kern="1200" dirty="0"/>
        </a:p>
      </dsp:txBody>
      <dsp:txXfrm>
        <a:off x="403581" y="3874156"/>
        <a:ext cx="8071620" cy="5018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CD1AC7-3B79-456E-8005-A83F0E2587AD}">
      <dsp:nvSpPr>
        <dsp:cNvPr id="0" name=""/>
        <dsp:cNvSpPr/>
      </dsp:nvSpPr>
      <dsp:spPr>
        <a:xfrm>
          <a:off x="0" y="566940"/>
          <a:ext cx="85344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1ACD4-9F2C-4F7F-8757-9BEEF3211231}">
      <dsp:nvSpPr>
        <dsp:cNvPr id="0" name=""/>
        <dsp:cNvSpPr/>
      </dsp:nvSpPr>
      <dsp:spPr>
        <a:xfrm>
          <a:off x="406300" y="20819"/>
          <a:ext cx="8126007" cy="1092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це вид державного примусу, якому притаманні всі ознаки останнього (це </a:t>
          </a:r>
          <a:r>
            <a:rPr lang="uk-UA" sz="1400" kern="1200" dirty="0" err="1" smtClean="0"/>
            <a:t>правозастосовча</a:t>
          </a:r>
          <a:r>
            <a:rPr lang="uk-UA" sz="1400" kern="1200" dirty="0" smtClean="0"/>
            <a:t> діяльність, що покликана забезпечити захист правопорядку, реалізується в рамках правоохоронних відносин та ін.);</a:t>
          </a:r>
          <a:endParaRPr lang="ru-RU" sz="1400" kern="1200" dirty="0"/>
        </a:p>
      </dsp:txBody>
      <dsp:txXfrm>
        <a:off x="406300" y="20819"/>
        <a:ext cx="8126007" cy="1092240"/>
      </dsp:txXfrm>
    </dsp:sp>
    <dsp:sp modelId="{C9CCB491-8C4D-450C-A0D1-EA4525CB4694}">
      <dsp:nvSpPr>
        <dsp:cNvPr id="0" name=""/>
        <dsp:cNvSpPr/>
      </dsp:nvSpPr>
      <dsp:spPr>
        <a:xfrm>
          <a:off x="0" y="2245260"/>
          <a:ext cx="85344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907210"/>
              <a:satOff val="-297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44352-D251-46D6-B0CF-653E7D874AA2}">
      <dsp:nvSpPr>
        <dsp:cNvPr id="0" name=""/>
        <dsp:cNvSpPr/>
      </dsp:nvSpPr>
      <dsp:spPr>
        <a:xfrm>
          <a:off x="406300" y="1699140"/>
          <a:ext cx="8126007" cy="1092240"/>
        </a:xfrm>
        <a:prstGeom prst="roundRect">
          <a:avLst/>
        </a:prstGeom>
        <a:solidFill>
          <a:schemeClr val="accent4">
            <a:hueOff val="907210"/>
            <a:satOff val="-297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 відміну від інших видів державного примусу, які за своєю сутністю, як правило, рівнозначні відповідному виду юридичної відповідальності (наприклад, кримінально-правовий примус практично цілком збігається з кримінальною відповідальністю), адміністративна відповідальність за змістом вужча і є однією зі складових адміністративного примусу;</a:t>
          </a:r>
          <a:endParaRPr lang="ru-RU" sz="1400" kern="1200" dirty="0"/>
        </a:p>
      </dsp:txBody>
      <dsp:txXfrm>
        <a:off x="406300" y="1699140"/>
        <a:ext cx="8126007" cy="1092240"/>
      </dsp:txXfrm>
    </dsp:sp>
    <dsp:sp modelId="{41AE41A2-B25D-4597-9785-FF41A2E314D2}">
      <dsp:nvSpPr>
        <dsp:cNvPr id="0" name=""/>
        <dsp:cNvSpPr/>
      </dsp:nvSpPr>
      <dsp:spPr>
        <a:xfrm>
          <a:off x="0" y="3923580"/>
          <a:ext cx="85344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9C277-6DF1-4373-9D66-19D5D009789A}">
      <dsp:nvSpPr>
        <dsp:cNvPr id="0" name=""/>
        <dsp:cNvSpPr/>
      </dsp:nvSpPr>
      <dsp:spPr>
        <a:xfrm>
          <a:off x="406300" y="3377460"/>
          <a:ext cx="8126007" cy="1092240"/>
        </a:xfrm>
        <a:prstGeom prst="roundRect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адміністративний примус застосовується в сфері публічного адміністрування, відносини якого регулюються, переважно, нормами адміністративного права та поширюються на сферу публічного управління, адміністративного судочинства, застосування заходів відповідальності за порушення нормативно-правових актів та інші;</a:t>
          </a:r>
          <a:endParaRPr lang="ru-RU" sz="1400" kern="1200" dirty="0"/>
        </a:p>
      </dsp:txBody>
      <dsp:txXfrm>
        <a:off x="406300" y="3377460"/>
        <a:ext cx="8126007" cy="109224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D7BCDE-0DB7-4B36-A507-2327F8492CA8}">
      <dsp:nvSpPr>
        <dsp:cNvPr id="0" name=""/>
        <dsp:cNvSpPr/>
      </dsp:nvSpPr>
      <dsp:spPr>
        <a:xfrm>
          <a:off x="0" y="526905"/>
          <a:ext cx="84582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DB1EB-5FFB-44D6-B1F9-B10DD7F5B725}">
      <dsp:nvSpPr>
        <dsp:cNvPr id="0" name=""/>
        <dsp:cNvSpPr/>
      </dsp:nvSpPr>
      <dsp:spPr>
        <a:xfrm>
          <a:off x="402673" y="84105"/>
          <a:ext cx="8053453" cy="885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він застосовується на підставі норм як матеріального так і процесуального права, закріплених у законах та численних підзаконних актах різного рівня;</a:t>
          </a:r>
          <a:endParaRPr lang="ru-RU" sz="1400" kern="1200" dirty="0"/>
        </a:p>
      </dsp:txBody>
      <dsp:txXfrm>
        <a:off x="402673" y="84105"/>
        <a:ext cx="8053453" cy="885600"/>
      </dsp:txXfrm>
    </dsp:sp>
    <dsp:sp modelId="{98B436AB-6E9B-41A0-A261-0BC1413DE492}">
      <dsp:nvSpPr>
        <dsp:cNvPr id="0" name=""/>
        <dsp:cNvSpPr/>
      </dsp:nvSpPr>
      <dsp:spPr>
        <a:xfrm>
          <a:off x="0" y="1887705"/>
          <a:ext cx="84582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604807"/>
              <a:satOff val="-198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BAB72-5BD1-4C6F-83D0-C84F0379B671}">
      <dsp:nvSpPr>
        <dsp:cNvPr id="0" name=""/>
        <dsp:cNvSpPr/>
      </dsp:nvSpPr>
      <dsp:spPr>
        <a:xfrm>
          <a:off x="402673" y="1444905"/>
          <a:ext cx="8053453" cy="885600"/>
        </a:xfrm>
        <a:prstGeom prst="roundRect">
          <a:avLst/>
        </a:prstGeom>
        <a:solidFill>
          <a:schemeClr val="accent4">
            <a:hueOff val="604807"/>
            <a:satOff val="-198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застосування заходів адміністративного примусу є формою реалізації владних повноважень;</a:t>
          </a:r>
          <a:endParaRPr lang="ru-RU" sz="1400" kern="1200" dirty="0"/>
        </a:p>
      </dsp:txBody>
      <dsp:txXfrm>
        <a:off x="402673" y="1444905"/>
        <a:ext cx="8053453" cy="885600"/>
      </dsp:txXfrm>
    </dsp:sp>
    <dsp:sp modelId="{1AD9BB6D-A352-40D9-9219-FD9611B6910D}">
      <dsp:nvSpPr>
        <dsp:cNvPr id="0" name=""/>
        <dsp:cNvSpPr/>
      </dsp:nvSpPr>
      <dsp:spPr>
        <a:xfrm>
          <a:off x="0" y="3248505"/>
          <a:ext cx="84582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209614"/>
              <a:satOff val="-396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372E6-9B2F-4CEE-A7F4-FAAAE4569075}">
      <dsp:nvSpPr>
        <dsp:cNvPr id="0" name=""/>
        <dsp:cNvSpPr/>
      </dsp:nvSpPr>
      <dsp:spPr>
        <a:xfrm>
          <a:off x="402673" y="2805705"/>
          <a:ext cx="8053453" cy="885600"/>
        </a:xfrm>
        <a:prstGeom prst="roundRect">
          <a:avLst/>
        </a:prstGeom>
        <a:solidFill>
          <a:schemeClr val="accent4">
            <a:hueOff val="1209614"/>
            <a:satOff val="-396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застосовувати заходи адміністративного примусу правомочні не всі представники публічної адміністрації, а лише ті, за якими таке право закріплено нормативно;</a:t>
          </a:r>
          <a:endParaRPr lang="ru-RU" sz="1400" kern="1200" dirty="0"/>
        </a:p>
      </dsp:txBody>
      <dsp:txXfrm>
        <a:off x="402673" y="2805705"/>
        <a:ext cx="8053453" cy="885600"/>
      </dsp:txXfrm>
    </dsp:sp>
    <dsp:sp modelId="{830B7654-47E7-4315-A91F-B5C2443FD49A}">
      <dsp:nvSpPr>
        <dsp:cNvPr id="0" name=""/>
        <dsp:cNvSpPr/>
      </dsp:nvSpPr>
      <dsp:spPr>
        <a:xfrm>
          <a:off x="0" y="5179694"/>
          <a:ext cx="84582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646A1F-6E4E-4427-9648-37936DA69B50}">
      <dsp:nvSpPr>
        <dsp:cNvPr id="0" name=""/>
        <dsp:cNvSpPr/>
      </dsp:nvSpPr>
      <dsp:spPr>
        <a:xfrm>
          <a:off x="402673" y="4166505"/>
          <a:ext cx="8053453" cy="1455988"/>
        </a:xfrm>
        <a:prstGeom prst="roundRect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він застосовується широким колом представників публічної адміністрації, де особливе місце з найбільш широкими повноваженнями займають органи виконавчої влади. В той же час, заходи адміністративного примусу застосовуються й іншими державними органами, а також недержавними утвореннями та їх представниками </a:t>
          </a:r>
          <a:endParaRPr lang="ru-RU" sz="1400" kern="1200" dirty="0"/>
        </a:p>
      </dsp:txBody>
      <dsp:txXfrm>
        <a:off x="402673" y="4166505"/>
        <a:ext cx="8053453" cy="145598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097A87-1399-4172-AD55-F727BEEC1EDC}">
      <dsp:nvSpPr>
        <dsp:cNvPr id="0" name=""/>
        <dsp:cNvSpPr/>
      </dsp:nvSpPr>
      <dsp:spPr>
        <a:xfrm>
          <a:off x="0" y="391718"/>
          <a:ext cx="8382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C6C4EE-2B5A-400C-BE08-710FD4D13695}">
      <dsp:nvSpPr>
        <dsp:cNvPr id="0" name=""/>
        <dsp:cNvSpPr/>
      </dsp:nvSpPr>
      <dsp:spPr>
        <a:xfrm>
          <a:off x="399045" y="7958"/>
          <a:ext cx="7980900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він застосовується суб'єктами не дисциплінарної, а функціональної влади за відсутності відносини службового підпорядкування;</a:t>
          </a:r>
          <a:endParaRPr lang="ru-RU" sz="1400" kern="1200" dirty="0"/>
        </a:p>
      </dsp:txBody>
      <dsp:txXfrm>
        <a:off x="399045" y="7958"/>
        <a:ext cx="7980900" cy="767520"/>
      </dsp:txXfrm>
    </dsp:sp>
    <dsp:sp modelId="{6A3C7814-5393-465E-AE1D-4F7434F6811B}">
      <dsp:nvSpPr>
        <dsp:cNvPr id="0" name=""/>
        <dsp:cNvSpPr/>
      </dsp:nvSpPr>
      <dsp:spPr>
        <a:xfrm>
          <a:off x="0" y="1571078"/>
          <a:ext cx="8382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453605"/>
              <a:satOff val="-1485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ABC2D-113D-4A27-A923-21F0F2F4D7C6}">
      <dsp:nvSpPr>
        <dsp:cNvPr id="0" name=""/>
        <dsp:cNvSpPr/>
      </dsp:nvSpPr>
      <dsp:spPr>
        <a:xfrm>
          <a:off x="399045" y="1187318"/>
          <a:ext cx="7980900" cy="767520"/>
        </a:xfrm>
        <a:prstGeom prst="roundRect">
          <a:avLst/>
        </a:prstGeom>
        <a:solidFill>
          <a:schemeClr val="accent4">
            <a:hueOff val="453605"/>
            <a:satOff val="-1485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цей примус застосовується як до фізичних, так і юридичних осіб, інших колективних суб’єктів, обмежуючи права і свободи громадян і організацій у випадках, безпосередньо передбачених чинним законодавством. При цьому заходи адміністративного примусу застосовуються як до конкретних громадян або підприємств, так і </a:t>
          </a:r>
          <a:r>
            <a:rPr lang="uk-UA" sz="1400" kern="1200" dirty="0" err="1" smtClean="0"/>
            <a:t>неперсоніфіковано</a:t>
          </a:r>
          <a:r>
            <a:rPr lang="uk-UA" sz="1400" kern="1200" dirty="0" smtClean="0"/>
            <a:t>;</a:t>
          </a:r>
          <a:endParaRPr lang="ru-RU" sz="1400" kern="1200" dirty="0"/>
        </a:p>
      </dsp:txBody>
      <dsp:txXfrm>
        <a:off x="399045" y="1187318"/>
        <a:ext cx="7980900" cy="767520"/>
      </dsp:txXfrm>
    </dsp:sp>
    <dsp:sp modelId="{EBFFB628-8B85-465C-8006-F7DB1CA82060}">
      <dsp:nvSpPr>
        <dsp:cNvPr id="0" name=""/>
        <dsp:cNvSpPr/>
      </dsp:nvSpPr>
      <dsp:spPr>
        <a:xfrm>
          <a:off x="0" y="2750438"/>
          <a:ext cx="8382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907210"/>
              <a:satOff val="-297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2276EF-462D-47F8-99F8-AE7C64F46F78}">
      <dsp:nvSpPr>
        <dsp:cNvPr id="0" name=""/>
        <dsp:cNvSpPr/>
      </dsp:nvSpPr>
      <dsp:spPr>
        <a:xfrm>
          <a:off x="399045" y="2366678"/>
          <a:ext cx="7980900" cy="767520"/>
        </a:xfrm>
        <a:prstGeom prst="roundRect">
          <a:avLst/>
        </a:prstGeom>
        <a:solidFill>
          <a:schemeClr val="accent4">
            <a:hueOff val="907210"/>
            <a:satOff val="-297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адміністративний примус реалізується за допомогою заходів психічного, фізичного, матеріального або іншого визначеного нормою права впливу на свідомість і поведінку громадян, а також організаційного впливу на юридичних осіб;</a:t>
          </a:r>
          <a:endParaRPr lang="ru-RU" sz="1400" kern="1200" dirty="0"/>
        </a:p>
      </dsp:txBody>
      <dsp:txXfrm>
        <a:off x="399045" y="2366678"/>
        <a:ext cx="7980900" cy="767520"/>
      </dsp:txXfrm>
    </dsp:sp>
    <dsp:sp modelId="{505DE0B5-957B-4567-99A3-F94C4BA7DDE6}">
      <dsp:nvSpPr>
        <dsp:cNvPr id="0" name=""/>
        <dsp:cNvSpPr/>
      </dsp:nvSpPr>
      <dsp:spPr>
        <a:xfrm>
          <a:off x="0" y="3929798"/>
          <a:ext cx="8382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360815"/>
              <a:satOff val="-4455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7EE60-7585-46C1-9048-1BC833E1F704}">
      <dsp:nvSpPr>
        <dsp:cNvPr id="0" name=""/>
        <dsp:cNvSpPr/>
      </dsp:nvSpPr>
      <dsp:spPr>
        <a:xfrm>
          <a:off x="399045" y="3546038"/>
          <a:ext cx="7980900" cy="767520"/>
        </a:xfrm>
        <a:prstGeom prst="roundRect">
          <a:avLst/>
        </a:prstGeom>
        <a:solidFill>
          <a:schemeClr val="accent4">
            <a:hueOff val="1360815"/>
            <a:satOff val="-4455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 більшості випадків адміністративне примус має свою процесуальну форму й здійснюється за допомогою </a:t>
          </a:r>
          <a:r>
            <a:rPr lang="uk-UA" sz="1400" kern="1200" dirty="0" err="1" smtClean="0"/>
            <a:t>правозастосовчих</a:t>
          </a:r>
          <a:r>
            <a:rPr lang="uk-UA" sz="1400" kern="1200" dirty="0" smtClean="0"/>
            <a:t> актів;</a:t>
          </a:r>
          <a:endParaRPr lang="ru-RU" sz="1400" kern="1200" dirty="0"/>
        </a:p>
      </dsp:txBody>
      <dsp:txXfrm>
        <a:off x="399045" y="3546038"/>
        <a:ext cx="7980900" cy="767520"/>
      </dsp:txXfrm>
    </dsp:sp>
    <dsp:sp modelId="{9B1653D5-23FB-4749-8103-DF520542FBD2}">
      <dsp:nvSpPr>
        <dsp:cNvPr id="0" name=""/>
        <dsp:cNvSpPr/>
      </dsp:nvSpPr>
      <dsp:spPr>
        <a:xfrm>
          <a:off x="0" y="5255041"/>
          <a:ext cx="8382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AD04F-6C69-42E7-8110-E962BD9EDED3}">
      <dsp:nvSpPr>
        <dsp:cNvPr id="0" name=""/>
        <dsp:cNvSpPr/>
      </dsp:nvSpPr>
      <dsp:spPr>
        <a:xfrm>
          <a:off x="399045" y="4725398"/>
          <a:ext cx="7980900" cy="913402"/>
        </a:xfrm>
        <a:prstGeom prst="roundRect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адміністративний примус переслідує різні цілі, такі як: попередження правопорушень і шкідливих наслідків різноманітних надзвичайних ситуацій, припинення вчиненого адміністративного правопорушення, а іноді і злочину; забезпечення притягнення винної особи до відповідальності із застосуванням відповідних санкцій тощо.</a:t>
          </a:r>
          <a:endParaRPr lang="ru-RU" sz="1400" kern="1200" dirty="0"/>
        </a:p>
      </dsp:txBody>
      <dsp:txXfrm>
        <a:off x="399045" y="4725398"/>
        <a:ext cx="7980900" cy="913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010895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45216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714571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90248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4147912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42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224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7578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833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683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580062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3485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50304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Тема </a:t>
            </a:r>
            <a:r>
              <a:rPr lang="uk-UA" sz="2400" dirty="0" smtClean="0"/>
              <a:t>№8. </a:t>
            </a:r>
            <a:endParaRPr lang="uk-UA" sz="2400" smtClean="0"/>
          </a:p>
          <a:p>
            <a:r>
              <a:rPr lang="uk-UA" sz="2400" smtClean="0"/>
              <a:t>методи  </a:t>
            </a:r>
            <a:r>
              <a:rPr lang="uk-UA" sz="2400" dirty="0" smtClean="0"/>
              <a:t>публічного адміністрування.</a:t>
            </a:r>
            <a:endParaRPr lang="ru-RU" sz="2400" dirty="0"/>
          </a:p>
        </p:txBody>
      </p:sp>
      <p:sp>
        <p:nvSpPr>
          <p:cNvPr id="5" name="Заголовок 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b="1" cap="all" dirty="0" smtClean="0"/>
              <a:t>Національна академія внутрішніх справ</a:t>
            </a:r>
            <a:r>
              <a:rPr lang="uk-UA" sz="2400" cap="all" dirty="0" smtClean="0"/>
              <a:t/>
            </a:r>
            <a:br>
              <a:rPr lang="uk-UA" sz="2400" cap="all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Кафедра адміністративного права і процесу</a:t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294625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заохочення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44958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Метод </a:t>
            </a:r>
            <a:r>
              <a:rPr lang="uk-UA" i="1" dirty="0" smtClean="0"/>
              <a:t>заохочення</a:t>
            </a:r>
            <a:r>
              <a:rPr lang="uk-UA" dirty="0" smtClean="0"/>
              <a:t> сприяє забезпеченню законності і дисципліни як в діяльності публічної адміністрації, так і у її відносинах з громадянами за допомогою впливу на їх свідомість та інтерес через використання моральних і матеріальних заходів з метою стимулювання їх до правомірної поведінки.</a:t>
            </a:r>
            <a:endParaRPr lang="ru-RU" dirty="0"/>
          </a:p>
        </p:txBody>
      </p:sp>
      <p:pic>
        <p:nvPicPr>
          <p:cNvPr id="7" name="Содержимое 6" descr="11982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76600" y="685800"/>
            <a:ext cx="5410200" cy="530542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600" dirty="0" smtClean="0"/>
              <a:t>Заохочення, за способом їх впливу на осіб, можна поділити на: </a:t>
            </a:r>
            <a:endParaRPr lang="ru-RU" sz="1600" dirty="0" smtClean="0"/>
          </a:p>
          <a:p>
            <a:endParaRPr lang="ru-RU" sz="1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191000" cy="838200"/>
          </a:xfrm>
        </p:spPr>
        <p:txBody>
          <a:bodyPr/>
          <a:lstStyle/>
          <a:p>
            <a:endParaRPr lang="uk-UA" sz="1400" dirty="0" smtClean="0"/>
          </a:p>
          <a:p>
            <a:r>
              <a:rPr lang="uk-UA" sz="1400" dirty="0" smtClean="0"/>
              <a:t>Ознаками використання методу заохочення в діяльності публічної адміністрації є наступні: </a:t>
            </a:r>
            <a:endParaRPr lang="ru-RU" sz="1400" dirty="0" smtClean="0"/>
          </a:p>
          <a:p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1) моральні (подяка, грамота); </a:t>
            </a:r>
            <a:endParaRPr lang="ru-RU" sz="1800" dirty="0" smtClean="0"/>
          </a:p>
          <a:p>
            <a:r>
              <a:rPr lang="uk-UA" sz="1800" dirty="0" smtClean="0"/>
              <a:t>2) матеріальні (премія, цінний подарунок); </a:t>
            </a:r>
            <a:endParaRPr lang="ru-RU" sz="1800" dirty="0" smtClean="0"/>
          </a:p>
          <a:p>
            <a:r>
              <a:rPr lang="uk-UA" sz="1800" dirty="0" smtClean="0"/>
              <a:t>3) змішані (дострокове присвоєння чергового рангу, призначення на вищу посаду); </a:t>
            </a:r>
            <a:endParaRPr lang="ru-RU" sz="1800" dirty="0" smtClean="0"/>
          </a:p>
          <a:p>
            <a:r>
              <a:rPr lang="uk-UA" sz="1800" dirty="0" smtClean="0"/>
              <a:t>4) статусні (присвоєння почесних звань, присвоєння навчальному закладу статусу національний тощо). 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/>
            <a:r>
              <a:rPr lang="uk-UA" sz="1600" dirty="0" smtClean="0"/>
              <a:t>підставою його застосування є заслуга, діяння, що позитивно оцінюється суб'єктом публічної адміністрації; </a:t>
            </a:r>
            <a:endParaRPr lang="ru-RU" sz="1600" dirty="0" smtClean="0"/>
          </a:p>
          <a:p>
            <a:pPr lvl="0"/>
            <a:r>
              <a:rPr lang="uk-UA" sz="1600" dirty="0" smtClean="0"/>
              <a:t>пов'язано з оцінкою як вже вчинених діянь, так із зацікавленням суб’єктів до їх вчинення; </a:t>
            </a:r>
            <a:endParaRPr lang="ru-RU" sz="1600" dirty="0" smtClean="0"/>
          </a:p>
          <a:p>
            <a:pPr lvl="0"/>
            <a:r>
              <a:rPr lang="uk-UA" sz="1600" dirty="0" smtClean="0"/>
              <a:t>застосовується як до індивідуальних, так і до колективних суб'єктів; </a:t>
            </a:r>
            <a:endParaRPr lang="ru-RU" sz="1600" dirty="0" smtClean="0"/>
          </a:p>
          <a:p>
            <a:pPr lvl="0"/>
            <a:r>
              <a:rPr lang="uk-UA" sz="1600" dirty="0" smtClean="0"/>
              <a:t>його зміст полягає в моральному схваленні, наділенні додатковими правами, пільгами, іншими матеріальними цінностями. 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Також: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примусу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4495800"/>
          </a:xfrm>
        </p:spPr>
        <p:txBody>
          <a:bodyPr>
            <a:normAutofit/>
          </a:bodyPr>
          <a:lstStyle/>
          <a:p>
            <a:r>
              <a:rPr lang="uk-UA" dirty="0" smtClean="0"/>
              <a:t>Державний примус — це психологічний або фізичний вплив публічної адміністрації на осіб з метою спонукати, примусити їх виконувати правові норми з метою досягнення відповідності їх поведінки нормативним установленням.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400" dirty="0" smtClean="0"/>
              <a:t>	Метод </a:t>
            </a:r>
            <a:r>
              <a:rPr lang="uk-UA" sz="1400" i="1" dirty="0" smtClean="0"/>
              <a:t>примусу</a:t>
            </a:r>
            <a:r>
              <a:rPr lang="uk-UA" sz="1400" dirty="0" smtClean="0"/>
              <a:t> є обов’язковою та необхідною ознакою будь-якої організованої спільноти людей, в тому числі держави. Публічна адміністрація і примус настільки взаємопов'язані, що в загальнотеоретичній літературі ці поняття розглядаються неодмінно разом. Будь-яке визначення норми права, як основного регулятивного та правоохоронного засобу впливу на поведінку людей, містить вказівку на те, що її виконання забезпечується державним примусом.</a:t>
            </a: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  <p:pic>
        <p:nvPicPr>
          <p:cNvPr id="9" name="Рисунок 8" descr="chernobiltsi_donetsk_milits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2474686"/>
            <a:ext cx="4572000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dirty="0" smtClean="0"/>
              <a:t>Поняття та ознаки адміністративного примусу.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1400" dirty="0" smtClean="0"/>
              <a:t>		В юридичній літературі систему різновидів державного примусу, виділяючи їх специфіку та співвідношення, схематично окреслюють наступним чином:</a:t>
            </a:r>
            <a:endParaRPr lang="ru-RU" sz="1400" dirty="0" smtClean="0"/>
          </a:p>
          <a:p>
            <a:r>
              <a:rPr lang="uk-UA" sz="1400" dirty="0" smtClean="0"/>
              <a:t>1) кримінальний примус – кримінальна санкція – покарання – кримінальна відповідальність;</a:t>
            </a:r>
            <a:endParaRPr lang="ru-RU" sz="1400" dirty="0" smtClean="0"/>
          </a:p>
          <a:p>
            <a:r>
              <a:rPr lang="uk-UA" sz="1400" dirty="0" smtClean="0"/>
              <a:t>2) цивільно-правовий примус – цивільно-правова санкція – заходи забезпечення виконання зобов’язань – цивільно-правова відповідальність;</a:t>
            </a:r>
            <a:endParaRPr lang="ru-RU" sz="1400" dirty="0" smtClean="0"/>
          </a:p>
          <a:p>
            <a:r>
              <a:rPr lang="uk-UA" sz="1400" dirty="0" smtClean="0"/>
              <a:t>3) дисциплінарний примус – дисциплінарна санкція – дисциплінарне покарання – дисциплінарна відповідальність;</a:t>
            </a:r>
            <a:endParaRPr lang="ru-RU" sz="1400" dirty="0" smtClean="0"/>
          </a:p>
          <a:p>
            <a:r>
              <a:rPr lang="uk-UA" sz="1400" dirty="0" smtClean="0"/>
              <a:t>4) адміністративний примус – адміністративно-правова санкція (стягнення) – адміністративна відповідальність, інші санкції, що застосовуються за адміністративні правопорушення, які не зумовлюють настання адміністративної відповідальності, – інші примусові заходи, які не забезпечуються санкціями, не тягнуть настання адміністративної відповідальності</a:t>
            </a:r>
            <a:endParaRPr lang="ru-RU" sz="1400" dirty="0"/>
          </a:p>
        </p:txBody>
      </p:sp>
      <p:pic>
        <p:nvPicPr>
          <p:cNvPr id="5" name="Содержимое 4" descr="13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81022" y="1752600"/>
            <a:ext cx="4034377" cy="38100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1600200"/>
          </a:xfrm>
        </p:spPr>
        <p:txBody>
          <a:bodyPr>
            <a:noAutofit/>
          </a:bodyPr>
          <a:lstStyle/>
          <a:p>
            <a:r>
              <a:rPr lang="uk-UA" sz="1400" b="1" i="1" dirty="0" smtClean="0"/>
              <a:t/>
            </a:r>
            <a:br>
              <a:rPr lang="uk-UA" sz="1400" b="1" i="1" dirty="0" smtClean="0"/>
            </a:br>
            <a:r>
              <a:rPr lang="uk-UA" sz="1400" b="1" i="1" dirty="0" smtClean="0"/>
              <a:t/>
            </a:r>
            <a:br>
              <a:rPr lang="uk-UA" sz="1400" b="1" i="1" dirty="0" smtClean="0"/>
            </a:br>
            <a:r>
              <a:rPr lang="uk-UA" sz="1400" b="1" i="1" dirty="0" smtClean="0"/>
              <a:t/>
            </a:r>
            <a:br>
              <a:rPr lang="uk-UA" sz="1400" b="1" i="1" dirty="0" smtClean="0"/>
            </a:br>
            <a:r>
              <a:rPr lang="uk-UA" sz="1400" b="1" i="1" dirty="0" smtClean="0"/>
              <a:t/>
            </a:r>
            <a:br>
              <a:rPr lang="uk-UA" sz="1400" b="1" i="1" dirty="0" smtClean="0"/>
            </a:br>
            <a:r>
              <a:rPr lang="uk-UA" sz="1400" b="1" i="1" dirty="0" smtClean="0"/>
              <a:t/>
            </a:r>
            <a:br>
              <a:rPr lang="uk-UA" sz="1400" b="1" i="1" dirty="0" smtClean="0"/>
            </a:br>
            <a:r>
              <a:rPr lang="uk-UA" sz="1600" b="1" i="1" dirty="0" smtClean="0"/>
              <a:t/>
            </a:r>
            <a:br>
              <a:rPr lang="uk-UA" sz="1600" b="1" i="1" dirty="0" smtClean="0"/>
            </a:br>
            <a:r>
              <a:rPr lang="uk-UA" sz="1400" i="1" dirty="0" smtClean="0"/>
              <a:t>Адміністративний примус</a:t>
            </a:r>
            <a:r>
              <a:rPr lang="uk-UA" sz="1400" dirty="0" smtClean="0"/>
              <a:t> це вид державного примусу, що застосовується уповноваженими на те суб’єктами публічної адміністрації до фізичних та юридичних осіб з метою попередження, припинення правопорушень та притягнення винних у їх скоєнні до відповідальності. Адміністративний примус характеризується такими ознаками: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04800" y="1676400"/>
          <a:ext cx="8534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81000" y="457200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81000" y="457200"/>
          <a:ext cx="83820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uk-UA" sz="3100" b="1" dirty="0" smtClean="0"/>
              <a:t>Види заходів адміністративного примусу.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1400" dirty="0" smtClean="0"/>
              <a:t>	Незважаючи на певні розбіжності, переважна більшість </a:t>
            </a:r>
            <a:r>
              <a:rPr lang="uk-UA" sz="1400" dirty="0" err="1" smtClean="0"/>
              <a:t>вчених-адміністративістів</a:t>
            </a:r>
            <a:r>
              <a:rPr lang="uk-UA" sz="1400" dirty="0" smtClean="0"/>
              <a:t> на сьогоднішній день дотримується традиційної трьохчленної класифікації заходів адміністративного примусу за способом адміністративно-правового забезпечення правопорядку або «розміщення» цих заходів відносно протиправної дії. Відповідно до цих підстав, заходи адміністративного примусу поділяються на три групи:</a:t>
            </a:r>
            <a:endParaRPr lang="ru-RU" sz="1400" dirty="0" smtClean="0"/>
          </a:p>
          <a:p>
            <a:r>
              <a:rPr lang="uk-UA" sz="1400" dirty="0" smtClean="0"/>
              <a:t>а) заходи адміністративного попередження;</a:t>
            </a:r>
            <a:endParaRPr lang="ru-RU" sz="1400" dirty="0" smtClean="0"/>
          </a:p>
          <a:p>
            <a:r>
              <a:rPr lang="uk-UA" sz="1400" dirty="0" smtClean="0"/>
              <a:t>б) заходи адміністративного припинення;	</a:t>
            </a:r>
            <a:endParaRPr lang="ru-RU" sz="1400" dirty="0" smtClean="0"/>
          </a:p>
          <a:p>
            <a:r>
              <a:rPr lang="uk-UA" sz="1400" dirty="0" smtClean="0"/>
              <a:t>в) заходи відповідальності за порушення нормативно-правових установлень. Досить часто в юридичній літературі цю групу заходів зводять лише до накладення адміністративних стягнень, що не відповідає сучасному стану та тенденціям адміністративно-деліктного законодавства.</a:t>
            </a: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  <p:pic>
        <p:nvPicPr>
          <p:cNvPr id="5" name="Содержимое 4" descr="90B2A80D-56A6-4F70-B82E-CA081399DAD6_mw800_mh600_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447800"/>
            <a:ext cx="4267200" cy="48768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/>
              <a:t>Особливості методів публічного адміністрування полягають у такому: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921121276"/>
              </p:ext>
            </p:extLst>
          </p:nvPr>
        </p:nvGraphicFramePr>
        <p:xfrm>
          <a:off x="457200" y="1447800"/>
          <a:ext cx="8382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ПІДХОДИ: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1600" dirty="0" smtClean="0"/>
              <a:t>		За своїми ознаками метод публічного адміністрування є засобом цілеспрямованого владного впливу на суспільство. Такий підхід до його розуміння зближує методи публічного адміністрування з методом правового регулювання суспільних відносин. І перший, і другий є засобами регулюючого впливу, тобто виступають в ролі «носіїв» адміністративно-правових приписів, заборон і дозволів. Однак акценти при цьому різні: або мова йде про механізм правового регулювання (однаковий для всіх галузей права) або про владні засоби публічної адміністрації, які використовуються нею для виконання адміністративних зобов’язань. 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1600" dirty="0" smtClean="0"/>
              <a:t>		Методи правового регулювання поширюються на всіх учасників суспільних відносин, включаючи публічну адміністрацію та невладних суб’єктів, в той час як методи адміністрування використовуються тільки суб’єктами владних повноважень. У методах публічного адміністрування знаходять відповідне вираження методи адміністративно-правового регулювання, що, проте, не призводить до їх ототожнення, хоча в своєму правовому вираженні метод публічного адміністрування може співпадати з методом правового регулювання. Але для цього він повинен бути, по-перше, обов'язково юридично оформленим і, по-друге, мати нормативне вираження, тому що правове регулювання завжди нормативне. Методи ж публічного адміністрування переважно індивідуалізовані. Не всі вони є правовими. 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Головним критерієм розмежування названих методів є: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533400" y="1397000"/>
          <a:ext cx="81534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/>
              <a:t>Сукупність методів публічного адміністрування розподіляється на види за різними критеріями: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04800" y="1752600"/>
          <a:ext cx="8382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524000" y="1397000"/>
          <a:ext cx="72390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34400" cy="13716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Найбільш поширеним є розмежування методів публічного адміністрування: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57200" y="1397000"/>
          <a:ext cx="82296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переконання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Переконання - це процес послідовно здійснюваних дій правового та не правового характеру, який включає такі елементи, як оволодіння увагою, прищеплення, вплив на свідомість, емоції, створення інтересу та ін. </a:t>
            </a:r>
            <a:endParaRPr lang="ru-RU" dirty="0"/>
          </a:p>
        </p:txBody>
      </p:sp>
      <p:pic>
        <p:nvPicPr>
          <p:cNvPr id="5" name="Содержимое 4" descr="obsheni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1066800"/>
            <a:ext cx="5715000" cy="432435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b="1" dirty="0" smtClean="0"/>
              <a:t>До заходів переконання відносять: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714488"/>
          <a:ext cx="847728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246</TotalTime>
  <Words>1006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Официальная</vt:lpstr>
      <vt:lpstr>1_Официальная</vt:lpstr>
      <vt:lpstr>Національна академія внутрішніх справ  Кафедра адміністративного права і процесу </vt:lpstr>
      <vt:lpstr>Особливості методів публічного адміністрування полягають у такому: </vt:lpstr>
      <vt:lpstr>ПІДХОДИ:</vt:lpstr>
      <vt:lpstr>Головним критерієм розмежування названих методів є: </vt:lpstr>
      <vt:lpstr>Сукупність методів публічного адміністрування розподіляється на види за різними критеріями: </vt:lpstr>
      <vt:lpstr>Слайд 6</vt:lpstr>
      <vt:lpstr>Найбільш поширеним є розмежування методів публічного адміністрування: </vt:lpstr>
      <vt:lpstr>Метод переконання</vt:lpstr>
      <vt:lpstr>До заходів переконання відносять: </vt:lpstr>
      <vt:lpstr>Метод заохочення</vt:lpstr>
      <vt:lpstr>Також:</vt:lpstr>
      <vt:lpstr>Метод примусу</vt:lpstr>
      <vt:lpstr>Поняття та ознаки адміністративного примусу. </vt:lpstr>
      <vt:lpstr>      Адміністративний примус це вид державного примусу, що застосовується уповноваженими на те суб’єктами публічної адміністрації до фізичних та юридичних осіб з метою попередження, припинення правопорушень та притягнення винних у їх скоєнні до відповідальності. Адміністративний примус характеризується такими ознаками:  </vt:lpstr>
      <vt:lpstr>Слайд 15</vt:lpstr>
      <vt:lpstr>Слайд 16</vt:lpstr>
      <vt:lpstr> Види заходів адміністративного примусу.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ВНУТРІШНІХ СПРАВ  УКРАЇНИ НАЦІОНАЛЬНА АКАДЕМІЯ ВНУТРІШНІХ СПРАВ  Кафедра адміністративного права та процесу</dc:title>
  <dc:creator>User</dc:creator>
  <cp:lastModifiedBy>User</cp:lastModifiedBy>
  <cp:revision>31</cp:revision>
  <dcterms:modified xsi:type="dcterms:W3CDTF">2016-05-28T07:33:59Z</dcterms:modified>
</cp:coreProperties>
</file>