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5" r:id="rId14"/>
    <p:sldId id="276" r:id="rId15"/>
    <p:sldId id="277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3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03EB3-8DEF-43A7-AFA2-7E305E1E898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A25D11D-5BEB-4332-BE28-FF40B03EECE9}">
      <dgm:prSet phldrT="[Текст]" custT="1"/>
      <dgm:spPr/>
      <dgm:t>
        <a:bodyPr/>
        <a:lstStyle/>
        <a:p>
          <a:r>
            <a:rPr lang="uk-UA" sz="1800" dirty="0" smtClean="0"/>
            <a:t>не виходити за </a:t>
          </a:r>
          <a:r>
            <a:rPr lang="uk-UA" sz="1800" dirty="0" err="1" smtClean="0"/>
            <a:t>межi</a:t>
          </a:r>
          <a:r>
            <a:rPr lang="uk-UA" sz="1800" dirty="0" smtClean="0"/>
            <a:t> режиму </a:t>
          </a:r>
          <a:r>
            <a:rPr lang="uk-UA" sz="1800" dirty="0" err="1" smtClean="0"/>
            <a:t>законностi</a:t>
          </a:r>
          <a:r>
            <a:rPr lang="uk-UA" sz="1800" dirty="0" smtClean="0"/>
            <a:t>; </a:t>
          </a:r>
          <a:endParaRPr lang="ru-RU" sz="1800" dirty="0"/>
        </a:p>
      </dgm:t>
    </dgm:pt>
    <dgm:pt modelId="{3FFC5D3C-EAA1-4C04-9829-79C79E06C382}" type="parTrans" cxnId="{87F3B0AF-6B95-4390-8BDF-E268311263D1}">
      <dgm:prSet/>
      <dgm:spPr/>
      <dgm:t>
        <a:bodyPr/>
        <a:lstStyle/>
        <a:p>
          <a:endParaRPr lang="ru-RU"/>
        </a:p>
      </dgm:t>
    </dgm:pt>
    <dgm:pt modelId="{6772F03B-810F-4CFA-B0F4-6ECFB395FB66}" type="sibTrans" cxnId="{87F3B0AF-6B95-4390-8BDF-E268311263D1}">
      <dgm:prSet/>
      <dgm:spPr/>
      <dgm:t>
        <a:bodyPr/>
        <a:lstStyle/>
        <a:p>
          <a:endParaRPr lang="ru-RU"/>
        </a:p>
      </dgm:t>
    </dgm:pt>
    <dgm:pt modelId="{CAD26FA0-8727-41D4-B78A-4E132F3FDEC9}">
      <dgm:prSet phldrT="[Текст]" custT="1"/>
      <dgm:spPr/>
      <dgm:t>
        <a:bodyPr/>
        <a:lstStyle/>
        <a:p>
          <a:r>
            <a:rPr lang="uk-UA" sz="1800" dirty="0" err="1" smtClean="0"/>
            <a:t>вiдповiдати</a:t>
          </a:r>
          <a:r>
            <a:rPr lang="uk-UA" sz="1800" dirty="0" smtClean="0"/>
            <a:t> </a:t>
          </a:r>
          <a:r>
            <a:rPr lang="uk-UA" sz="1800" dirty="0" err="1" smtClean="0"/>
            <a:t>компетенцiї</a:t>
          </a:r>
          <a:r>
            <a:rPr lang="uk-UA" sz="1800" dirty="0" smtClean="0"/>
            <a:t> суб’єкта публічної адміністрації; </a:t>
          </a:r>
          <a:endParaRPr lang="ru-RU" sz="1800" dirty="0"/>
        </a:p>
      </dgm:t>
    </dgm:pt>
    <dgm:pt modelId="{FC9F3C9E-D257-4F44-B3DE-B119DD86E276}" type="parTrans" cxnId="{16CC21BE-E5D1-4FA4-96CC-7D26ACE969AE}">
      <dgm:prSet/>
      <dgm:spPr/>
      <dgm:t>
        <a:bodyPr/>
        <a:lstStyle/>
        <a:p>
          <a:endParaRPr lang="ru-RU"/>
        </a:p>
      </dgm:t>
    </dgm:pt>
    <dgm:pt modelId="{6B7C6960-2ED0-4957-BDE2-D01CBAC21209}" type="sibTrans" cxnId="{16CC21BE-E5D1-4FA4-96CC-7D26ACE969AE}">
      <dgm:prSet/>
      <dgm:spPr/>
      <dgm:t>
        <a:bodyPr/>
        <a:lstStyle/>
        <a:p>
          <a:endParaRPr lang="ru-RU"/>
        </a:p>
      </dgm:t>
    </dgm:pt>
    <dgm:pt modelId="{FCED6BF5-8BC7-4C7B-BCB4-149ABFCAEE8D}">
      <dgm:prSet phldrT="[Текст]" custT="1"/>
      <dgm:spPr/>
      <dgm:t>
        <a:bodyPr/>
        <a:lstStyle/>
        <a:p>
          <a:r>
            <a:rPr lang="uk-UA" sz="1800" dirty="0" err="1" smtClean="0"/>
            <a:t>вiдповiдати</a:t>
          </a:r>
          <a:r>
            <a:rPr lang="uk-UA" sz="1800" dirty="0" smtClean="0"/>
            <a:t> змісту його адміністративних </a:t>
          </a:r>
          <a:r>
            <a:rPr lang="uk-UA" sz="1800" dirty="0" err="1" smtClean="0"/>
            <a:t>зобов’єязань</a:t>
          </a:r>
          <a:r>
            <a:rPr lang="uk-UA" sz="1800" dirty="0" smtClean="0"/>
            <a:t>; </a:t>
          </a:r>
          <a:endParaRPr lang="ru-RU" sz="1800" dirty="0"/>
        </a:p>
      </dgm:t>
    </dgm:pt>
    <dgm:pt modelId="{D92C8FD5-689A-4FD1-8099-6F2325DC86BE}" type="parTrans" cxnId="{2D2B137F-8275-49DD-AB3C-2C6B9A5D6865}">
      <dgm:prSet/>
      <dgm:spPr/>
      <dgm:t>
        <a:bodyPr/>
        <a:lstStyle/>
        <a:p>
          <a:endParaRPr lang="ru-RU"/>
        </a:p>
      </dgm:t>
    </dgm:pt>
    <dgm:pt modelId="{D595F992-47AE-4E56-830B-FDFF045A2091}" type="sibTrans" cxnId="{2D2B137F-8275-49DD-AB3C-2C6B9A5D6865}">
      <dgm:prSet/>
      <dgm:spPr/>
      <dgm:t>
        <a:bodyPr/>
        <a:lstStyle/>
        <a:p>
          <a:endParaRPr lang="ru-RU"/>
        </a:p>
      </dgm:t>
    </dgm:pt>
    <dgm:pt modelId="{5BD07885-C814-4D0C-8617-AE3A2BB20CCC}">
      <dgm:prSet phldrT="[Текст]" custT="1"/>
      <dgm:spPr/>
      <dgm:t>
        <a:bodyPr/>
        <a:lstStyle/>
        <a:p>
          <a:r>
            <a:rPr lang="uk-UA" sz="1800" dirty="0" err="1" smtClean="0"/>
            <a:t>вiдповiдати</a:t>
          </a:r>
          <a:r>
            <a:rPr lang="uk-UA" sz="1800" dirty="0" smtClean="0"/>
            <a:t> </a:t>
          </a:r>
          <a:r>
            <a:rPr lang="uk-UA" sz="1800" dirty="0" err="1" smtClean="0"/>
            <a:t>змiсту</a:t>
          </a:r>
          <a:r>
            <a:rPr lang="uk-UA" sz="1800" dirty="0" smtClean="0"/>
            <a:t> i характеру </a:t>
          </a:r>
          <a:r>
            <a:rPr lang="uk-UA" sz="1800" dirty="0" err="1" smtClean="0"/>
            <a:t>вирiшуваних</a:t>
          </a:r>
          <a:r>
            <a:rPr lang="uk-UA" sz="1800" dirty="0" smtClean="0"/>
            <a:t> питань; </a:t>
          </a:r>
          <a:endParaRPr lang="ru-RU" sz="1800" dirty="0"/>
        </a:p>
      </dgm:t>
    </dgm:pt>
    <dgm:pt modelId="{7F0BDC89-7E4A-4ABD-9BF3-6E10C791CC42}" type="parTrans" cxnId="{A7459645-C425-4493-A73C-9ACB5EB5ECFE}">
      <dgm:prSet/>
      <dgm:spPr/>
      <dgm:t>
        <a:bodyPr/>
        <a:lstStyle/>
        <a:p>
          <a:endParaRPr lang="ru-RU"/>
        </a:p>
      </dgm:t>
    </dgm:pt>
    <dgm:pt modelId="{05D7A5DA-D0C6-449A-AA18-0E9A2C5097C2}" type="sibTrans" cxnId="{A7459645-C425-4493-A73C-9ACB5EB5ECFE}">
      <dgm:prSet/>
      <dgm:spPr/>
      <dgm:t>
        <a:bodyPr/>
        <a:lstStyle/>
        <a:p>
          <a:endParaRPr lang="ru-RU"/>
        </a:p>
      </dgm:t>
    </dgm:pt>
    <dgm:pt modelId="{AAFF3C6B-1C13-4BE4-8C6A-E643F9E3BDE5}">
      <dgm:prSet phldrT="[Текст]" custT="1"/>
      <dgm:spPr/>
      <dgm:t>
        <a:bodyPr/>
        <a:lstStyle/>
        <a:p>
          <a:r>
            <a:rPr lang="uk-UA" sz="1800" dirty="0" smtClean="0"/>
            <a:t>сприяти задоволенню публічного інтересу; </a:t>
          </a:r>
          <a:endParaRPr lang="ru-RU" sz="1800" dirty="0"/>
        </a:p>
      </dgm:t>
    </dgm:pt>
    <dgm:pt modelId="{14D5B75D-6D88-45AB-8766-512EDCEAD743}" type="parTrans" cxnId="{265BA1B7-376D-4C99-AD4B-34F184E46D8A}">
      <dgm:prSet/>
      <dgm:spPr/>
      <dgm:t>
        <a:bodyPr/>
        <a:lstStyle/>
        <a:p>
          <a:endParaRPr lang="ru-RU"/>
        </a:p>
      </dgm:t>
    </dgm:pt>
    <dgm:pt modelId="{680C9A61-1F6E-4300-A10C-FF14D6D14144}" type="sibTrans" cxnId="{265BA1B7-376D-4C99-AD4B-34F184E46D8A}">
      <dgm:prSet/>
      <dgm:spPr/>
      <dgm:t>
        <a:bodyPr/>
        <a:lstStyle/>
        <a:p>
          <a:endParaRPr lang="ru-RU"/>
        </a:p>
      </dgm:t>
    </dgm:pt>
    <dgm:pt modelId="{FF449785-73B6-4EF0-9684-7C84CEC1F5E9}">
      <dgm:prSet phldrT="[Текст]" custT="1"/>
      <dgm:spPr/>
      <dgm:t>
        <a:bodyPr/>
        <a:lstStyle/>
        <a:p>
          <a:r>
            <a:rPr lang="uk-UA" sz="1800" dirty="0" smtClean="0"/>
            <a:t>враховувати </a:t>
          </a:r>
          <a:r>
            <a:rPr lang="uk-UA" sz="1800" dirty="0" err="1" smtClean="0"/>
            <a:t>особливостi</a:t>
          </a:r>
          <a:r>
            <a:rPr lang="uk-UA" sz="1800" dirty="0" smtClean="0"/>
            <a:t> конкретного об’єкта владного впливу.</a:t>
          </a:r>
          <a:endParaRPr lang="ru-RU" sz="1800" dirty="0"/>
        </a:p>
      </dgm:t>
    </dgm:pt>
    <dgm:pt modelId="{2C16E5DF-2D5E-4ED8-AA6A-164301BA699D}" type="parTrans" cxnId="{4AFD3A06-2D52-4EE9-A24D-CC0E439756BA}">
      <dgm:prSet/>
      <dgm:spPr/>
      <dgm:t>
        <a:bodyPr/>
        <a:lstStyle/>
        <a:p>
          <a:endParaRPr lang="ru-RU"/>
        </a:p>
      </dgm:t>
    </dgm:pt>
    <dgm:pt modelId="{6CC56E5D-A4DA-400A-BDF7-86BF63A048A3}" type="sibTrans" cxnId="{4AFD3A06-2D52-4EE9-A24D-CC0E439756BA}">
      <dgm:prSet/>
      <dgm:spPr/>
      <dgm:t>
        <a:bodyPr/>
        <a:lstStyle/>
        <a:p>
          <a:endParaRPr lang="ru-RU"/>
        </a:p>
      </dgm:t>
    </dgm:pt>
    <dgm:pt modelId="{B2A83AC0-F441-42FA-B9C6-1DAE3B5BD3CA}" type="pres">
      <dgm:prSet presAssocID="{51603EB3-8DEF-43A7-AFA2-7E305E1E89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1121A1-7B1B-4B7D-85CF-12452EEF6B64}" type="pres">
      <dgm:prSet presAssocID="{8A25D11D-5BEB-4332-BE28-FF40B03EECE9}" presName="parentLin" presStyleCnt="0"/>
      <dgm:spPr/>
      <dgm:t>
        <a:bodyPr/>
        <a:lstStyle/>
        <a:p>
          <a:endParaRPr lang="ru-RU"/>
        </a:p>
      </dgm:t>
    </dgm:pt>
    <dgm:pt modelId="{4AC2C354-8418-491A-AA3F-A9A91ED5CAAE}" type="pres">
      <dgm:prSet presAssocID="{8A25D11D-5BEB-4332-BE28-FF40B03EECE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FFD7A62-F6AC-44B3-B1B4-F2FF4AD21A90}" type="pres">
      <dgm:prSet presAssocID="{8A25D11D-5BEB-4332-BE28-FF40B03EECE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DCF78-4B82-4434-BD9D-EF9DB2ED3FA7}" type="pres">
      <dgm:prSet presAssocID="{8A25D11D-5BEB-4332-BE28-FF40B03EECE9}" presName="negativeSpace" presStyleCnt="0"/>
      <dgm:spPr/>
      <dgm:t>
        <a:bodyPr/>
        <a:lstStyle/>
        <a:p>
          <a:endParaRPr lang="ru-RU"/>
        </a:p>
      </dgm:t>
    </dgm:pt>
    <dgm:pt modelId="{847713D8-D788-48A6-B5E3-84A40526A784}" type="pres">
      <dgm:prSet presAssocID="{8A25D11D-5BEB-4332-BE28-FF40B03EECE9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A1A35-6E81-415F-B869-F0994446D26B}" type="pres">
      <dgm:prSet presAssocID="{6772F03B-810F-4CFA-B0F4-6ECFB395FB66}" presName="spaceBetweenRectangles" presStyleCnt="0"/>
      <dgm:spPr/>
      <dgm:t>
        <a:bodyPr/>
        <a:lstStyle/>
        <a:p>
          <a:endParaRPr lang="ru-RU"/>
        </a:p>
      </dgm:t>
    </dgm:pt>
    <dgm:pt modelId="{1E0470BB-3795-4295-95BB-C57C5BBCF117}" type="pres">
      <dgm:prSet presAssocID="{CAD26FA0-8727-41D4-B78A-4E132F3FDEC9}" presName="parentLin" presStyleCnt="0"/>
      <dgm:spPr/>
      <dgm:t>
        <a:bodyPr/>
        <a:lstStyle/>
        <a:p>
          <a:endParaRPr lang="ru-RU"/>
        </a:p>
      </dgm:t>
    </dgm:pt>
    <dgm:pt modelId="{3D03B485-B920-4645-8006-18E0E68106AA}" type="pres">
      <dgm:prSet presAssocID="{CAD26FA0-8727-41D4-B78A-4E132F3FDEC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A11F2B2-E066-4AE7-9A17-C5CD55F481F1}" type="pres">
      <dgm:prSet presAssocID="{CAD26FA0-8727-41D4-B78A-4E132F3FDEC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34D8A-6BFA-483A-AE8B-74FD75CC2F7B}" type="pres">
      <dgm:prSet presAssocID="{CAD26FA0-8727-41D4-B78A-4E132F3FDEC9}" presName="negativeSpace" presStyleCnt="0"/>
      <dgm:spPr/>
      <dgm:t>
        <a:bodyPr/>
        <a:lstStyle/>
        <a:p>
          <a:endParaRPr lang="ru-RU"/>
        </a:p>
      </dgm:t>
    </dgm:pt>
    <dgm:pt modelId="{199EF8EF-58EF-4C44-A5C9-F20EBAD2EE55}" type="pres">
      <dgm:prSet presAssocID="{CAD26FA0-8727-41D4-B78A-4E132F3FDEC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85161-33E3-4A4B-BF9D-51ACD27C1984}" type="pres">
      <dgm:prSet presAssocID="{6B7C6960-2ED0-4957-BDE2-D01CBAC21209}" presName="spaceBetweenRectangles" presStyleCnt="0"/>
      <dgm:spPr/>
      <dgm:t>
        <a:bodyPr/>
        <a:lstStyle/>
        <a:p>
          <a:endParaRPr lang="ru-RU"/>
        </a:p>
      </dgm:t>
    </dgm:pt>
    <dgm:pt modelId="{A87E83D1-0436-489D-A33D-BEB6F324CA54}" type="pres">
      <dgm:prSet presAssocID="{FCED6BF5-8BC7-4C7B-BCB4-149ABFCAEE8D}" presName="parentLin" presStyleCnt="0"/>
      <dgm:spPr/>
      <dgm:t>
        <a:bodyPr/>
        <a:lstStyle/>
        <a:p>
          <a:endParaRPr lang="ru-RU"/>
        </a:p>
      </dgm:t>
    </dgm:pt>
    <dgm:pt modelId="{E10E5632-DB0A-4EE6-B374-FD3401912A8B}" type="pres">
      <dgm:prSet presAssocID="{FCED6BF5-8BC7-4C7B-BCB4-149ABFCAEE8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7207588-AC9C-43B4-BFE1-47F99CEBE239}" type="pres">
      <dgm:prSet presAssocID="{FCED6BF5-8BC7-4C7B-BCB4-149ABFCAEE8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9A294-A034-4D80-B0EB-8278CD875F6C}" type="pres">
      <dgm:prSet presAssocID="{FCED6BF5-8BC7-4C7B-BCB4-149ABFCAEE8D}" presName="negativeSpace" presStyleCnt="0"/>
      <dgm:spPr/>
      <dgm:t>
        <a:bodyPr/>
        <a:lstStyle/>
        <a:p>
          <a:endParaRPr lang="ru-RU"/>
        </a:p>
      </dgm:t>
    </dgm:pt>
    <dgm:pt modelId="{D6D2FEE4-5C4C-4966-8F57-CDDEC934F691}" type="pres">
      <dgm:prSet presAssocID="{FCED6BF5-8BC7-4C7B-BCB4-149ABFCAEE8D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15FE8-D3B3-4A42-89FC-2E92995640B5}" type="pres">
      <dgm:prSet presAssocID="{D595F992-47AE-4E56-830B-FDFF045A2091}" presName="spaceBetweenRectangles" presStyleCnt="0"/>
      <dgm:spPr/>
      <dgm:t>
        <a:bodyPr/>
        <a:lstStyle/>
        <a:p>
          <a:endParaRPr lang="ru-RU"/>
        </a:p>
      </dgm:t>
    </dgm:pt>
    <dgm:pt modelId="{1715806F-5831-48DB-8908-2F8FBC935CA3}" type="pres">
      <dgm:prSet presAssocID="{5BD07885-C814-4D0C-8617-AE3A2BB20CCC}" presName="parentLin" presStyleCnt="0"/>
      <dgm:spPr/>
      <dgm:t>
        <a:bodyPr/>
        <a:lstStyle/>
        <a:p>
          <a:endParaRPr lang="ru-RU"/>
        </a:p>
      </dgm:t>
    </dgm:pt>
    <dgm:pt modelId="{D92BB10B-AF44-462B-BEC2-A560A706CA80}" type="pres">
      <dgm:prSet presAssocID="{5BD07885-C814-4D0C-8617-AE3A2BB20CCC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838EDC28-FDB2-458A-8092-7EC5A717D9C8}" type="pres">
      <dgm:prSet presAssocID="{5BD07885-C814-4D0C-8617-AE3A2BB20CC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C60B8-32E1-489B-BC0D-0E006B44E81F}" type="pres">
      <dgm:prSet presAssocID="{5BD07885-C814-4D0C-8617-AE3A2BB20CCC}" presName="negativeSpace" presStyleCnt="0"/>
      <dgm:spPr/>
      <dgm:t>
        <a:bodyPr/>
        <a:lstStyle/>
        <a:p>
          <a:endParaRPr lang="ru-RU"/>
        </a:p>
      </dgm:t>
    </dgm:pt>
    <dgm:pt modelId="{751C67FA-BF30-412C-B48F-EC144C853C56}" type="pres">
      <dgm:prSet presAssocID="{5BD07885-C814-4D0C-8617-AE3A2BB20CCC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9014C-1BCE-4FFC-9A5A-4E2F19F8606A}" type="pres">
      <dgm:prSet presAssocID="{05D7A5DA-D0C6-449A-AA18-0E9A2C5097C2}" presName="spaceBetweenRectangles" presStyleCnt="0"/>
      <dgm:spPr/>
      <dgm:t>
        <a:bodyPr/>
        <a:lstStyle/>
        <a:p>
          <a:endParaRPr lang="ru-RU"/>
        </a:p>
      </dgm:t>
    </dgm:pt>
    <dgm:pt modelId="{6D6468DE-C4E1-446F-AAA5-827A7C09894B}" type="pres">
      <dgm:prSet presAssocID="{AAFF3C6B-1C13-4BE4-8C6A-E643F9E3BDE5}" presName="parentLin" presStyleCnt="0"/>
      <dgm:spPr/>
      <dgm:t>
        <a:bodyPr/>
        <a:lstStyle/>
        <a:p>
          <a:endParaRPr lang="ru-RU"/>
        </a:p>
      </dgm:t>
    </dgm:pt>
    <dgm:pt modelId="{CCE6A3D4-E1DE-4271-A286-CDFAEFB660AB}" type="pres">
      <dgm:prSet presAssocID="{AAFF3C6B-1C13-4BE4-8C6A-E643F9E3BDE5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1F4F4E3-3C25-40FC-A4C1-CF47A7DA70C4}" type="pres">
      <dgm:prSet presAssocID="{AAFF3C6B-1C13-4BE4-8C6A-E643F9E3BDE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1B9AE-E8E8-4CE4-8AF8-13DC3E660827}" type="pres">
      <dgm:prSet presAssocID="{AAFF3C6B-1C13-4BE4-8C6A-E643F9E3BDE5}" presName="negativeSpace" presStyleCnt="0"/>
      <dgm:spPr/>
      <dgm:t>
        <a:bodyPr/>
        <a:lstStyle/>
        <a:p>
          <a:endParaRPr lang="ru-RU"/>
        </a:p>
      </dgm:t>
    </dgm:pt>
    <dgm:pt modelId="{7D8DF1FD-B781-4890-ACBE-3D172FCF3EDE}" type="pres">
      <dgm:prSet presAssocID="{AAFF3C6B-1C13-4BE4-8C6A-E643F9E3BDE5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62024-45BE-411E-90FD-6A7B28C9D328}" type="pres">
      <dgm:prSet presAssocID="{680C9A61-1F6E-4300-A10C-FF14D6D14144}" presName="spaceBetweenRectangles" presStyleCnt="0"/>
      <dgm:spPr/>
      <dgm:t>
        <a:bodyPr/>
        <a:lstStyle/>
        <a:p>
          <a:endParaRPr lang="ru-RU"/>
        </a:p>
      </dgm:t>
    </dgm:pt>
    <dgm:pt modelId="{12C2C128-B1B9-441D-AF11-27C1B184450C}" type="pres">
      <dgm:prSet presAssocID="{FF449785-73B6-4EF0-9684-7C84CEC1F5E9}" presName="parentLin" presStyleCnt="0"/>
      <dgm:spPr/>
      <dgm:t>
        <a:bodyPr/>
        <a:lstStyle/>
        <a:p>
          <a:endParaRPr lang="ru-RU"/>
        </a:p>
      </dgm:t>
    </dgm:pt>
    <dgm:pt modelId="{3F988B7B-DEE2-43A5-987D-0B4430CC0EFE}" type="pres">
      <dgm:prSet presAssocID="{FF449785-73B6-4EF0-9684-7C84CEC1F5E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342921C-4389-4BE9-A919-BDB81F148C10}" type="pres">
      <dgm:prSet presAssocID="{FF449785-73B6-4EF0-9684-7C84CEC1F5E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EC10A-5927-4355-82A0-CB752A28097F}" type="pres">
      <dgm:prSet presAssocID="{FF449785-73B6-4EF0-9684-7C84CEC1F5E9}" presName="negativeSpace" presStyleCnt="0"/>
      <dgm:spPr/>
      <dgm:t>
        <a:bodyPr/>
        <a:lstStyle/>
        <a:p>
          <a:endParaRPr lang="ru-RU"/>
        </a:p>
      </dgm:t>
    </dgm:pt>
    <dgm:pt modelId="{07CDC11A-0118-407C-BB39-E01774F522ED}" type="pres">
      <dgm:prSet presAssocID="{FF449785-73B6-4EF0-9684-7C84CEC1F5E9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12838D-E7FC-4E66-BF59-F598E5F36F4F}" type="presOf" srcId="{51603EB3-8DEF-43A7-AFA2-7E305E1E8987}" destId="{B2A83AC0-F441-42FA-B9C6-1DAE3B5BD3CA}" srcOrd="0" destOrd="0" presId="urn:microsoft.com/office/officeart/2005/8/layout/list1"/>
    <dgm:cxn modelId="{265BA1B7-376D-4C99-AD4B-34F184E46D8A}" srcId="{51603EB3-8DEF-43A7-AFA2-7E305E1E8987}" destId="{AAFF3C6B-1C13-4BE4-8C6A-E643F9E3BDE5}" srcOrd="4" destOrd="0" parTransId="{14D5B75D-6D88-45AB-8766-512EDCEAD743}" sibTransId="{680C9A61-1F6E-4300-A10C-FF14D6D14144}"/>
    <dgm:cxn modelId="{87F3B0AF-6B95-4390-8BDF-E268311263D1}" srcId="{51603EB3-8DEF-43A7-AFA2-7E305E1E8987}" destId="{8A25D11D-5BEB-4332-BE28-FF40B03EECE9}" srcOrd="0" destOrd="0" parTransId="{3FFC5D3C-EAA1-4C04-9829-79C79E06C382}" sibTransId="{6772F03B-810F-4CFA-B0F4-6ECFB395FB66}"/>
    <dgm:cxn modelId="{DCF55A0F-3FCA-4AA5-88A7-28EBDCF872D6}" type="presOf" srcId="{FCED6BF5-8BC7-4C7B-BCB4-149ABFCAEE8D}" destId="{E10E5632-DB0A-4EE6-B374-FD3401912A8B}" srcOrd="0" destOrd="0" presId="urn:microsoft.com/office/officeart/2005/8/layout/list1"/>
    <dgm:cxn modelId="{F2818E7F-51B6-48C7-B7EC-B2AAF1ABC545}" type="presOf" srcId="{5BD07885-C814-4D0C-8617-AE3A2BB20CCC}" destId="{838EDC28-FDB2-458A-8092-7EC5A717D9C8}" srcOrd="1" destOrd="0" presId="urn:microsoft.com/office/officeart/2005/8/layout/list1"/>
    <dgm:cxn modelId="{B9C7624F-12F0-4060-9F4B-03ED2C88B1BC}" type="presOf" srcId="{CAD26FA0-8727-41D4-B78A-4E132F3FDEC9}" destId="{3D03B485-B920-4645-8006-18E0E68106AA}" srcOrd="0" destOrd="0" presId="urn:microsoft.com/office/officeart/2005/8/layout/list1"/>
    <dgm:cxn modelId="{933CA4AC-0953-4A52-98A3-A2967C126561}" type="presOf" srcId="{5BD07885-C814-4D0C-8617-AE3A2BB20CCC}" destId="{D92BB10B-AF44-462B-BEC2-A560A706CA80}" srcOrd="0" destOrd="0" presId="urn:microsoft.com/office/officeart/2005/8/layout/list1"/>
    <dgm:cxn modelId="{16CC21BE-E5D1-4FA4-96CC-7D26ACE969AE}" srcId="{51603EB3-8DEF-43A7-AFA2-7E305E1E8987}" destId="{CAD26FA0-8727-41D4-B78A-4E132F3FDEC9}" srcOrd="1" destOrd="0" parTransId="{FC9F3C9E-D257-4F44-B3DE-B119DD86E276}" sibTransId="{6B7C6960-2ED0-4957-BDE2-D01CBAC21209}"/>
    <dgm:cxn modelId="{A161559B-4F00-4CA7-ADDE-957634396872}" type="presOf" srcId="{AAFF3C6B-1C13-4BE4-8C6A-E643F9E3BDE5}" destId="{CCE6A3D4-E1DE-4271-A286-CDFAEFB660AB}" srcOrd="0" destOrd="0" presId="urn:microsoft.com/office/officeart/2005/8/layout/list1"/>
    <dgm:cxn modelId="{14F1C06A-F61B-458E-B155-25D0EAB142A1}" type="presOf" srcId="{FF449785-73B6-4EF0-9684-7C84CEC1F5E9}" destId="{B342921C-4389-4BE9-A919-BDB81F148C10}" srcOrd="1" destOrd="0" presId="urn:microsoft.com/office/officeart/2005/8/layout/list1"/>
    <dgm:cxn modelId="{86D931CA-5752-4771-98D6-111030750381}" type="presOf" srcId="{FF449785-73B6-4EF0-9684-7C84CEC1F5E9}" destId="{3F988B7B-DEE2-43A5-987D-0B4430CC0EFE}" srcOrd="0" destOrd="0" presId="urn:microsoft.com/office/officeart/2005/8/layout/list1"/>
    <dgm:cxn modelId="{A1A58857-7C5F-47FB-AE20-C5FD2132B45D}" type="presOf" srcId="{FCED6BF5-8BC7-4C7B-BCB4-149ABFCAEE8D}" destId="{F7207588-AC9C-43B4-BFE1-47F99CEBE239}" srcOrd="1" destOrd="0" presId="urn:microsoft.com/office/officeart/2005/8/layout/list1"/>
    <dgm:cxn modelId="{ED718CD7-94DB-45B7-93E0-0FDE1285C8FA}" type="presOf" srcId="{8A25D11D-5BEB-4332-BE28-FF40B03EECE9}" destId="{4AC2C354-8418-491A-AA3F-A9A91ED5CAAE}" srcOrd="0" destOrd="0" presId="urn:microsoft.com/office/officeart/2005/8/layout/list1"/>
    <dgm:cxn modelId="{DBB2D484-06D6-4B7B-A9B5-0A01B2364959}" type="presOf" srcId="{8A25D11D-5BEB-4332-BE28-FF40B03EECE9}" destId="{8FFD7A62-F6AC-44B3-B1B4-F2FF4AD21A90}" srcOrd="1" destOrd="0" presId="urn:microsoft.com/office/officeart/2005/8/layout/list1"/>
    <dgm:cxn modelId="{2D2B137F-8275-49DD-AB3C-2C6B9A5D6865}" srcId="{51603EB3-8DEF-43A7-AFA2-7E305E1E8987}" destId="{FCED6BF5-8BC7-4C7B-BCB4-149ABFCAEE8D}" srcOrd="2" destOrd="0" parTransId="{D92C8FD5-689A-4FD1-8099-6F2325DC86BE}" sibTransId="{D595F992-47AE-4E56-830B-FDFF045A2091}"/>
    <dgm:cxn modelId="{F4C6834E-1C32-47EB-97BC-A3DDC36B0050}" type="presOf" srcId="{AAFF3C6B-1C13-4BE4-8C6A-E643F9E3BDE5}" destId="{B1F4F4E3-3C25-40FC-A4C1-CF47A7DA70C4}" srcOrd="1" destOrd="0" presId="urn:microsoft.com/office/officeart/2005/8/layout/list1"/>
    <dgm:cxn modelId="{A7459645-C425-4493-A73C-9ACB5EB5ECFE}" srcId="{51603EB3-8DEF-43A7-AFA2-7E305E1E8987}" destId="{5BD07885-C814-4D0C-8617-AE3A2BB20CCC}" srcOrd="3" destOrd="0" parTransId="{7F0BDC89-7E4A-4ABD-9BF3-6E10C791CC42}" sibTransId="{05D7A5DA-D0C6-449A-AA18-0E9A2C5097C2}"/>
    <dgm:cxn modelId="{08A111A9-9BB0-4B32-88F5-6DEA5AD39D00}" type="presOf" srcId="{CAD26FA0-8727-41D4-B78A-4E132F3FDEC9}" destId="{AA11F2B2-E066-4AE7-9A17-C5CD55F481F1}" srcOrd="1" destOrd="0" presId="urn:microsoft.com/office/officeart/2005/8/layout/list1"/>
    <dgm:cxn modelId="{4AFD3A06-2D52-4EE9-A24D-CC0E439756BA}" srcId="{51603EB3-8DEF-43A7-AFA2-7E305E1E8987}" destId="{FF449785-73B6-4EF0-9684-7C84CEC1F5E9}" srcOrd="5" destOrd="0" parTransId="{2C16E5DF-2D5E-4ED8-AA6A-164301BA699D}" sibTransId="{6CC56E5D-A4DA-400A-BDF7-86BF63A048A3}"/>
    <dgm:cxn modelId="{86FEADCA-F216-43ED-A31A-41615AC53087}" type="presParOf" srcId="{B2A83AC0-F441-42FA-B9C6-1DAE3B5BD3CA}" destId="{461121A1-7B1B-4B7D-85CF-12452EEF6B64}" srcOrd="0" destOrd="0" presId="urn:microsoft.com/office/officeart/2005/8/layout/list1"/>
    <dgm:cxn modelId="{361DBA79-DAEB-40A9-BBB9-7B298CA357B4}" type="presParOf" srcId="{461121A1-7B1B-4B7D-85CF-12452EEF6B64}" destId="{4AC2C354-8418-491A-AA3F-A9A91ED5CAAE}" srcOrd="0" destOrd="0" presId="urn:microsoft.com/office/officeart/2005/8/layout/list1"/>
    <dgm:cxn modelId="{C0A83952-CFCE-4E4D-B25F-6A000B4A7BDE}" type="presParOf" srcId="{461121A1-7B1B-4B7D-85CF-12452EEF6B64}" destId="{8FFD7A62-F6AC-44B3-B1B4-F2FF4AD21A90}" srcOrd="1" destOrd="0" presId="urn:microsoft.com/office/officeart/2005/8/layout/list1"/>
    <dgm:cxn modelId="{17AD7F3F-AAFD-4AB3-BFA1-11205834F74B}" type="presParOf" srcId="{B2A83AC0-F441-42FA-B9C6-1DAE3B5BD3CA}" destId="{8D6DCF78-4B82-4434-BD9D-EF9DB2ED3FA7}" srcOrd="1" destOrd="0" presId="urn:microsoft.com/office/officeart/2005/8/layout/list1"/>
    <dgm:cxn modelId="{326174B2-5085-44E1-8B92-237AF0FDF332}" type="presParOf" srcId="{B2A83AC0-F441-42FA-B9C6-1DAE3B5BD3CA}" destId="{847713D8-D788-48A6-B5E3-84A40526A784}" srcOrd="2" destOrd="0" presId="urn:microsoft.com/office/officeart/2005/8/layout/list1"/>
    <dgm:cxn modelId="{5D1FCEA7-1EAB-4022-A2FF-2C83D870D8AC}" type="presParOf" srcId="{B2A83AC0-F441-42FA-B9C6-1DAE3B5BD3CA}" destId="{C8FA1A35-6E81-415F-B869-F0994446D26B}" srcOrd="3" destOrd="0" presId="urn:microsoft.com/office/officeart/2005/8/layout/list1"/>
    <dgm:cxn modelId="{9F7F9973-DCF5-4D09-B3C0-E795EF3613C2}" type="presParOf" srcId="{B2A83AC0-F441-42FA-B9C6-1DAE3B5BD3CA}" destId="{1E0470BB-3795-4295-95BB-C57C5BBCF117}" srcOrd="4" destOrd="0" presId="urn:microsoft.com/office/officeart/2005/8/layout/list1"/>
    <dgm:cxn modelId="{1151C0D5-0034-44B5-BBC8-4630BCC9C261}" type="presParOf" srcId="{1E0470BB-3795-4295-95BB-C57C5BBCF117}" destId="{3D03B485-B920-4645-8006-18E0E68106AA}" srcOrd="0" destOrd="0" presId="urn:microsoft.com/office/officeart/2005/8/layout/list1"/>
    <dgm:cxn modelId="{D8E6D0A8-47D8-44D9-A41F-48496276BB9A}" type="presParOf" srcId="{1E0470BB-3795-4295-95BB-C57C5BBCF117}" destId="{AA11F2B2-E066-4AE7-9A17-C5CD55F481F1}" srcOrd="1" destOrd="0" presId="urn:microsoft.com/office/officeart/2005/8/layout/list1"/>
    <dgm:cxn modelId="{48F86980-4595-4838-B0F1-39168EED8F20}" type="presParOf" srcId="{B2A83AC0-F441-42FA-B9C6-1DAE3B5BD3CA}" destId="{C0234D8A-6BFA-483A-AE8B-74FD75CC2F7B}" srcOrd="5" destOrd="0" presId="urn:microsoft.com/office/officeart/2005/8/layout/list1"/>
    <dgm:cxn modelId="{055C81D3-2D9B-4457-AFFA-3B3A17A3C94C}" type="presParOf" srcId="{B2A83AC0-F441-42FA-B9C6-1DAE3B5BD3CA}" destId="{199EF8EF-58EF-4C44-A5C9-F20EBAD2EE55}" srcOrd="6" destOrd="0" presId="urn:microsoft.com/office/officeart/2005/8/layout/list1"/>
    <dgm:cxn modelId="{FC3A31DA-3E5D-4752-86E1-21D5D11AD373}" type="presParOf" srcId="{B2A83AC0-F441-42FA-B9C6-1DAE3B5BD3CA}" destId="{4CB85161-33E3-4A4B-BF9D-51ACD27C1984}" srcOrd="7" destOrd="0" presId="urn:microsoft.com/office/officeart/2005/8/layout/list1"/>
    <dgm:cxn modelId="{F50E5ACB-CC67-4562-864C-FA9D90219C03}" type="presParOf" srcId="{B2A83AC0-F441-42FA-B9C6-1DAE3B5BD3CA}" destId="{A87E83D1-0436-489D-A33D-BEB6F324CA54}" srcOrd="8" destOrd="0" presId="urn:microsoft.com/office/officeart/2005/8/layout/list1"/>
    <dgm:cxn modelId="{B9381ADB-BFBF-4C62-8F1E-911391D3189C}" type="presParOf" srcId="{A87E83D1-0436-489D-A33D-BEB6F324CA54}" destId="{E10E5632-DB0A-4EE6-B374-FD3401912A8B}" srcOrd="0" destOrd="0" presId="urn:microsoft.com/office/officeart/2005/8/layout/list1"/>
    <dgm:cxn modelId="{C14EA389-6F88-4274-A94D-359E7CE2ED04}" type="presParOf" srcId="{A87E83D1-0436-489D-A33D-BEB6F324CA54}" destId="{F7207588-AC9C-43B4-BFE1-47F99CEBE239}" srcOrd="1" destOrd="0" presId="urn:microsoft.com/office/officeart/2005/8/layout/list1"/>
    <dgm:cxn modelId="{209FF087-D3D2-405B-B318-0B072062DC21}" type="presParOf" srcId="{B2A83AC0-F441-42FA-B9C6-1DAE3B5BD3CA}" destId="{33D9A294-A034-4D80-B0EB-8278CD875F6C}" srcOrd="9" destOrd="0" presId="urn:microsoft.com/office/officeart/2005/8/layout/list1"/>
    <dgm:cxn modelId="{952C1202-201F-43E7-A1CE-10AAA473A331}" type="presParOf" srcId="{B2A83AC0-F441-42FA-B9C6-1DAE3B5BD3CA}" destId="{D6D2FEE4-5C4C-4966-8F57-CDDEC934F691}" srcOrd="10" destOrd="0" presId="urn:microsoft.com/office/officeart/2005/8/layout/list1"/>
    <dgm:cxn modelId="{0D9698B3-0C08-48C1-9F60-4065BA624BB3}" type="presParOf" srcId="{B2A83AC0-F441-42FA-B9C6-1DAE3B5BD3CA}" destId="{4B915FE8-D3B3-4A42-89FC-2E92995640B5}" srcOrd="11" destOrd="0" presId="urn:microsoft.com/office/officeart/2005/8/layout/list1"/>
    <dgm:cxn modelId="{8B09C911-1E6E-4BCE-9C45-7375F1ACC5ED}" type="presParOf" srcId="{B2A83AC0-F441-42FA-B9C6-1DAE3B5BD3CA}" destId="{1715806F-5831-48DB-8908-2F8FBC935CA3}" srcOrd="12" destOrd="0" presId="urn:microsoft.com/office/officeart/2005/8/layout/list1"/>
    <dgm:cxn modelId="{FFE1914C-774E-409F-B220-5350FE80C145}" type="presParOf" srcId="{1715806F-5831-48DB-8908-2F8FBC935CA3}" destId="{D92BB10B-AF44-462B-BEC2-A560A706CA80}" srcOrd="0" destOrd="0" presId="urn:microsoft.com/office/officeart/2005/8/layout/list1"/>
    <dgm:cxn modelId="{857456F4-F232-4196-B11C-752290FAFD0F}" type="presParOf" srcId="{1715806F-5831-48DB-8908-2F8FBC935CA3}" destId="{838EDC28-FDB2-458A-8092-7EC5A717D9C8}" srcOrd="1" destOrd="0" presId="urn:microsoft.com/office/officeart/2005/8/layout/list1"/>
    <dgm:cxn modelId="{361056E7-7ABF-4A3E-94C5-17D655B39A59}" type="presParOf" srcId="{B2A83AC0-F441-42FA-B9C6-1DAE3B5BD3CA}" destId="{0C1C60B8-32E1-489B-BC0D-0E006B44E81F}" srcOrd="13" destOrd="0" presId="urn:microsoft.com/office/officeart/2005/8/layout/list1"/>
    <dgm:cxn modelId="{EE9E77D8-FB28-4EC5-98A2-97DEB92318FF}" type="presParOf" srcId="{B2A83AC0-F441-42FA-B9C6-1DAE3B5BD3CA}" destId="{751C67FA-BF30-412C-B48F-EC144C853C56}" srcOrd="14" destOrd="0" presId="urn:microsoft.com/office/officeart/2005/8/layout/list1"/>
    <dgm:cxn modelId="{AF219750-A870-4AE4-9B17-0230A699B4DE}" type="presParOf" srcId="{B2A83AC0-F441-42FA-B9C6-1DAE3B5BD3CA}" destId="{C739014C-1BCE-4FFC-9A5A-4E2F19F8606A}" srcOrd="15" destOrd="0" presId="urn:microsoft.com/office/officeart/2005/8/layout/list1"/>
    <dgm:cxn modelId="{7E0C11FF-8C21-4CFB-9D46-DEC1A6C826DE}" type="presParOf" srcId="{B2A83AC0-F441-42FA-B9C6-1DAE3B5BD3CA}" destId="{6D6468DE-C4E1-446F-AAA5-827A7C09894B}" srcOrd="16" destOrd="0" presId="urn:microsoft.com/office/officeart/2005/8/layout/list1"/>
    <dgm:cxn modelId="{59A225F2-44A5-47F5-9D94-CF2CEF4D23B3}" type="presParOf" srcId="{6D6468DE-C4E1-446F-AAA5-827A7C09894B}" destId="{CCE6A3D4-E1DE-4271-A286-CDFAEFB660AB}" srcOrd="0" destOrd="0" presId="urn:microsoft.com/office/officeart/2005/8/layout/list1"/>
    <dgm:cxn modelId="{02DA2367-638C-43D8-BE91-9EFBFAEC0CA3}" type="presParOf" srcId="{6D6468DE-C4E1-446F-AAA5-827A7C09894B}" destId="{B1F4F4E3-3C25-40FC-A4C1-CF47A7DA70C4}" srcOrd="1" destOrd="0" presId="urn:microsoft.com/office/officeart/2005/8/layout/list1"/>
    <dgm:cxn modelId="{9F98AE62-82BC-4B0B-9905-FFA1B3FACB29}" type="presParOf" srcId="{B2A83AC0-F441-42FA-B9C6-1DAE3B5BD3CA}" destId="{E131B9AE-E8E8-4CE4-8AF8-13DC3E660827}" srcOrd="17" destOrd="0" presId="urn:microsoft.com/office/officeart/2005/8/layout/list1"/>
    <dgm:cxn modelId="{8D50379E-D607-4945-8607-2542AAEAA772}" type="presParOf" srcId="{B2A83AC0-F441-42FA-B9C6-1DAE3B5BD3CA}" destId="{7D8DF1FD-B781-4890-ACBE-3D172FCF3EDE}" srcOrd="18" destOrd="0" presId="urn:microsoft.com/office/officeart/2005/8/layout/list1"/>
    <dgm:cxn modelId="{E6FB7D1E-AC97-419B-808C-D6A8A6272337}" type="presParOf" srcId="{B2A83AC0-F441-42FA-B9C6-1DAE3B5BD3CA}" destId="{8DA62024-45BE-411E-90FD-6A7B28C9D328}" srcOrd="19" destOrd="0" presId="urn:microsoft.com/office/officeart/2005/8/layout/list1"/>
    <dgm:cxn modelId="{470CF8B6-A9BD-4EDE-A35B-ECDF61D2F09A}" type="presParOf" srcId="{B2A83AC0-F441-42FA-B9C6-1DAE3B5BD3CA}" destId="{12C2C128-B1B9-441D-AF11-27C1B184450C}" srcOrd="20" destOrd="0" presId="urn:microsoft.com/office/officeart/2005/8/layout/list1"/>
    <dgm:cxn modelId="{FDFB921E-E54E-4E25-B6BB-09B74DE3F66C}" type="presParOf" srcId="{12C2C128-B1B9-441D-AF11-27C1B184450C}" destId="{3F988B7B-DEE2-43A5-987D-0B4430CC0EFE}" srcOrd="0" destOrd="0" presId="urn:microsoft.com/office/officeart/2005/8/layout/list1"/>
    <dgm:cxn modelId="{E9687E88-7037-456E-964A-133E2E8E6C0E}" type="presParOf" srcId="{12C2C128-B1B9-441D-AF11-27C1B184450C}" destId="{B342921C-4389-4BE9-A919-BDB81F148C10}" srcOrd="1" destOrd="0" presId="urn:microsoft.com/office/officeart/2005/8/layout/list1"/>
    <dgm:cxn modelId="{2E5087B3-DC5D-46DD-BF73-D4E6CDD1FA11}" type="presParOf" srcId="{B2A83AC0-F441-42FA-B9C6-1DAE3B5BD3CA}" destId="{E1DEC10A-5927-4355-82A0-CB752A28097F}" srcOrd="21" destOrd="0" presId="urn:microsoft.com/office/officeart/2005/8/layout/list1"/>
    <dgm:cxn modelId="{A559B404-D6DE-46E6-B595-C18D5D8FBCDD}" type="presParOf" srcId="{B2A83AC0-F441-42FA-B9C6-1DAE3B5BD3CA}" destId="{07CDC11A-0118-407C-BB39-E01774F522E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F0050-692B-48D8-9352-38F654767FB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EF7C8C-C4DA-4EBE-9C88-CC92617561F7}">
      <dgm:prSet phldrT="[Текст]" custT="1"/>
      <dgm:spPr/>
      <dgm:t>
        <a:bodyPr/>
        <a:lstStyle/>
        <a:p>
          <a:r>
            <a:rPr lang="uk-UA" sz="1400" dirty="0" smtClean="0"/>
            <a:t>є способом зовнішнього вираження діяльності публічної адміністрації та її посадових осіб;</a:t>
          </a:r>
          <a:endParaRPr lang="ru-RU" sz="1400" dirty="0"/>
        </a:p>
      </dgm:t>
    </dgm:pt>
    <dgm:pt modelId="{67F32EDF-9515-4E2D-B6E3-5AD2D8BBCAE7}" type="parTrans" cxnId="{059E5328-900F-43EB-9639-B89B403936B3}">
      <dgm:prSet/>
      <dgm:spPr/>
      <dgm:t>
        <a:bodyPr/>
        <a:lstStyle/>
        <a:p>
          <a:endParaRPr lang="ru-RU"/>
        </a:p>
      </dgm:t>
    </dgm:pt>
    <dgm:pt modelId="{F3484420-CA3E-4660-A921-C88EC1CB8E95}" type="sibTrans" cxnId="{059E5328-900F-43EB-9639-B89B403936B3}">
      <dgm:prSet/>
      <dgm:spPr/>
      <dgm:t>
        <a:bodyPr/>
        <a:lstStyle/>
        <a:p>
          <a:endParaRPr lang="ru-RU"/>
        </a:p>
      </dgm:t>
    </dgm:pt>
    <dgm:pt modelId="{ED11EEB6-3507-4E09-BD24-1FAC09CBBCCF}">
      <dgm:prSet phldrT="[Текст]" custT="1"/>
      <dgm:spPr/>
      <dgm:t>
        <a:bodyPr/>
        <a:lstStyle/>
        <a:p>
          <a:r>
            <a:rPr lang="uk-UA" sz="1400" dirty="0" smtClean="0"/>
            <a:t>залежать від змісту компетенції публічної адміністрації;</a:t>
          </a:r>
          <a:endParaRPr lang="ru-RU" sz="1400" dirty="0"/>
        </a:p>
      </dgm:t>
    </dgm:pt>
    <dgm:pt modelId="{64E7957D-AE2D-487F-83F8-0F8E791C3FCB}" type="parTrans" cxnId="{DCB07C77-FE2E-4516-AD50-27D72C1C584E}">
      <dgm:prSet/>
      <dgm:spPr/>
      <dgm:t>
        <a:bodyPr/>
        <a:lstStyle/>
        <a:p>
          <a:endParaRPr lang="ru-RU"/>
        </a:p>
      </dgm:t>
    </dgm:pt>
    <dgm:pt modelId="{A0922A10-2A48-4BC6-A532-8E24BD941A15}" type="sibTrans" cxnId="{DCB07C77-FE2E-4516-AD50-27D72C1C584E}">
      <dgm:prSet/>
      <dgm:spPr/>
      <dgm:t>
        <a:bodyPr/>
        <a:lstStyle/>
        <a:p>
          <a:endParaRPr lang="ru-RU"/>
        </a:p>
      </dgm:t>
    </dgm:pt>
    <dgm:pt modelId="{BD1235F6-F1C4-4FED-803C-1CBF5CB6FE44}">
      <dgm:prSet phldrT="[Текст]" custT="1"/>
      <dgm:spPr/>
      <dgm:t>
        <a:bodyPr/>
        <a:lstStyle/>
        <a:p>
          <a:r>
            <a:rPr lang="uk-UA" sz="1400" dirty="0" smtClean="0"/>
            <a:t>обумовлені реалізацією завдань і функцій суб'єктів владних повноважень (виконання адміністративних зобов’язань) в рамках їх компетенції;</a:t>
          </a:r>
          <a:endParaRPr lang="ru-RU" sz="1400" dirty="0"/>
        </a:p>
      </dgm:t>
    </dgm:pt>
    <dgm:pt modelId="{54EF1105-1015-4F0B-8721-E327F4AF7185}" type="parTrans" cxnId="{3B85709B-2280-4F0F-8877-117732C19DBC}">
      <dgm:prSet/>
      <dgm:spPr/>
      <dgm:t>
        <a:bodyPr/>
        <a:lstStyle/>
        <a:p>
          <a:endParaRPr lang="ru-RU"/>
        </a:p>
      </dgm:t>
    </dgm:pt>
    <dgm:pt modelId="{D9520799-968C-4E7B-A002-0568658FEE36}" type="sibTrans" cxnId="{3B85709B-2280-4F0F-8877-117732C19DBC}">
      <dgm:prSet/>
      <dgm:spPr/>
      <dgm:t>
        <a:bodyPr/>
        <a:lstStyle/>
        <a:p>
          <a:endParaRPr lang="ru-RU"/>
        </a:p>
      </dgm:t>
    </dgm:pt>
    <dgm:pt modelId="{08F58CEA-ABC3-4DE8-B1B3-FCD5655C9E99}">
      <dgm:prSet phldrT="[Текст]" custT="1"/>
      <dgm:spPr/>
      <dgm:t>
        <a:bodyPr/>
        <a:lstStyle/>
        <a:p>
          <a:r>
            <a:rPr lang="uk-UA" sz="1400" dirty="0" smtClean="0"/>
            <a:t>в більшості випадків вимагають юридичної регламентації;</a:t>
          </a:r>
          <a:endParaRPr lang="ru-RU" sz="1400" dirty="0"/>
        </a:p>
      </dgm:t>
    </dgm:pt>
    <dgm:pt modelId="{5C73288B-83D1-4794-8CDF-D2BF7C187C14}" type="parTrans" cxnId="{1C9369EA-86DF-4C42-BFBD-CAB44B204C86}">
      <dgm:prSet/>
      <dgm:spPr/>
    </dgm:pt>
    <dgm:pt modelId="{6E32687F-B690-4744-B52E-C60BCC795A66}" type="sibTrans" cxnId="{1C9369EA-86DF-4C42-BFBD-CAB44B204C86}">
      <dgm:prSet/>
      <dgm:spPr/>
    </dgm:pt>
    <dgm:pt modelId="{6065B553-5F96-4EC4-BE8E-0FD2F0DE6D77}">
      <dgm:prSet phldrT="[Текст]" custT="1"/>
      <dgm:spPr/>
      <dgm:t>
        <a:bodyPr/>
        <a:lstStyle/>
        <a:p>
          <a:r>
            <a:rPr lang="uk-UA" sz="1400" dirty="0" smtClean="0"/>
            <a:t>вибір форм діяльності обумовлений специфікою поставленої мети, зумовлює найбільш ефективний варіант діяльності;</a:t>
          </a:r>
          <a:endParaRPr lang="ru-RU" sz="1400" dirty="0"/>
        </a:p>
      </dgm:t>
    </dgm:pt>
    <dgm:pt modelId="{A0F4F769-68FE-48C1-8FF3-5C30D1CFEB58}" type="parTrans" cxnId="{A43C2916-7E76-48F1-BFB8-77249F8FFDEE}">
      <dgm:prSet/>
      <dgm:spPr/>
    </dgm:pt>
    <dgm:pt modelId="{C1F4F653-CBF7-4FF6-B0A0-879D71210825}" type="sibTrans" cxnId="{A43C2916-7E76-48F1-BFB8-77249F8FFDEE}">
      <dgm:prSet/>
      <dgm:spPr/>
    </dgm:pt>
    <dgm:pt modelId="{EBA8F71C-C761-4CF6-BC35-7D549B2CDC7E}">
      <dgm:prSet phldrT="[Текст]" custT="1"/>
      <dgm:spPr/>
      <dgm:t>
        <a:bodyPr/>
        <a:lstStyle/>
        <a:p>
          <a:r>
            <a:rPr lang="uk-UA" sz="1400" dirty="0" smtClean="0"/>
            <a:t>тягнуть за собою певні наслідки.</a:t>
          </a:r>
          <a:endParaRPr lang="ru-RU" sz="1400" dirty="0"/>
        </a:p>
      </dgm:t>
    </dgm:pt>
    <dgm:pt modelId="{43CA7787-F1CB-4DA5-AC13-820D7B8619B6}" type="parTrans" cxnId="{87B301A1-7ECD-4702-80E9-E1C384FC3BB0}">
      <dgm:prSet/>
      <dgm:spPr/>
    </dgm:pt>
    <dgm:pt modelId="{E27299C0-1227-4EAF-A8C4-36ADAF0EE7C4}" type="sibTrans" cxnId="{87B301A1-7ECD-4702-80E9-E1C384FC3BB0}">
      <dgm:prSet/>
      <dgm:spPr/>
    </dgm:pt>
    <dgm:pt modelId="{68D562E5-67F2-49C0-BD0E-ACEAACCF242A}" type="pres">
      <dgm:prSet presAssocID="{1D0F0050-692B-48D8-9352-38F654767F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0116C-11E4-4FB1-92B3-9C313A0E9291}" type="pres">
      <dgm:prSet presAssocID="{A5EF7C8C-C4DA-4EBE-9C88-CC92617561F7}" presName="parentLin" presStyleCnt="0"/>
      <dgm:spPr/>
    </dgm:pt>
    <dgm:pt modelId="{73D055F1-5077-437B-87A2-7A388BF76993}" type="pres">
      <dgm:prSet presAssocID="{A5EF7C8C-C4DA-4EBE-9C88-CC92617561F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4D17D1F-FCF0-419D-AADF-DE9404F7AC01}" type="pres">
      <dgm:prSet presAssocID="{A5EF7C8C-C4DA-4EBE-9C88-CC92617561F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F99A8-C1EC-409B-9136-82227454CC30}" type="pres">
      <dgm:prSet presAssocID="{A5EF7C8C-C4DA-4EBE-9C88-CC92617561F7}" presName="negativeSpace" presStyleCnt="0"/>
      <dgm:spPr/>
    </dgm:pt>
    <dgm:pt modelId="{F27C035E-2ED9-4F8D-8D12-252B83647289}" type="pres">
      <dgm:prSet presAssocID="{A5EF7C8C-C4DA-4EBE-9C88-CC92617561F7}" presName="childText" presStyleLbl="conFgAcc1" presStyleIdx="0" presStyleCnt="6">
        <dgm:presLayoutVars>
          <dgm:bulletEnabled val="1"/>
        </dgm:presLayoutVars>
      </dgm:prSet>
      <dgm:spPr/>
    </dgm:pt>
    <dgm:pt modelId="{5202AAA7-A5B6-4578-BDF1-FE2877100344}" type="pres">
      <dgm:prSet presAssocID="{F3484420-CA3E-4660-A921-C88EC1CB8E95}" presName="spaceBetweenRectangles" presStyleCnt="0"/>
      <dgm:spPr/>
    </dgm:pt>
    <dgm:pt modelId="{9BE6B83B-A473-4B9E-9E8E-BD7269A9F217}" type="pres">
      <dgm:prSet presAssocID="{ED11EEB6-3507-4E09-BD24-1FAC09CBBCCF}" presName="parentLin" presStyleCnt="0"/>
      <dgm:spPr/>
    </dgm:pt>
    <dgm:pt modelId="{A90815F0-ED22-40D9-B9B5-E2FDC2224DE6}" type="pres">
      <dgm:prSet presAssocID="{ED11EEB6-3507-4E09-BD24-1FAC09CBBC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DFE2A4D-D7C7-4186-A345-61DE4E7B942B}" type="pres">
      <dgm:prSet presAssocID="{ED11EEB6-3507-4E09-BD24-1FAC09CBBCC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6BB9-65C3-46E6-AF17-C06408CB44E6}" type="pres">
      <dgm:prSet presAssocID="{ED11EEB6-3507-4E09-BD24-1FAC09CBBCCF}" presName="negativeSpace" presStyleCnt="0"/>
      <dgm:spPr/>
    </dgm:pt>
    <dgm:pt modelId="{04B493D8-F12E-4A69-AB6B-9088B1EEB7B1}" type="pres">
      <dgm:prSet presAssocID="{ED11EEB6-3507-4E09-BD24-1FAC09CBBCCF}" presName="childText" presStyleLbl="conFgAcc1" presStyleIdx="1" presStyleCnt="6">
        <dgm:presLayoutVars>
          <dgm:bulletEnabled val="1"/>
        </dgm:presLayoutVars>
      </dgm:prSet>
      <dgm:spPr/>
    </dgm:pt>
    <dgm:pt modelId="{739104D2-ADCF-436E-9433-207B56CFECCB}" type="pres">
      <dgm:prSet presAssocID="{A0922A10-2A48-4BC6-A532-8E24BD941A15}" presName="spaceBetweenRectangles" presStyleCnt="0"/>
      <dgm:spPr/>
    </dgm:pt>
    <dgm:pt modelId="{D0CE3577-4B1A-4808-BA31-6143E43A276A}" type="pres">
      <dgm:prSet presAssocID="{BD1235F6-F1C4-4FED-803C-1CBF5CB6FE44}" presName="parentLin" presStyleCnt="0"/>
      <dgm:spPr/>
    </dgm:pt>
    <dgm:pt modelId="{DE9D00B2-9EAD-47A0-93F7-D8B36DF6FBD3}" type="pres">
      <dgm:prSet presAssocID="{BD1235F6-F1C4-4FED-803C-1CBF5CB6FE4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A70FF75-AA13-4DF2-9DF4-4CC076F5E88E}" type="pres">
      <dgm:prSet presAssocID="{BD1235F6-F1C4-4FED-803C-1CBF5CB6FE44}" presName="parentText" presStyleLbl="node1" presStyleIdx="2" presStyleCnt="6" custScaleY="155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F1D82-690C-4C0E-8397-6A3D53FBFC27}" type="pres">
      <dgm:prSet presAssocID="{BD1235F6-F1C4-4FED-803C-1CBF5CB6FE44}" presName="negativeSpace" presStyleCnt="0"/>
      <dgm:spPr/>
    </dgm:pt>
    <dgm:pt modelId="{75B8A18E-52A1-4DDE-A738-111E3EC316DC}" type="pres">
      <dgm:prSet presAssocID="{BD1235F6-F1C4-4FED-803C-1CBF5CB6FE44}" presName="childText" presStyleLbl="conFgAcc1" presStyleIdx="2" presStyleCnt="6">
        <dgm:presLayoutVars>
          <dgm:bulletEnabled val="1"/>
        </dgm:presLayoutVars>
      </dgm:prSet>
      <dgm:spPr/>
    </dgm:pt>
    <dgm:pt modelId="{F5EC0D98-9FFA-45CD-8268-A3B494C84986}" type="pres">
      <dgm:prSet presAssocID="{D9520799-968C-4E7B-A002-0568658FEE36}" presName="spaceBetweenRectangles" presStyleCnt="0"/>
      <dgm:spPr/>
    </dgm:pt>
    <dgm:pt modelId="{0B2C3B8B-3FD2-40EE-B6D8-AE45C1DB108D}" type="pres">
      <dgm:prSet presAssocID="{08F58CEA-ABC3-4DE8-B1B3-FCD5655C9E99}" presName="parentLin" presStyleCnt="0"/>
      <dgm:spPr/>
    </dgm:pt>
    <dgm:pt modelId="{4D9596D5-E425-4616-A3D0-D4A67AFA3A88}" type="pres">
      <dgm:prSet presAssocID="{08F58CEA-ABC3-4DE8-B1B3-FCD5655C9E9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36605204-B61D-4461-8D1B-C5BB2C1B0B9E}" type="pres">
      <dgm:prSet presAssocID="{08F58CEA-ABC3-4DE8-B1B3-FCD5655C9E9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6D1F9-CF4B-4691-812C-60744FBE873F}" type="pres">
      <dgm:prSet presAssocID="{08F58CEA-ABC3-4DE8-B1B3-FCD5655C9E99}" presName="negativeSpace" presStyleCnt="0"/>
      <dgm:spPr/>
    </dgm:pt>
    <dgm:pt modelId="{8AF3FE6E-B616-4981-BEA7-F002740E0E5D}" type="pres">
      <dgm:prSet presAssocID="{08F58CEA-ABC3-4DE8-B1B3-FCD5655C9E99}" presName="childText" presStyleLbl="conFgAcc1" presStyleIdx="3" presStyleCnt="6">
        <dgm:presLayoutVars>
          <dgm:bulletEnabled val="1"/>
        </dgm:presLayoutVars>
      </dgm:prSet>
      <dgm:spPr/>
    </dgm:pt>
    <dgm:pt modelId="{935B4C75-7D84-41E7-B763-61D36A5941A3}" type="pres">
      <dgm:prSet presAssocID="{6E32687F-B690-4744-B52E-C60BCC795A66}" presName="spaceBetweenRectangles" presStyleCnt="0"/>
      <dgm:spPr/>
    </dgm:pt>
    <dgm:pt modelId="{DA15E42F-D6B4-49D4-A9F3-F08229C146CF}" type="pres">
      <dgm:prSet presAssocID="{6065B553-5F96-4EC4-BE8E-0FD2F0DE6D77}" presName="parentLin" presStyleCnt="0"/>
      <dgm:spPr/>
    </dgm:pt>
    <dgm:pt modelId="{AE18573D-E446-48C5-9883-CD824E5DE1F4}" type="pres">
      <dgm:prSet presAssocID="{6065B553-5F96-4EC4-BE8E-0FD2F0DE6D7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E27CB52-7429-4F91-872B-1FB2C62013F3}" type="pres">
      <dgm:prSet presAssocID="{6065B553-5F96-4EC4-BE8E-0FD2F0DE6D7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98306-AFE7-46B9-9DD7-578FC7F7DB95}" type="pres">
      <dgm:prSet presAssocID="{6065B553-5F96-4EC4-BE8E-0FD2F0DE6D77}" presName="negativeSpace" presStyleCnt="0"/>
      <dgm:spPr/>
    </dgm:pt>
    <dgm:pt modelId="{25AA4A2B-7EE9-403E-8E09-5C867359BD2B}" type="pres">
      <dgm:prSet presAssocID="{6065B553-5F96-4EC4-BE8E-0FD2F0DE6D77}" presName="childText" presStyleLbl="conFgAcc1" presStyleIdx="4" presStyleCnt="6">
        <dgm:presLayoutVars>
          <dgm:bulletEnabled val="1"/>
        </dgm:presLayoutVars>
      </dgm:prSet>
      <dgm:spPr/>
    </dgm:pt>
    <dgm:pt modelId="{1E2B2493-6E0E-4451-A5BE-B481BA8CDE7F}" type="pres">
      <dgm:prSet presAssocID="{C1F4F653-CBF7-4FF6-B0A0-879D71210825}" presName="spaceBetweenRectangles" presStyleCnt="0"/>
      <dgm:spPr/>
    </dgm:pt>
    <dgm:pt modelId="{6FA41154-DED7-4BAF-BA7B-9CBCC92EB21F}" type="pres">
      <dgm:prSet presAssocID="{EBA8F71C-C761-4CF6-BC35-7D549B2CDC7E}" presName="parentLin" presStyleCnt="0"/>
      <dgm:spPr/>
    </dgm:pt>
    <dgm:pt modelId="{E7CAA0E3-F64E-4F97-826C-2E0F5017E626}" type="pres">
      <dgm:prSet presAssocID="{EBA8F71C-C761-4CF6-BC35-7D549B2CDC7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DA62C81-F559-4831-A0A7-6C016D96EC0A}" type="pres">
      <dgm:prSet presAssocID="{EBA8F71C-C761-4CF6-BC35-7D549B2CDC7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646E1-F590-49EA-8AF3-15A05EE753C4}" type="pres">
      <dgm:prSet presAssocID="{EBA8F71C-C761-4CF6-BC35-7D549B2CDC7E}" presName="negativeSpace" presStyleCnt="0"/>
      <dgm:spPr/>
    </dgm:pt>
    <dgm:pt modelId="{1EEF135D-B4EF-4B17-9799-1C03FA507901}" type="pres">
      <dgm:prSet presAssocID="{EBA8F71C-C761-4CF6-BC35-7D549B2CDC7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D84679A-5ADB-4A56-9EF0-5D1D7BF36D3F}" type="presOf" srcId="{ED11EEB6-3507-4E09-BD24-1FAC09CBBCCF}" destId="{8DFE2A4D-D7C7-4186-A345-61DE4E7B942B}" srcOrd="1" destOrd="0" presId="urn:microsoft.com/office/officeart/2005/8/layout/list1"/>
    <dgm:cxn modelId="{73F3BDC6-4F14-4D65-9C3A-7FC3418FBBE4}" type="presOf" srcId="{EBA8F71C-C761-4CF6-BC35-7D549B2CDC7E}" destId="{DDA62C81-F559-4831-A0A7-6C016D96EC0A}" srcOrd="1" destOrd="0" presId="urn:microsoft.com/office/officeart/2005/8/layout/list1"/>
    <dgm:cxn modelId="{BBE6E972-2586-452A-90AB-BF775AB3C96C}" type="presOf" srcId="{6065B553-5F96-4EC4-BE8E-0FD2F0DE6D77}" destId="{AE18573D-E446-48C5-9883-CD824E5DE1F4}" srcOrd="0" destOrd="0" presId="urn:microsoft.com/office/officeart/2005/8/layout/list1"/>
    <dgm:cxn modelId="{C3447996-79E2-4CA6-824F-A8EE29842D73}" type="presOf" srcId="{BD1235F6-F1C4-4FED-803C-1CBF5CB6FE44}" destId="{AA70FF75-AA13-4DF2-9DF4-4CC076F5E88E}" srcOrd="1" destOrd="0" presId="urn:microsoft.com/office/officeart/2005/8/layout/list1"/>
    <dgm:cxn modelId="{3B85709B-2280-4F0F-8877-117732C19DBC}" srcId="{1D0F0050-692B-48D8-9352-38F654767FB8}" destId="{BD1235F6-F1C4-4FED-803C-1CBF5CB6FE44}" srcOrd="2" destOrd="0" parTransId="{54EF1105-1015-4F0B-8721-E327F4AF7185}" sibTransId="{D9520799-968C-4E7B-A002-0568658FEE36}"/>
    <dgm:cxn modelId="{A43C2916-7E76-48F1-BFB8-77249F8FFDEE}" srcId="{1D0F0050-692B-48D8-9352-38F654767FB8}" destId="{6065B553-5F96-4EC4-BE8E-0FD2F0DE6D77}" srcOrd="4" destOrd="0" parTransId="{A0F4F769-68FE-48C1-8FF3-5C30D1CFEB58}" sibTransId="{C1F4F653-CBF7-4FF6-B0A0-879D71210825}"/>
    <dgm:cxn modelId="{2F66225A-CF5B-44FA-93B8-1480015E6404}" type="presOf" srcId="{1D0F0050-692B-48D8-9352-38F654767FB8}" destId="{68D562E5-67F2-49C0-BD0E-ACEAACCF242A}" srcOrd="0" destOrd="0" presId="urn:microsoft.com/office/officeart/2005/8/layout/list1"/>
    <dgm:cxn modelId="{B6EF5CB2-E47A-4C42-8B5A-5DBAD90BB765}" type="presOf" srcId="{ED11EEB6-3507-4E09-BD24-1FAC09CBBCCF}" destId="{A90815F0-ED22-40D9-B9B5-E2FDC2224DE6}" srcOrd="0" destOrd="0" presId="urn:microsoft.com/office/officeart/2005/8/layout/list1"/>
    <dgm:cxn modelId="{79E54A83-EFD1-43A6-BDFA-E80CECC0F637}" type="presOf" srcId="{6065B553-5F96-4EC4-BE8E-0FD2F0DE6D77}" destId="{BE27CB52-7429-4F91-872B-1FB2C62013F3}" srcOrd="1" destOrd="0" presId="urn:microsoft.com/office/officeart/2005/8/layout/list1"/>
    <dgm:cxn modelId="{87B301A1-7ECD-4702-80E9-E1C384FC3BB0}" srcId="{1D0F0050-692B-48D8-9352-38F654767FB8}" destId="{EBA8F71C-C761-4CF6-BC35-7D549B2CDC7E}" srcOrd="5" destOrd="0" parTransId="{43CA7787-F1CB-4DA5-AC13-820D7B8619B6}" sibTransId="{E27299C0-1227-4EAF-A8C4-36ADAF0EE7C4}"/>
    <dgm:cxn modelId="{292B2DD9-ED1E-4063-A7B0-92ED3F6BE15C}" type="presOf" srcId="{08F58CEA-ABC3-4DE8-B1B3-FCD5655C9E99}" destId="{4D9596D5-E425-4616-A3D0-D4A67AFA3A88}" srcOrd="0" destOrd="0" presId="urn:microsoft.com/office/officeart/2005/8/layout/list1"/>
    <dgm:cxn modelId="{1C9369EA-86DF-4C42-BFBD-CAB44B204C86}" srcId="{1D0F0050-692B-48D8-9352-38F654767FB8}" destId="{08F58CEA-ABC3-4DE8-B1B3-FCD5655C9E99}" srcOrd="3" destOrd="0" parTransId="{5C73288B-83D1-4794-8CDF-D2BF7C187C14}" sibTransId="{6E32687F-B690-4744-B52E-C60BCC795A66}"/>
    <dgm:cxn modelId="{DCB07C77-FE2E-4516-AD50-27D72C1C584E}" srcId="{1D0F0050-692B-48D8-9352-38F654767FB8}" destId="{ED11EEB6-3507-4E09-BD24-1FAC09CBBCCF}" srcOrd="1" destOrd="0" parTransId="{64E7957D-AE2D-487F-83F8-0F8E791C3FCB}" sibTransId="{A0922A10-2A48-4BC6-A532-8E24BD941A15}"/>
    <dgm:cxn modelId="{13EB58CE-5C99-4803-8A21-70CF723529F3}" type="presOf" srcId="{08F58CEA-ABC3-4DE8-B1B3-FCD5655C9E99}" destId="{36605204-B61D-4461-8D1B-C5BB2C1B0B9E}" srcOrd="1" destOrd="0" presId="urn:microsoft.com/office/officeart/2005/8/layout/list1"/>
    <dgm:cxn modelId="{D63E983C-D191-4D9D-8395-A813FFC96DD5}" type="presOf" srcId="{BD1235F6-F1C4-4FED-803C-1CBF5CB6FE44}" destId="{DE9D00B2-9EAD-47A0-93F7-D8B36DF6FBD3}" srcOrd="0" destOrd="0" presId="urn:microsoft.com/office/officeart/2005/8/layout/list1"/>
    <dgm:cxn modelId="{58C05E46-033E-4DB0-9CB2-5CE36B03A50E}" type="presOf" srcId="{A5EF7C8C-C4DA-4EBE-9C88-CC92617561F7}" destId="{73D055F1-5077-437B-87A2-7A388BF76993}" srcOrd="0" destOrd="0" presId="urn:microsoft.com/office/officeart/2005/8/layout/list1"/>
    <dgm:cxn modelId="{059E5328-900F-43EB-9639-B89B403936B3}" srcId="{1D0F0050-692B-48D8-9352-38F654767FB8}" destId="{A5EF7C8C-C4DA-4EBE-9C88-CC92617561F7}" srcOrd="0" destOrd="0" parTransId="{67F32EDF-9515-4E2D-B6E3-5AD2D8BBCAE7}" sibTransId="{F3484420-CA3E-4660-A921-C88EC1CB8E95}"/>
    <dgm:cxn modelId="{78B392A1-4130-4AA3-9F3A-F3ED5DB8F161}" type="presOf" srcId="{A5EF7C8C-C4DA-4EBE-9C88-CC92617561F7}" destId="{A4D17D1F-FCF0-419D-AADF-DE9404F7AC01}" srcOrd="1" destOrd="0" presId="urn:microsoft.com/office/officeart/2005/8/layout/list1"/>
    <dgm:cxn modelId="{78987824-4D4B-4F41-A792-BF70E0372FE8}" type="presOf" srcId="{EBA8F71C-C761-4CF6-BC35-7D549B2CDC7E}" destId="{E7CAA0E3-F64E-4F97-826C-2E0F5017E626}" srcOrd="0" destOrd="0" presId="urn:microsoft.com/office/officeart/2005/8/layout/list1"/>
    <dgm:cxn modelId="{C7ED7E55-DFA3-44F8-BC58-5E69090CC304}" type="presParOf" srcId="{68D562E5-67F2-49C0-BD0E-ACEAACCF242A}" destId="{E9C0116C-11E4-4FB1-92B3-9C313A0E9291}" srcOrd="0" destOrd="0" presId="urn:microsoft.com/office/officeart/2005/8/layout/list1"/>
    <dgm:cxn modelId="{817CBC0E-1B3E-4D04-B0B5-622E31B2A6C0}" type="presParOf" srcId="{E9C0116C-11E4-4FB1-92B3-9C313A0E9291}" destId="{73D055F1-5077-437B-87A2-7A388BF76993}" srcOrd="0" destOrd="0" presId="urn:microsoft.com/office/officeart/2005/8/layout/list1"/>
    <dgm:cxn modelId="{5E541677-69B6-4A7B-A1B1-35054FB58C47}" type="presParOf" srcId="{E9C0116C-11E4-4FB1-92B3-9C313A0E9291}" destId="{A4D17D1F-FCF0-419D-AADF-DE9404F7AC01}" srcOrd="1" destOrd="0" presId="urn:microsoft.com/office/officeart/2005/8/layout/list1"/>
    <dgm:cxn modelId="{C6041827-924A-4A8D-B81B-F4969884804D}" type="presParOf" srcId="{68D562E5-67F2-49C0-BD0E-ACEAACCF242A}" destId="{481F99A8-C1EC-409B-9136-82227454CC30}" srcOrd="1" destOrd="0" presId="urn:microsoft.com/office/officeart/2005/8/layout/list1"/>
    <dgm:cxn modelId="{3CBA7750-A11B-4CF1-ABB5-44096F8C2E14}" type="presParOf" srcId="{68D562E5-67F2-49C0-BD0E-ACEAACCF242A}" destId="{F27C035E-2ED9-4F8D-8D12-252B83647289}" srcOrd="2" destOrd="0" presId="urn:microsoft.com/office/officeart/2005/8/layout/list1"/>
    <dgm:cxn modelId="{93FE7AD8-3ED2-4A78-A14E-761D1BCAB7E1}" type="presParOf" srcId="{68D562E5-67F2-49C0-BD0E-ACEAACCF242A}" destId="{5202AAA7-A5B6-4578-BDF1-FE2877100344}" srcOrd="3" destOrd="0" presId="urn:microsoft.com/office/officeart/2005/8/layout/list1"/>
    <dgm:cxn modelId="{159DBF9B-A445-45E7-9C01-526ED3F57181}" type="presParOf" srcId="{68D562E5-67F2-49C0-BD0E-ACEAACCF242A}" destId="{9BE6B83B-A473-4B9E-9E8E-BD7269A9F217}" srcOrd="4" destOrd="0" presId="urn:microsoft.com/office/officeart/2005/8/layout/list1"/>
    <dgm:cxn modelId="{C12DB646-8EC3-4157-A81E-B629C6D441A5}" type="presParOf" srcId="{9BE6B83B-A473-4B9E-9E8E-BD7269A9F217}" destId="{A90815F0-ED22-40D9-B9B5-E2FDC2224DE6}" srcOrd="0" destOrd="0" presId="urn:microsoft.com/office/officeart/2005/8/layout/list1"/>
    <dgm:cxn modelId="{120942CE-920B-4C43-888A-B9D80D8DFEA6}" type="presParOf" srcId="{9BE6B83B-A473-4B9E-9E8E-BD7269A9F217}" destId="{8DFE2A4D-D7C7-4186-A345-61DE4E7B942B}" srcOrd="1" destOrd="0" presId="urn:microsoft.com/office/officeart/2005/8/layout/list1"/>
    <dgm:cxn modelId="{2DAFE88F-A330-4B37-B5AB-1B9D2FA4834C}" type="presParOf" srcId="{68D562E5-67F2-49C0-BD0E-ACEAACCF242A}" destId="{B86D6BB9-65C3-46E6-AF17-C06408CB44E6}" srcOrd="5" destOrd="0" presId="urn:microsoft.com/office/officeart/2005/8/layout/list1"/>
    <dgm:cxn modelId="{26E87FE6-6271-44D5-8879-78AFB780E854}" type="presParOf" srcId="{68D562E5-67F2-49C0-BD0E-ACEAACCF242A}" destId="{04B493D8-F12E-4A69-AB6B-9088B1EEB7B1}" srcOrd="6" destOrd="0" presId="urn:microsoft.com/office/officeart/2005/8/layout/list1"/>
    <dgm:cxn modelId="{7B2ACA14-19D2-4FDB-B9A4-077E85F4ABD1}" type="presParOf" srcId="{68D562E5-67F2-49C0-BD0E-ACEAACCF242A}" destId="{739104D2-ADCF-436E-9433-207B56CFECCB}" srcOrd="7" destOrd="0" presId="urn:microsoft.com/office/officeart/2005/8/layout/list1"/>
    <dgm:cxn modelId="{B71D8F17-4CE5-4C9E-B962-B67E42C1ABF3}" type="presParOf" srcId="{68D562E5-67F2-49C0-BD0E-ACEAACCF242A}" destId="{D0CE3577-4B1A-4808-BA31-6143E43A276A}" srcOrd="8" destOrd="0" presId="urn:microsoft.com/office/officeart/2005/8/layout/list1"/>
    <dgm:cxn modelId="{F31A68C1-5D4E-4C5F-AF2E-68E29DCD536B}" type="presParOf" srcId="{D0CE3577-4B1A-4808-BA31-6143E43A276A}" destId="{DE9D00B2-9EAD-47A0-93F7-D8B36DF6FBD3}" srcOrd="0" destOrd="0" presId="urn:microsoft.com/office/officeart/2005/8/layout/list1"/>
    <dgm:cxn modelId="{7C72B0DB-D3C5-4B74-8371-54237734C1B2}" type="presParOf" srcId="{D0CE3577-4B1A-4808-BA31-6143E43A276A}" destId="{AA70FF75-AA13-4DF2-9DF4-4CC076F5E88E}" srcOrd="1" destOrd="0" presId="urn:microsoft.com/office/officeart/2005/8/layout/list1"/>
    <dgm:cxn modelId="{DB9E0CE5-776C-402B-80FF-FD2AB15C8017}" type="presParOf" srcId="{68D562E5-67F2-49C0-BD0E-ACEAACCF242A}" destId="{AE8F1D82-690C-4C0E-8397-6A3D53FBFC27}" srcOrd="9" destOrd="0" presId="urn:microsoft.com/office/officeart/2005/8/layout/list1"/>
    <dgm:cxn modelId="{C0C5D5BD-B24E-4F4D-94F3-622370BADBAB}" type="presParOf" srcId="{68D562E5-67F2-49C0-BD0E-ACEAACCF242A}" destId="{75B8A18E-52A1-4DDE-A738-111E3EC316DC}" srcOrd="10" destOrd="0" presId="urn:microsoft.com/office/officeart/2005/8/layout/list1"/>
    <dgm:cxn modelId="{05C03D5D-4810-43F3-BF3E-3CF4DDC9D62B}" type="presParOf" srcId="{68D562E5-67F2-49C0-BD0E-ACEAACCF242A}" destId="{F5EC0D98-9FFA-45CD-8268-A3B494C84986}" srcOrd="11" destOrd="0" presId="urn:microsoft.com/office/officeart/2005/8/layout/list1"/>
    <dgm:cxn modelId="{F759DB0F-3DE6-4AC2-A943-EBAEE0CEE65F}" type="presParOf" srcId="{68D562E5-67F2-49C0-BD0E-ACEAACCF242A}" destId="{0B2C3B8B-3FD2-40EE-B6D8-AE45C1DB108D}" srcOrd="12" destOrd="0" presId="urn:microsoft.com/office/officeart/2005/8/layout/list1"/>
    <dgm:cxn modelId="{A8B1759A-DE16-4375-B55C-5D965CCCADA3}" type="presParOf" srcId="{0B2C3B8B-3FD2-40EE-B6D8-AE45C1DB108D}" destId="{4D9596D5-E425-4616-A3D0-D4A67AFA3A88}" srcOrd="0" destOrd="0" presId="urn:microsoft.com/office/officeart/2005/8/layout/list1"/>
    <dgm:cxn modelId="{F688E971-DE03-42B9-9E48-5BFAABAB9EDD}" type="presParOf" srcId="{0B2C3B8B-3FD2-40EE-B6D8-AE45C1DB108D}" destId="{36605204-B61D-4461-8D1B-C5BB2C1B0B9E}" srcOrd="1" destOrd="0" presId="urn:microsoft.com/office/officeart/2005/8/layout/list1"/>
    <dgm:cxn modelId="{B91B412D-90C2-40BC-B0D6-51858477CB6C}" type="presParOf" srcId="{68D562E5-67F2-49C0-BD0E-ACEAACCF242A}" destId="{D3B6D1F9-CF4B-4691-812C-60744FBE873F}" srcOrd="13" destOrd="0" presId="urn:microsoft.com/office/officeart/2005/8/layout/list1"/>
    <dgm:cxn modelId="{DDCE5275-7CAF-4353-8683-CF8EFF63EBA8}" type="presParOf" srcId="{68D562E5-67F2-49C0-BD0E-ACEAACCF242A}" destId="{8AF3FE6E-B616-4981-BEA7-F002740E0E5D}" srcOrd="14" destOrd="0" presId="urn:microsoft.com/office/officeart/2005/8/layout/list1"/>
    <dgm:cxn modelId="{1904356C-6340-4372-BB21-363270D003A1}" type="presParOf" srcId="{68D562E5-67F2-49C0-BD0E-ACEAACCF242A}" destId="{935B4C75-7D84-41E7-B763-61D36A5941A3}" srcOrd="15" destOrd="0" presId="urn:microsoft.com/office/officeart/2005/8/layout/list1"/>
    <dgm:cxn modelId="{12DD41C1-E564-4D64-BF80-BABBB70EE13D}" type="presParOf" srcId="{68D562E5-67F2-49C0-BD0E-ACEAACCF242A}" destId="{DA15E42F-D6B4-49D4-A9F3-F08229C146CF}" srcOrd="16" destOrd="0" presId="urn:microsoft.com/office/officeart/2005/8/layout/list1"/>
    <dgm:cxn modelId="{01D7D14E-DEDB-49CA-9A6E-7246922CE54A}" type="presParOf" srcId="{DA15E42F-D6B4-49D4-A9F3-F08229C146CF}" destId="{AE18573D-E446-48C5-9883-CD824E5DE1F4}" srcOrd="0" destOrd="0" presId="urn:microsoft.com/office/officeart/2005/8/layout/list1"/>
    <dgm:cxn modelId="{E0391371-EB39-4723-8A0A-BF6EFC2ED6D7}" type="presParOf" srcId="{DA15E42F-D6B4-49D4-A9F3-F08229C146CF}" destId="{BE27CB52-7429-4F91-872B-1FB2C62013F3}" srcOrd="1" destOrd="0" presId="urn:microsoft.com/office/officeart/2005/8/layout/list1"/>
    <dgm:cxn modelId="{9DC0A9F0-5571-422D-963E-5B69272A0A70}" type="presParOf" srcId="{68D562E5-67F2-49C0-BD0E-ACEAACCF242A}" destId="{CD798306-AFE7-46B9-9DD7-578FC7F7DB95}" srcOrd="17" destOrd="0" presId="urn:microsoft.com/office/officeart/2005/8/layout/list1"/>
    <dgm:cxn modelId="{A871E731-3FDA-4DDF-AC34-337D89EF3E14}" type="presParOf" srcId="{68D562E5-67F2-49C0-BD0E-ACEAACCF242A}" destId="{25AA4A2B-7EE9-403E-8E09-5C867359BD2B}" srcOrd="18" destOrd="0" presId="urn:microsoft.com/office/officeart/2005/8/layout/list1"/>
    <dgm:cxn modelId="{C0139537-05E2-4AB4-82AE-B98A3999E85A}" type="presParOf" srcId="{68D562E5-67F2-49C0-BD0E-ACEAACCF242A}" destId="{1E2B2493-6E0E-4451-A5BE-B481BA8CDE7F}" srcOrd="19" destOrd="0" presId="urn:microsoft.com/office/officeart/2005/8/layout/list1"/>
    <dgm:cxn modelId="{FDF96417-2446-4AFD-8405-5B7F7A4913B2}" type="presParOf" srcId="{68D562E5-67F2-49C0-BD0E-ACEAACCF242A}" destId="{6FA41154-DED7-4BAF-BA7B-9CBCC92EB21F}" srcOrd="20" destOrd="0" presId="urn:microsoft.com/office/officeart/2005/8/layout/list1"/>
    <dgm:cxn modelId="{F0BEC7EA-F361-4E46-B6DE-B2F5D2DE40BD}" type="presParOf" srcId="{6FA41154-DED7-4BAF-BA7B-9CBCC92EB21F}" destId="{E7CAA0E3-F64E-4F97-826C-2E0F5017E626}" srcOrd="0" destOrd="0" presId="urn:microsoft.com/office/officeart/2005/8/layout/list1"/>
    <dgm:cxn modelId="{1C188C26-9760-4BDD-A9FA-FA181EA55907}" type="presParOf" srcId="{6FA41154-DED7-4BAF-BA7B-9CBCC92EB21F}" destId="{DDA62C81-F559-4831-A0A7-6C016D96EC0A}" srcOrd="1" destOrd="0" presId="urn:microsoft.com/office/officeart/2005/8/layout/list1"/>
    <dgm:cxn modelId="{E4BA5624-EF66-48BE-B434-6A830FD85FA4}" type="presParOf" srcId="{68D562E5-67F2-49C0-BD0E-ACEAACCF242A}" destId="{D3E646E1-F590-49EA-8AF3-15A05EE753C4}" srcOrd="21" destOrd="0" presId="urn:microsoft.com/office/officeart/2005/8/layout/list1"/>
    <dgm:cxn modelId="{2DB34004-AC79-4841-9426-9888A2B47B9E}" type="presParOf" srcId="{68D562E5-67F2-49C0-BD0E-ACEAACCF242A}" destId="{1EEF135D-B4EF-4B17-9799-1C03FA50790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F051C7-5E75-47AC-87B3-AE754EB1D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9BA83-472A-424D-A588-E3F819DFF1FC}">
      <dgm:prSet phldrT="[Текст]" custT="1"/>
      <dgm:spPr/>
      <dgm:t>
        <a:bodyPr/>
        <a:lstStyle/>
        <a:p>
          <a:r>
            <a:rPr lang="uk-UA" sz="1400" dirty="0" smtClean="0"/>
            <a:t>за ступенем юридичного вираження: </a:t>
          </a:r>
          <a:endParaRPr lang="ru-RU" sz="1400" dirty="0"/>
        </a:p>
      </dgm:t>
    </dgm:pt>
    <dgm:pt modelId="{65CB6015-17B4-440A-AACA-EE1315F5377C}" type="parTrans" cxnId="{54980CED-1221-486F-BE77-12D0AFCDC0D0}">
      <dgm:prSet/>
      <dgm:spPr/>
      <dgm:t>
        <a:bodyPr/>
        <a:lstStyle/>
        <a:p>
          <a:endParaRPr lang="ru-RU"/>
        </a:p>
      </dgm:t>
    </dgm:pt>
    <dgm:pt modelId="{95728FAD-B052-4D89-9C18-737E968B7D02}" type="sibTrans" cxnId="{54980CED-1221-486F-BE77-12D0AFCDC0D0}">
      <dgm:prSet/>
      <dgm:spPr/>
      <dgm:t>
        <a:bodyPr/>
        <a:lstStyle/>
        <a:p>
          <a:endParaRPr lang="ru-RU"/>
        </a:p>
      </dgm:t>
    </dgm:pt>
    <dgm:pt modelId="{890783FC-555A-4B2E-BB69-75826612229B}">
      <dgm:prSet phldrT="[Текст]" custT="1"/>
      <dgm:spPr/>
      <dgm:t>
        <a:bodyPr/>
        <a:lstStyle/>
        <a:p>
          <a:r>
            <a:rPr lang="uk-UA" sz="1400" dirty="0" smtClean="0"/>
            <a:t>а) основні (видання правових актів);</a:t>
          </a:r>
          <a:endParaRPr lang="ru-RU" sz="1400" dirty="0"/>
        </a:p>
      </dgm:t>
    </dgm:pt>
    <dgm:pt modelId="{43EF7908-96D5-4934-83F1-AEF20130A9AA}" type="parTrans" cxnId="{1C17C218-D16A-48DC-B3F5-4F9F5207156F}">
      <dgm:prSet/>
      <dgm:spPr/>
      <dgm:t>
        <a:bodyPr/>
        <a:lstStyle/>
        <a:p>
          <a:endParaRPr lang="ru-RU"/>
        </a:p>
      </dgm:t>
    </dgm:pt>
    <dgm:pt modelId="{BDF2993D-C9C2-47AE-99F8-873379B7B68E}" type="sibTrans" cxnId="{1C17C218-D16A-48DC-B3F5-4F9F5207156F}">
      <dgm:prSet/>
      <dgm:spPr/>
      <dgm:t>
        <a:bodyPr/>
        <a:lstStyle/>
        <a:p>
          <a:endParaRPr lang="ru-RU"/>
        </a:p>
      </dgm:t>
    </dgm:pt>
    <dgm:pt modelId="{5635296F-82EF-447E-9BB7-2E72550401A8}">
      <dgm:prSet phldrT="[Текст]" custT="1"/>
      <dgm:spPr/>
      <dgm:t>
        <a:bodyPr/>
        <a:lstStyle/>
        <a:p>
          <a:r>
            <a:rPr lang="uk-UA" sz="1400" dirty="0" smtClean="0"/>
            <a:t>б) похідні базуються на них, тобто різні дії, що тягнуть визначені юридичні наслідки що мають визначену юридичну спрямованість (реєстраційні, дозвільні, наглядові, попереджувальні, забезпечувальні дії тощо);</a:t>
          </a:r>
          <a:endParaRPr lang="ru-RU" sz="1400" dirty="0"/>
        </a:p>
      </dgm:t>
    </dgm:pt>
    <dgm:pt modelId="{E4F4F256-F5A5-4FF3-9735-B5F08A41F4AC}" type="parTrans" cxnId="{7F9C3685-7E1C-4B39-9845-36819EC167B6}">
      <dgm:prSet/>
      <dgm:spPr/>
      <dgm:t>
        <a:bodyPr/>
        <a:lstStyle/>
        <a:p>
          <a:endParaRPr lang="ru-RU"/>
        </a:p>
      </dgm:t>
    </dgm:pt>
    <dgm:pt modelId="{1187B973-AD59-4A4A-A5AE-D04572EF9B13}" type="sibTrans" cxnId="{7F9C3685-7E1C-4B39-9845-36819EC167B6}">
      <dgm:prSet/>
      <dgm:spPr/>
      <dgm:t>
        <a:bodyPr/>
        <a:lstStyle/>
        <a:p>
          <a:endParaRPr lang="ru-RU"/>
        </a:p>
      </dgm:t>
    </dgm:pt>
    <dgm:pt modelId="{DD05A884-11A6-4F47-80BB-F967632B6713}">
      <dgm:prSet phldrT="[Текст]" custT="1"/>
      <dgm:spPr/>
      <dgm:t>
        <a:bodyPr/>
        <a:lstStyle/>
        <a:p>
          <a:r>
            <a:rPr lang="uk-UA" sz="1400" dirty="0" smtClean="0"/>
            <a:t>за досягнутими результатами:</a:t>
          </a:r>
          <a:endParaRPr lang="ru-RU" sz="1400" dirty="0"/>
        </a:p>
      </dgm:t>
    </dgm:pt>
    <dgm:pt modelId="{755E9C92-EC54-4043-940B-8797229C58F9}" type="parTrans" cxnId="{21CCB19C-6817-4F08-B999-F52D43E13601}">
      <dgm:prSet/>
      <dgm:spPr/>
      <dgm:t>
        <a:bodyPr/>
        <a:lstStyle/>
        <a:p>
          <a:endParaRPr lang="ru-RU"/>
        </a:p>
      </dgm:t>
    </dgm:pt>
    <dgm:pt modelId="{E4AEBBD7-8FB9-4532-819D-0F0FD6365910}" type="sibTrans" cxnId="{21CCB19C-6817-4F08-B999-F52D43E13601}">
      <dgm:prSet/>
      <dgm:spPr/>
      <dgm:t>
        <a:bodyPr/>
        <a:lstStyle/>
        <a:p>
          <a:endParaRPr lang="ru-RU"/>
        </a:p>
      </dgm:t>
    </dgm:pt>
    <dgm:pt modelId="{7AAF70D9-BA53-42AD-94DC-880DD4F59AC5}">
      <dgm:prSet phldrT="[Текст]" custT="1"/>
      <dgm:spPr/>
      <dgm:t>
        <a:bodyPr/>
        <a:lstStyle/>
        <a:p>
          <a:r>
            <a:rPr lang="uk-UA" sz="1400" dirty="0" smtClean="0"/>
            <a:t>а) позитивне регулювання (затвердження програм соціально-економічного розвитку, видання положень про органи влади тощо);</a:t>
          </a:r>
          <a:endParaRPr lang="ru-RU" sz="1400" dirty="0"/>
        </a:p>
      </dgm:t>
    </dgm:pt>
    <dgm:pt modelId="{A8010F40-6BB8-41AB-A1B2-9F8B14CD12DA}" type="parTrans" cxnId="{13B0FAC4-31AB-49B7-BB8D-3C6641B34079}">
      <dgm:prSet/>
      <dgm:spPr/>
      <dgm:t>
        <a:bodyPr/>
        <a:lstStyle/>
        <a:p>
          <a:endParaRPr lang="ru-RU"/>
        </a:p>
      </dgm:t>
    </dgm:pt>
    <dgm:pt modelId="{8B96A802-F233-4342-88F7-42A5916DC6D3}" type="sibTrans" cxnId="{13B0FAC4-31AB-49B7-BB8D-3C6641B34079}">
      <dgm:prSet/>
      <dgm:spPr/>
      <dgm:t>
        <a:bodyPr/>
        <a:lstStyle/>
        <a:p>
          <a:endParaRPr lang="ru-RU"/>
        </a:p>
      </dgm:t>
    </dgm:pt>
    <dgm:pt modelId="{7289F587-5635-45E9-A30D-A32E559CB142}">
      <dgm:prSet phldrT="[Текст]" custT="1"/>
      <dgm:spPr/>
      <dgm:t>
        <a:bodyPr/>
        <a:lstStyle/>
        <a:p>
          <a:r>
            <a:rPr lang="uk-UA" sz="1400" dirty="0" smtClean="0"/>
            <a:t>б) реакція на негативні явища в публічному адміністрування (застосування заходів адміністративної відповідальності);</a:t>
          </a:r>
          <a:endParaRPr lang="ru-RU" sz="1400" dirty="0"/>
        </a:p>
      </dgm:t>
    </dgm:pt>
    <dgm:pt modelId="{3F4E4600-9EE8-4EC5-94EC-310704A5BF12}" type="parTrans" cxnId="{E1BA3B22-385A-46FF-BB95-D7723B3FBBDB}">
      <dgm:prSet/>
      <dgm:spPr/>
      <dgm:t>
        <a:bodyPr/>
        <a:lstStyle/>
        <a:p>
          <a:endParaRPr lang="ru-RU"/>
        </a:p>
      </dgm:t>
    </dgm:pt>
    <dgm:pt modelId="{C58CC1F9-D8AD-49C5-B4FA-01024C71B2B6}" type="sibTrans" cxnId="{E1BA3B22-385A-46FF-BB95-D7723B3FBBDB}">
      <dgm:prSet/>
      <dgm:spPr/>
      <dgm:t>
        <a:bodyPr/>
        <a:lstStyle/>
        <a:p>
          <a:endParaRPr lang="ru-RU"/>
        </a:p>
      </dgm:t>
    </dgm:pt>
    <dgm:pt modelId="{0AF76F79-734D-4A58-905A-D9B0FF5434A8}">
      <dgm:prSet phldrT="[Текст]" custT="1"/>
      <dgm:spPr/>
      <dgm:t>
        <a:bodyPr/>
        <a:lstStyle/>
        <a:p>
          <a:r>
            <a:rPr lang="uk-UA" sz="1400" dirty="0" smtClean="0"/>
            <a:t>за спрямованістю: </a:t>
          </a:r>
          <a:endParaRPr lang="ru-RU" sz="1400" dirty="0"/>
        </a:p>
      </dgm:t>
    </dgm:pt>
    <dgm:pt modelId="{F08CB579-8371-4915-B147-EF0FFFDEECAD}" type="parTrans" cxnId="{34D63716-F95F-4D6E-B6F6-A048E974099D}">
      <dgm:prSet/>
      <dgm:spPr/>
      <dgm:t>
        <a:bodyPr/>
        <a:lstStyle/>
        <a:p>
          <a:endParaRPr lang="ru-RU"/>
        </a:p>
      </dgm:t>
    </dgm:pt>
    <dgm:pt modelId="{62FAE901-4A97-4108-8F06-F49D9106DC07}" type="sibTrans" cxnId="{34D63716-F95F-4D6E-B6F6-A048E974099D}">
      <dgm:prSet/>
      <dgm:spPr/>
      <dgm:t>
        <a:bodyPr/>
        <a:lstStyle/>
        <a:p>
          <a:endParaRPr lang="ru-RU"/>
        </a:p>
      </dgm:t>
    </dgm:pt>
    <dgm:pt modelId="{2594C2C5-2161-4364-A9E9-CFD5B110DA71}">
      <dgm:prSet phldrT="[Текст]" custT="1"/>
      <dgm:spPr/>
      <dgm:t>
        <a:bodyPr/>
        <a:lstStyle/>
        <a:p>
          <a:r>
            <a:rPr lang="uk-UA" sz="1400" dirty="0" smtClean="0"/>
            <a:t>а) що впливають на суспільні відносини в сфері публічного адміністрування (зовнішні);</a:t>
          </a:r>
          <a:endParaRPr lang="ru-RU" sz="1400" dirty="0"/>
        </a:p>
      </dgm:t>
    </dgm:pt>
    <dgm:pt modelId="{5BA3518C-B65F-4CA1-9F39-BB1CAB88AECC}" type="parTrans" cxnId="{7ABAF71B-A66A-4EC2-9A1B-F5424739BABD}">
      <dgm:prSet/>
      <dgm:spPr/>
      <dgm:t>
        <a:bodyPr/>
        <a:lstStyle/>
        <a:p>
          <a:endParaRPr lang="ru-RU"/>
        </a:p>
      </dgm:t>
    </dgm:pt>
    <dgm:pt modelId="{F0D2B2B5-51AE-4E9B-883F-FB8597464F34}" type="sibTrans" cxnId="{7ABAF71B-A66A-4EC2-9A1B-F5424739BABD}">
      <dgm:prSet/>
      <dgm:spPr/>
      <dgm:t>
        <a:bodyPr/>
        <a:lstStyle/>
        <a:p>
          <a:endParaRPr lang="ru-RU"/>
        </a:p>
      </dgm:t>
    </dgm:pt>
    <dgm:pt modelId="{F19621DC-2AB8-4906-9104-8DD11EAEB64E}">
      <dgm:prSet phldrT="[Текст]" custT="1"/>
      <dgm:spPr/>
      <dgm:t>
        <a:bodyPr/>
        <a:lstStyle/>
        <a:p>
          <a:r>
            <a:rPr lang="uk-UA" sz="1400" dirty="0" smtClean="0"/>
            <a:t>б) що впливають на внутрішньо управлінську діяльність структурних підрозділів публічної адміністрації (внутрішні);</a:t>
          </a:r>
          <a:endParaRPr lang="ru-RU" sz="1400" dirty="0"/>
        </a:p>
      </dgm:t>
    </dgm:pt>
    <dgm:pt modelId="{FD79CD30-8381-42E6-9F3B-9C6877961C50}" type="parTrans" cxnId="{D02872EA-05D6-4514-89C3-A058EBBDF868}">
      <dgm:prSet/>
      <dgm:spPr/>
      <dgm:t>
        <a:bodyPr/>
        <a:lstStyle/>
        <a:p>
          <a:endParaRPr lang="ru-RU"/>
        </a:p>
      </dgm:t>
    </dgm:pt>
    <dgm:pt modelId="{D7B3313D-3BEE-4BB6-99CF-5FDA24542539}" type="sibTrans" cxnId="{D02872EA-05D6-4514-89C3-A058EBBDF868}">
      <dgm:prSet/>
      <dgm:spPr/>
      <dgm:t>
        <a:bodyPr/>
        <a:lstStyle/>
        <a:p>
          <a:endParaRPr lang="ru-RU"/>
        </a:p>
      </dgm:t>
    </dgm:pt>
    <dgm:pt modelId="{C5A1DD52-D925-44CD-A30D-2723F4B39E5F}" type="pres">
      <dgm:prSet presAssocID="{BAF051C7-5E75-47AC-87B3-AE754EB1D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DF0B6-3C01-48EB-B774-E82048516458}" type="pres">
      <dgm:prSet presAssocID="{0239BA83-472A-424D-A588-E3F819DFF1FC}" presName="composite" presStyleCnt="0"/>
      <dgm:spPr/>
    </dgm:pt>
    <dgm:pt modelId="{D2A2E100-D564-402D-A54F-DDB7E171989D}" type="pres">
      <dgm:prSet presAssocID="{0239BA83-472A-424D-A588-E3F819DFF1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A9367-0093-40C5-B98F-D19CA9BB88B5}" type="pres">
      <dgm:prSet presAssocID="{0239BA83-472A-424D-A588-E3F819DFF1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D6EA1-311F-4C2E-ACB9-CE35C100B107}" type="pres">
      <dgm:prSet presAssocID="{95728FAD-B052-4D89-9C18-737E968B7D02}" presName="sp" presStyleCnt="0"/>
      <dgm:spPr/>
    </dgm:pt>
    <dgm:pt modelId="{432B0BE6-917C-40EB-B81B-456822FB6A93}" type="pres">
      <dgm:prSet presAssocID="{DD05A884-11A6-4F47-80BB-F967632B6713}" presName="composite" presStyleCnt="0"/>
      <dgm:spPr/>
    </dgm:pt>
    <dgm:pt modelId="{E91F0589-37C7-4601-9BA1-06FF2D3A87C4}" type="pres">
      <dgm:prSet presAssocID="{DD05A884-11A6-4F47-80BB-F967632B67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8D975-02AB-46B6-9D61-6057BCEAB375}" type="pres">
      <dgm:prSet presAssocID="{DD05A884-11A6-4F47-80BB-F967632B67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F4DE5-3888-4512-9B7F-56F228309707}" type="pres">
      <dgm:prSet presAssocID="{E4AEBBD7-8FB9-4532-819D-0F0FD6365910}" presName="sp" presStyleCnt="0"/>
      <dgm:spPr/>
    </dgm:pt>
    <dgm:pt modelId="{3ACF188F-7C04-48B1-B947-DA797D2827CC}" type="pres">
      <dgm:prSet presAssocID="{0AF76F79-734D-4A58-905A-D9B0FF5434A8}" presName="composite" presStyleCnt="0"/>
      <dgm:spPr/>
    </dgm:pt>
    <dgm:pt modelId="{133B014B-700E-4024-8A90-C5AB55177ADD}" type="pres">
      <dgm:prSet presAssocID="{0AF76F79-734D-4A58-905A-D9B0FF5434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0FC34-B05A-4507-B5C9-ED846E34923F}" type="pres">
      <dgm:prSet presAssocID="{0AF76F79-734D-4A58-905A-D9B0FF5434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B88799-6A1A-48FA-8F35-D2F944CB2C5C}" type="presOf" srcId="{0239BA83-472A-424D-A588-E3F819DFF1FC}" destId="{D2A2E100-D564-402D-A54F-DDB7E171989D}" srcOrd="0" destOrd="0" presId="urn:microsoft.com/office/officeart/2005/8/layout/chevron2"/>
    <dgm:cxn modelId="{61F7347F-452B-4AE6-BC94-35BAEFB8683D}" type="presOf" srcId="{7AAF70D9-BA53-42AD-94DC-880DD4F59AC5}" destId="{5E58D975-02AB-46B6-9D61-6057BCEAB375}" srcOrd="0" destOrd="0" presId="urn:microsoft.com/office/officeart/2005/8/layout/chevron2"/>
    <dgm:cxn modelId="{7ABAF71B-A66A-4EC2-9A1B-F5424739BABD}" srcId="{0AF76F79-734D-4A58-905A-D9B0FF5434A8}" destId="{2594C2C5-2161-4364-A9E9-CFD5B110DA71}" srcOrd="0" destOrd="0" parTransId="{5BA3518C-B65F-4CA1-9F39-BB1CAB88AECC}" sibTransId="{F0D2B2B5-51AE-4E9B-883F-FB8597464F34}"/>
    <dgm:cxn modelId="{34D63716-F95F-4D6E-B6F6-A048E974099D}" srcId="{BAF051C7-5E75-47AC-87B3-AE754EB1DF2B}" destId="{0AF76F79-734D-4A58-905A-D9B0FF5434A8}" srcOrd="2" destOrd="0" parTransId="{F08CB579-8371-4915-B147-EF0FFFDEECAD}" sibTransId="{62FAE901-4A97-4108-8F06-F49D9106DC07}"/>
    <dgm:cxn modelId="{54980CED-1221-486F-BE77-12D0AFCDC0D0}" srcId="{BAF051C7-5E75-47AC-87B3-AE754EB1DF2B}" destId="{0239BA83-472A-424D-A588-E3F819DFF1FC}" srcOrd="0" destOrd="0" parTransId="{65CB6015-17B4-440A-AACA-EE1315F5377C}" sibTransId="{95728FAD-B052-4D89-9C18-737E968B7D02}"/>
    <dgm:cxn modelId="{D02872EA-05D6-4514-89C3-A058EBBDF868}" srcId="{0AF76F79-734D-4A58-905A-D9B0FF5434A8}" destId="{F19621DC-2AB8-4906-9104-8DD11EAEB64E}" srcOrd="1" destOrd="0" parTransId="{FD79CD30-8381-42E6-9F3B-9C6877961C50}" sibTransId="{D7B3313D-3BEE-4BB6-99CF-5FDA24542539}"/>
    <dgm:cxn modelId="{27EA1BC4-2845-49B3-B790-0FB858B85523}" type="presOf" srcId="{2594C2C5-2161-4364-A9E9-CFD5B110DA71}" destId="{8D00FC34-B05A-4507-B5C9-ED846E34923F}" srcOrd="0" destOrd="0" presId="urn:microsoft.com/office/officeart/2005/8/layout/chevron2"/>
    <dgm:cxn modelId="{18E47AA9-671E-4766-BC6A-2E853EBA342C}" type="presOf" srcId="{890783FC-555A-4B2E-BB69-75826612229B}" destId="{25FA9367-0093-40C5-B98F-D19CA9BB88B5}" srcOrd="0" destOrd="0" presId="urn:microsoft.com/office/officeart/2005/8/layout/chevron2"/>
    <dgm:cxn modelId="{2C926B54-A8B6-4BB6-84DD-8B779BBD7952}" type="presOf" srcId="{5635296F-82EF-447E-9BB7-2E72550401A8}" destId="{25FA9367-0093-40C5-B98F-D19CA9BB88B5}" srcOrd="0" destOrd="1" presId="urn:microsoft.com/office/officeart/2005/8/layout/chevron2"/>
    <dgm:cxn modelId="{21CCB19C-6817-4F08-B999-F52D43E13601}" srcId="{BAF051C7-5E75-47AC-87B3-AE754EB1DF2B}" destId="{DD05A884-11A6-4F47-80BB-F967632B6713}" srcOrd="1" destOrd="0" parTransId="{755E9C92-EC54-4043-940B-8797229C58F9}" sibTransId="{E4AEBBD7-8FB9-4532-819D-0F0FD6365910}"/>
    <dgm:cxn modelId="{13B0FAC4-31AB-49B7-BB8D-3C6641B34079}" srcId="{DD05A884-11A6-4F47-80BB-F967632B6713}" destId="{7AAF70D9-BA53-42AD-94DC-880DD4F59AC5}" srcOrd="0" destOrd="0" parTransId="{A8010F40-6BB8-41AB-A1B2-9F8B14CD12DA}" sibTransId="{8B96A802-F233-4342-88F7-42A5916DC6D3}"/>
    <dgm:cxn modelId="{7F9C3685-7E1C-4B39-9845-36819EC167B6}" srcId="{0239BA83-472A-424D-A588-E3F819DFF1FC}" destId="{5635296F-82EF-447E-9BB7-2E72550401A8}" srcOrd="1" destOrd="0" parTransId="{E4F4F256-F5A5-4FF3-9735-B5F08A41F4AC}" sibTransId="{1187B973-AD59-4A4A-A5AE-D04572EF9B13}"/>
    <dgm:cxn modelId="{6E431F94-ACA3-4DDA-B9A3-43040BCAC291}" type="presOf" srcId="{BAF051C7-5E75-47AC-87B3-AE754EB1DF2B}" destId="{C5A1DD52-D925-44CD-A30D-2723F4B39E5F}" srcOrd="0" destOrd="0" presId="urn:microsoft.com/office/officeart/2005/8/layout/chevron2"/>
    <dgm:cxn modelId="{98153B94-6C10-495C-9AC3-56513560B98B}" type="presOf" srcId="{7289F587-5635-45E9-A30D-A32E559CB142}" destId="{5E58D975-02AB-46B6-9D61-6057BCEAB375}" srcOrd="0" destOrd="1" presId="urn:microsoft.com/office/officeart/2005/8/layout/chevron2"/>
    <dgm:cxn modelId="{D5F8435A-69A7-43E8-B6E5-5753FC5DF38A}" type="presOf" srcId="{DD05A884-11A6-4F47-80BB-F967632B6713}" destId="{E91F0589-37C7-4601-9BA1-06FF2D3A87C4}" srcOrd="0" destOrd="0" presId="urn:microsoft.com/office/officeart/2005/8/layout/chevron2"/>
    <dgm:cxn modelId="{09344F51-6616-46FE-A051-B3155F7BC67F}" type="presOf" srcId="{0AF76F79-734D-4A58-905A-D9B0FF5434A8}" destId="{133B014B-700E-4024-8A90-C5AB55177ADD}" srcOrd="0" destOrd="0" presId="urn:microsoft.com/office/officeart/2005/8/layout/chevron2"/>
    <dgm:cxn modelId="{0D08D624-31F8-4051-9B87-60B7FE71D353}" type="presOf" srcId="{F19621DC-2AB8-4906-9104-8DD11EAEB64E}" destId="{8D00FC34-B05A-4507-B5C9-ED846E34923F}" srcOrd="0" destOrd="1" presId="urn:microsoft.com/office/officeart/2005/8/layout/chevron2"/>
    <dgm:cxn modelId="{E1BA3B22-385A-46FF-BB95-D7723B3FBBDB}" srcId="{DD05A884-11A6-4F47-80BB-F967632B6713}" destId="{7289F587-5635-45E9-A30D-A32E559CB142}" srcOrd="1" destOrd="0" parTransId="{3F4E4600-9EE8-4EC5-94EC-310704A5BF12}" sibTransId="{C58CC1F9-D8AD-49C5-B4FA-01024C71B2B6}"/>
    <dgm:cxn modelId="{1C17C218-D16A-48DC-B3F5-4F9F5207156F}" srcId="{0239BA83-472A-424D-A588-E3F819DFF1FC}" destId="{890783FC-555A-4B2E-BB69-75826612229B}" srcOrd="0" destOrd="0" parTransId="{43EF7908-96D5-4934-83F1-AEF20130A9AA}" sibTransId="{BDF2993D-C9C2-47AE-99F8-873379B7B68E}"/>
    <dgm:cxn modelId="{2F227857-DA6A-4FAA-B247-E984EA083C2C}" type="presParOf" srcId="{C5A1DD52-D925-44CD-A30D-2723F4B39E5F}" destId="{8FFDF0B6-3C01-48EB-B774-E82048516458}" srcOrd="0" destOrd="0" presId="urn:microsoft.com/office/officeart/2005/8/layout/chevron2"/>
    <dgm:cxn modelId="{FE02A9B1-0E8A-46C8-9705-1A6850081610}" type="presParOf" srcId="{8FFDF0B6-3C01-48EB-B774-E82048516458}" destId="{D2A2E100-D564-402D-A54F-DDB7E171989D}" srcOrd="0" destOrd="0" presId="urn:microsoft.com/office/officeart/2005/8/layout/chevron2"/>
    <dgm:cxn modelId="{3A2D7D98-CF81-4103-86AE-347CA3BCE2D6}" type="presParOf" srcId="{8FFDF0B6-3C01-48EB-B774-E82048516458}" destId="{25FA9367-0093-40C5-B98F-D19CA9BB88B5}" srcOrd="1" destOrd="0" presId="urn:microsoft.com/office/officeart/2005/8/layout/chevron2"/>
    <dgm:cxn modelId="{227DEA02-DE17-4FCF-9B6C-812E5CCEBBE2}" type="presParOf" srcId="{C5A1DD52-D925-44CD-A30D-2723F4B39E5F}" destId="{81CD6EA1-311F-4C2E-ACB9-CE35C100B107}" srcOrd="1" destOrd="0" presId="urn:microsoft.com/office/officeart/2005/8/layout/chevron2"/>
    <dgm:cxn modelId="{8414B6C1-3B2A-47A9-8680-349582466702}" type="presParOf" srcId="{C5A1DD52-D925-44CD-A30D-2723F4B39E5F}" destId="{432B0BE6-917C-40EB-B81B-456822FB6A93}" srcOrd="2" destOrd="0" presId="urn:microsoft.com/office/officeart/2005/8/layout/chevron2"/>
    <dgm:cxn modelId="{0B5336A4-E8FD-4620-AADD-9886C4AAC534}" type="presParOf" srcId="{432B0BE6-917C-40EB-B81B-456822FB6A93}" destId="{E91F0589-37C7-4601-9BA1-06FF2D3A87C4}" srcOrd="0" destOrd="0" presId="urn:microsoft.com/office/officeart/2005/8/layout/chevron2"/>
    <dgm:cxn modelId="{93A35675-FE3B-4484-A4D2-F495014BFCEA}" type="presParOf" srcId="{432B0BE6-917C-40EB-B81B-456822FB6A93}" destId="{5E58D975-02AB-46B6-9D61-6057BCEAB375}" srcOrd="1" destOrd="0" presId="urn:microsoft.com/office/officeart/2005/8/layout/chevron2"/>
    <dgm:cxn modelId="{5C3119D5-226E-468D-ABE8-929908D0C86C}" type="presParOf" srcId="{C5A1DD52-D925-44CD-A30D-2723F4B39E5F}" destId="{E67F4DE5-3888-4512-9B7F-56F228309707}" srcOrd="3" destOrd="0" presId="urn:microsoft.com/office/officeart/2005/8/layout/chevron2"/>
    <dgm:cxn modelId="{166B9AC2-5C67-476F-B091-6B276D4C1B88}" type="presParOf" srcId="{C5A1DD52-D925-44CD-A30D-2723F4B39E5F}" destId="{3ACF188F-7C04-48B1-B947-DA797D2827CC}" srcOrd="4" destOrd="0" presId="urn:microsoft.com/office/officeart/2005/8/layout/chevron2"/>
    <dgm:cxn modelId="{57DA72C9-ACC3-428F-B2B0-4ECF649BE503}" type="presParOf" srcId="{3ACF188F-7C04-48B1-B947-DA797D2827CC}" destId="{133B014B-700E-4024-8A90-C5AB55177ADD}" srcOrd="0" destOrd="0" presId="urn:microsoft.com/office/officeart/2005/8/layout/chevron2"/>
    <dgm:cxn modelId="{2B21F09C-3B71-4441-B62F-A605C12A64BA}" type="presParOf" srcId="{3ACF188F-7C04-48B1-B947-DA797D2827CC}" destId="{8D00FC34-B05A-4507-B5C9-ED846E3492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94A785-2E25-4D70-A855-4A0BA8FD24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D8E140-331E-4A3D-AA89-2B7A7693E536}">
      <dgm:prSet phldrT="[Текст]" custT="1"/>
      <dgm:spPr/>
      <dgm:t>
        <a:bodyPr/>
        <a:lstStyle/>
        <a:p>
          <a:r>
            <a:rPr lang="uk-UA" sz="1400" dirty="0" smtClean="0"/>
            <a:t>по колу осіб, на яких вони поширюються: </a:t>
          </a:r>
          <a:endParaRPr lang="ru-RU" sz="1400" dirty="0"/>
        </a:p>
      </dgm:t>
    </dgm:pt>
    <dgm:pt modelId="{9478DA27-5B07-40D8-997C-398665CEE746}" type="parTrans" cxnId="{AAA38821-A870-4351-90CB-298D08386099}">
      <dgm:prSet/>
      <dgm:spPr/>
      <dgm:t>
        <a:bodyPr/>
        <a:lstStyle/>
        <a:p>
          <a:endParaRPr lang="ru-RU"/>
        </a:p>
      </dgm:t>
    </dgm:pt>
    <dgm:pt modelId="{5D0EB9C7-1B4A-4DAF-A485-6E02985B8771}" type="sibTrans" cxnId="{AAA38821-A870-4351-90CB-298D08386099}">
      <dgm:prSet/>
      <dgm:spPr/>
      <dgm:t>
        <a:bodyPr/>
        <a:lstStyle/>
        <a:p>
          <a:endParaRPr lang="ru-RU"/>
        </a:p>
      </dgm:t>
    </dgm:pt>
    <dgm:pt modelId="{B55CF366-715B-41BD-923A-72BAD5268B3E}">
      <dgm:prSet phldrT="[Текст]" custT="1"/>
      <dgm:spPr/>
      <dgm:t>
        <a:bodyPr/>
        <a:lstStyle/>
        <a:p>
          <a:r>
            <a:rPr lang="uk-UA" sz="1400" dirty="0" smtClean="0"/>
            <a:t>а) загальнообов’язкові;</a:t>
          </a:r>
          <a:endParaRPr lang="ru-RU" sz="1400" dirty="0"/>
        </a:p>
      </dgm:t>
    </dgm:pt>
    <dgm:pt modelId="{5E75938C-67E5-4055-B233-15DFC252365F}" type="parTrans" cxnId="{D040C39D-C441-40CE-95E2-82FD5893E278}">
      <dgm:prSet/>
      <dgm:spPr/>
      <dgm:t>
        <a:bodyPr/>
        <a:lstStyle/>
        <a:p>
          <a:endParaRPr lang="ru-RU"/>
        </a:p>
      </dgm:t>
    </dgm:pt>
    <dgm:pt modelId="{1B914338-FFDA-46F0-98C3-CA8B1B390A07}" type="sibTrans" cxnId="{D040C39D-C441-40CE-95E2-82FD5893E278}">
      <dgm:prSet/>
      <dgm:spPr/>
      <dgm:t>
        <a:bodyPr/>
        <a:lstStyle/>
        <a:p>
          <a:endParaRPr lang="ru-RU"/>
        </a:p>
      </dgm:t>
    </dgm:pt>
    <dgm:pt modelId="{F48188AA-0BC4-4605-91B1-2EA5AEB79BFB}">
      <dgm:prSet phldrT="[Текст]" custT="1"/>
      <dgm:spPr/>
      <dgm:t>
        <a:bodyPr/>
        <a:lstStyle/>
        <a:p>
          <a:r>
            <a:rPr lang="uk-UA" sz="1400" dirty="0" smtClean="0"/>
            <a:t>б) адресовані конкретним суб’єктам;</a:t>
          </a:r>
          <a:endParaRPr lang="ru-RU" sz="1400" dirty="0"/>
        </a:p>
      </dgm:t>
    </dgm:pt>
    <dgm:pt modelId="{28B21901-2C57-41D0-AD3B-60D20021D6E5}" type="parTrans" cxnId="{2C52D459-A251-4D2A-A8CA-EBC29746CE2C}">
      <dgm:prSet/>
      <dgm:spPr/>
      <dgm:t>
        <a:bodyPr/>
        <a:lstStyle/>
        <a:p>
          <a:endParaRPr lang="ru-RU"/>
        </a:p>
      </dgm:t>
    </dgm:pt>
    <dgm:pt modelId="{FFE76166-BA3A-4241-9658-D2D03B31DB43}" type="sibTrans" cxnId="{2C52D459-A251-4D2A-A8CA-EBC29746CE2C}">
      <dgm:prSet/>
      <dgm:spPr/>
      <dgm:t>
        <a:bodyPr/>
        <a:lstStyle/>
        <a:p>
          <a:endParaRPr lang="ru-RU"/>
        </a:p>
      </dgm:t>
    </dgm:pt>
    <dgm:pt modelId="{30120476-E4D3-4BEC-8D4E-E622606DC2BB}">
      <dgm:prSet phldrT="[Текст]" custT="1"/>
      <dgm:spPr/>
      <dgm:t>
        <a:bodyPr/>
        <a:lstStyle/>
        <a:p>
          <a:r>
            <a:rPr lang="uk-UA" sz="1400" dirty="0" smtClean="0"/>
            <a:t>за характером і методам вирішення питань компетенції: </a:t>
          </a:r>
          <a:endParaRPr lang="ru-RU" sz="1400" dirty="0"/>
        </a:p>
      </dgm:t>
    </dgm:pt>
    <dgm:pt modelId="{3654A17E-7CC9-43EB-A111-BA04EE98E54B}" type="parTrans" cxnId="{9C9D1576-2374-4F8F-920B-D0BD48B234CA}">
      <dgm:prSet/>
      <dgm:spPr/>
      <dgm:t>
        <a:bodyPr/>
        <a:lstStyle/>
        <a:p>
          <a:endParaRPr lang="ru-RU"/>
        </a:p>
      </dgm:t>
    </dgm:pt>
    <dgm:pt modelId="{179EF7D1-CB9C-47CE-8C07-298B98CABDEB}" type="sibTrans" cxnId="{9C9D1576-2374-4F8F-920B-D0BD48B234CA}">
      <dgm:prSet/>
      <dgm:spPr/>
      <dgm:t>
        <a:bodyPr/>
        <a:lstStyle/>
        <a:p>
          <a:endParaRPr lang="ru-RU"/>
        </a:p>
      </dgm:t>
    </dgm:pt>
    <dgm:pt modelId="{51B73518-8864-43CD-9AD0-914B3FD208DA}">
      <dgm:prSet phldrT="[Текст]" custT="1"/>
      <dgm:spPr/>
      <dgm:t>
        <a:bodyPr/>
        <a:lstStyle/>
        <a:p>
          <a:r>
            <a:rPr lang="uk-UA" sz="1400" dirty="0" smtClean="0"/>
            <a:t>а) процедурні (наприклад, підготовка і ухвалення управлінського рішення) </a:t>
          </a:r>
          <a:endParaRPr lang="ru-RU" sz="1400" dirty="0"/>
        </a:p>
      </dgm:t>
    </dgm:pt>
    <dgm:pt modelId="{E3D21021-FF8A-4006-9257-AB5D68E4A1EE}" type="parTrans" cxnId="{FA007D20-BBEA-4869-A6E3-0AEB885A54C1}">
      <dgm:prSet/>
      <dgm:spPr/>
      <dgm:t>
        <a:bodyPr/>
        <a:lstStyle/>
        <a:p>
          <a:endParaRPr lang="ru-RU"/>
        </a:p>
      </dgm:t>
    </dgm:pt>
    <dgm:pt modelId="{B3B4380F-BAE6-42AE-B352-B8409B48EF8C}" type="sibTrans" cxnId="{FA007D20-BBEA-4869-A6E3-0AEB885A54C1}">
      <dgm:prSet/>
      <dgm:spPr/>
      <dgm:t>
        <a:bodyPr/>
        <a:lstStyle/>
        <a:p>
          <a:endParaRPr lang="ru-RU"/>
        </a:p>
      </dgm:t>
    </dgm:pt>
    <dgm:pt modelId="{E59AEB20-C794-4FB4-8E1E-9462C37EA9D7}">
      <dgm:prSet phldrT="[Текст]" custT="1"/>
      <dgm:spPr/>
      <dgm:t>
        <a:bodyPr/>
        <a:lstStyle/>
        <a:p>
          <a:r>
            <a:rPr lang="uk-UA" sz="1400" dirty="0" smtClean="0"/>
            <a:t>б) процесуальні (наприклад, в рамках адміністративно-деліктного провадження);</a:t>
          </a:r>
          <a:endParaRPr lang="ru-RU" sz="1400" dirty="0"/>
        </a:p>
      </dgm:t>
    </dgm:pt>
    <dgm:pt modelId="{9B95F2E5-B79D-46CD-A650-88DB7D8307AD}" type="parTrans" cxnId="{3C816368-BA4A-43F3-A2FF-2DA6E3CB2C82}">
      <dgm:prSet/>
      <dgm:spPr/>
      <dgm:t>
        <a:bodyPr/>
        <a:lstStyle/>
        <a:p>
          <a:endParaRPr lang="ru-RU"/>
        </a:p>
      </dgm:t>
    </dgm:pt>
    <dgm:pt modelId="{0B426095-1564-468E-8526-40728AE4503D}" type="sibTrans" cxnId="{3C816368-BA4A-43F3-A2FF-2DA6E3CB2C82}">
      <dgm:prSet/>
      <dgm:spPr/>
      <dgm:t>
        <a:bodyPr/>
        <a:lstStyle/>
        <a:p>
          <a:endParaRPr lang="ru-RU"/>
        </a:p>
      </dgm:t>
    </dgm:pt>
    <dgm:pt modelId="{51799E43-0A71-4802-AA94-8332282C7877}">
      <dgm:prSet phldrT="[Текст]" custT="1"/>
      <dgm:spPr/>
      <dgm:t>
        <a:bodyPr/>
        <a:lstStyle/>
        <a:p>
          <a:r>
            <a:rPr lang="uk-UA" sz="1400" dirty="0" smtClean="0"/>
            <a:t>за суб’єктним складом: </a:t>
          </a:r>
          <a:endParaRPr lang="ru-RU" sz="1400" dirty="0"/>
        </a:p>
      </dgm:t>
    </dgm:pt>
    <dgm:pt modelId="{79FBBDAB-762C-42B0-9FEA-08E92FEB7960}" type="parTrans" cxnId="{8E5F46CE-6726-41D5-8D18-AFDCC6229A8E}">
      <dgm:prSet/>
      <dgm:spPr/>
      <dgm:t>
        <a:bodyPr/>
        <a:lstStyle/>
        <a:p>
          <a:endParaRPr lang="ru-RU"/>
        </a:p>
      </dgm:t>
    </dgm:pt>
    <dgm:pt modelId="{B9EE5B6D-94A1-4B58-9263-6D1DA1566434}" type="sibTrans" cxnId="{8E5F46CE-6726-41D5-8D18-AFDCC6229A8E}">
      <dgm:prSet/>
      <dgm:spPr/>
      <dgm:t>
        <a:bodyPr/>
        <a:lstStyle/>
        <a:p>
          <a:endParaRPr lang="ru-RU"/>
        </a:p>
      </dgm:t>
    </dgm:pt>
    <dgm:pt modelId="{4113E57F-8DD2-4417-8DAA-B274ADC0358C}">
      <dgm:prSet phldrT="[Текст]" custT="1"/>
      <dgm:spPr/>
      <dgm:t>
        <a:bodyPr/>
        <a:lstStyle/>
        <a:p>
          <a:r>
            <a:rPr lang="uk-UA" sz="1400" dirty="0" smtClean="0"/>
            <a:t>а) односторонні;</a:t>
          </a:r>
          <a:endParaRPr lang="ru-RU" sz="1400" dirty="0"/>
        </a:p>
      </dgm:t>
    </dgm:pt>
    <dgm:pt modelId="{A053A071-05A9-4EE7-81DD-6B22C5C7672F}" type="parTrans" cxnId="{FD1BB70F-2674-4000-BE9A-EFC0CBD4ACAE}">
      <dgm:prSet/>
      <dgm:spPr/>
      <dgm:t>
        <a:bodyPr/>
        <a:lstStyle/>
        <a:p>
          <a:endParaRPr lang="ru-RU"/>
        </a:p>
      </dgm:t>
    </dgm:pt>
    <dgm:pt modelId="{33AA2A9B-2795-4E98-B289-3D47EFF84C84}" type="sibTrans" cxnId="{FD1BB70F-2674-4000-BE9A-EFC0CBD4ACAE}">
      <dgm:prSet/>
      <dgm:spPr/>
      <dgm:t>
        <a:bodyPr/>
        <a:lstStyle/>
        <a:p>
          <a:endParaRPr lang="ru-RU"/>
        </a:p>
      </dgm:t>
    </dgm:pt>
    <dgm:pt modelId="{A6755945-3CB3-4D68-AA9A-BB25C92CFE5D}">
      <dgm:prSet phldrT="[Текст]" custT="1"/>
      <dgm:spPr/>
      <dgm:t>
        <a:bodyPr/>
        <a:lstStyle/>
        <a:p>
          <a:r>
            <a:rPr lang="uk-UA" sz="1400" dirty="0" smtClean="0"/>
            <a:t>б) </a:t>
          </a:r>
          <a:r>
            <a:rPr lang="uk-UA" sz="1400" dirty="0" err="1" smtClean="0"/>
            <a:t>дво-</a:t>
          </a:r>
          <a:r>
            <a:rPr lang="uk-UA" sz="1400" dirty="0" smtClean="0"/>
            <a:t> або багатосторонні (адміністративні договори);</a:t>
          </a:r>
          <a:endParaRPr lang="ru-RU" sz="1400" dirty="0"/>
        </a:p>
      </dgm:t>
    </dgm:pt>
    <dgm:pt modelId="{9AF98DF0-8464-4D2C-A453-94207D9EF55C}" type="parTrans" cxnId="{8835ADD1-6BB7-4C13-BF58-1AF15D31FCED}">
      <dgm:prSet/>
      <dgm:spPr/>
      <dgm:t>
        <a:bodyPr/>
        <a:lstStyle/>
        <a:p>
          <a:endParaRPr lang="ru-RU"/>
        </a:p>
      </dgm:t>
    </dgm:pt>
    <dgm:pt modelId="{B0B2A58C-13E7-4615-A6C8-0F25AE469ABB}" type="sibTrans" cxnId="{8835ADD1-6BB7-4C13-BF58-1AF15D31FCED}">
      <dgm:prSet/>
      <dgm:spPr/>
      <dgm:t>
        <a:bodyPr/>
        <a:lstStyle/>
        <a:p>
          <a:endParaRPr lang="ru-RU"/>
        </a:p>
      </dgm:t>
    </dgm:pt>
    <dgm:pt modelId="{EA8A476B-F731-4B98-A4BA-541C71C26057}" type="pres">
      <dgm:prSet presAssocID="{1594A785-2E25-4D70-A855-4A0BA8FD24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BFC71A-2F6B-40A3-B716-2FBB2B682582}" type="pres">
      <dgm:prSet presAssocID="{58D8E140-331E-4A3D-AA89-2B7A7693E536}" presName="composite" presStyleCnt="0"/>
      <dgm:spPr/>
    </dgm:pt>
    <dgm:pt modelId="{83E22BE6-B5C3-431B-B0EB-270DB8897BE2}" type="pres">
      <dgm:prSet presAssocID="{58D8E140-331E-4A3D-AA89-2B7A7693E5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8935-C6B4-4B47-8E4C-FECBD68117A0}" type="pres">
      <dgm:prSet presAssocID="{58D8E140-331E-4A3D-AA89-2B7A7693E53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FE8C4-C152-4CE9-9AD4-7C7CFB04535D}" type="pres">
      <dgm:prSet presAssocID="{5D0EB9C7-1B4A-4DAF-A485-6E02985B8771}" presName="sp" presStyleCnt="0"/>
      <dgm:spPr/>
    </dgm:pt>
    <dgm:pt modelId="{B8B4B1A8-6BAC-4F4A-BA7B-113C24451ECC}" type="pres">
      <dgm:prSet presAssocID="{30120476-E4D3-4BEC-8D4E-E622606DC2BB}" presName="composite" presStyleCnt="0"/>
      <dgm:spPr/>
    </dgm:pt>
    <dgm:pt modelId="{747C4BA5-D716-4C44-8103-F2ABEA05CD10}" type="pres">
      <dgm:prSet presAssocID="{30120476-E4D3-4BEC-8D4E-E622606DC2B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26141-4BD9-480F-A628-584E8CFA99D4}" type="pres">
      <dgm:prSet presAssocID="{30120476-E4D3-4BEC-8D4E-E622606DC2B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A5CCB-D45B-4994-9ED8-405E353E1764}" type="pres">
      <dgm:prSet presAssocID="{179EF7D1-CB9C-47CE-8C07-298B98CABDEB}" presName="sp" presStyleCnt="0"/>
      <dgm:spPr/>
    </dgm:pt>
    <dgm:pt modelId="{FCDA8D27-C319-4AE1-9262-E2E703BA0EE3}" type="pres">
      <dgm:prSet presAssocID="{51799E43-0A71-4802-AA94-8332282C7877}" presName="composite" presStyleCnt="0"/>
      <dgm:spPr/>
    </dgm:pt>
    <dgm:pt modelId="{3E38E719-D815-479F-9A07-40011A20782A}" type="pres">
      <dgm:prSet presAssocID="{51799E43-0A71-4802-AA94-8332282C787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5348A-22B3-4BFD-81FF-5672AFF8CDC6}" type="pres">
      <dgm:prSet presAssocID="{51799E43-0A71-4802-AA94-8332282C787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52D459-A251-4D2A-A8CA-EBC29746CE2C}" srcId="{58D8E140-331E-4A3D-AA89-2B7A7693E536}" destId="{F48188AA-0BC4-4605-91B1-2EA5AEB79BFB}" srcOrd="1" destOrd="0" parTransId="{28B21901-2C57-41D0-AD3B-60D20021D6E5}" sibTransId="{FFE76166-BA3A-4241-9658-D2D03B31DB43}"/>
    <dgm:cxn modelId="{1DE3BDCD-E8ED-4209-8F82-4716BEF2FA87}" type="presOf" srcId="{A6755945-3CB3-4D68-AA9A-BB25C92CFE5D}" destId="{C055348A-22B3-4BFD-81FF-5672AFF8CDC6}" srcOrd="0" destOrd="1" presId="urn:microsoft.com/office/officeart/2005/8/layout/chevron2"/>
    <dgm:cxn modelId="{B93020D2-CC6A-4D4F-A6C7-D5C7E4EE71E7}" type="presOf" srcId="{58D8E140-331E-4A3D-AA89-2B7A7693E536}" destId="{83E22BE6-B5C3-431B-B0EB-270DB8897BE2}" srcOrd="0" destOrd="0" presId="urn:microsoft.com/office/officeart/2005/8/layout/chevron2"/>
    <dgm:cxn modelId="{948F9AD1-7875-4136-BC63-A2690215FC63}" type="presOf" srcId="{4113E57F-8DD2-4417-8DAA-B274ADC0358C}" destId="{C055348A-22B3-4BFD-81FF-5672AFF8CDC6}" srcOrd="0" destOrd="0" presId="urn:microsoft.com/office/officeart/2005/8/layout/chevron2"/>
    <dgm:cxn modelId="{8E5F46CE-6726-41D5-8D18-AFDCC6229A8E}" srcId="{1594A785-2E25-4D70-A855-4A0BA8FD24E8}" destId="{51799E43-0A71-4802-AA94-8332282C7877}" srcOrd="2" destOrd="0" parTransId="{79FBBDAB-762C-42B0-9FEA-08E92FEB7960}" sibTransId="{B9EE5B6D-94A1-4B58-9263-6D1DA1566434}"/>
    <dgm:cxn modelId="{FD1BB70F-2674-4000-BE9A-EFC0CBD4ACAE}" srcId="{51799E43-0A71-4802-AA94-8332282C7877}" destId="{4113E57F-8DD2-4417-8DAA-B274ADC0358C}" srcOrd="0" destOrd="0" parTransId="{A053A071-05A9-4EE7-81DD-6B22C5C7672F}" sibTransId="{33AA2A9B-2795-4E98-B289-3D47EFF84C84}"/>
    <dgm:cxn modelId="{E2367982-A592-48C7-BABA-9AD11E176410}" type="presOf" srcId="{F48188AA-0BC4-4605-91B1-2EA5AEB79BFB}" destId="{23078935-C6B4-4B47-8E4C-FECBD68117A0}" srcOrd="0" destOrd="1" presId="urn:microsoft.com/office/officeart/2005/8/layout/chevron2"/>
    <dgm:cxn modelId="{BE29817A-2845-4138-9FF1-118B0840266A}" type="presOf" srcId="{51799E43-0A71-4802-AA94-8332282C7877}" destId="{3E38E719-D815-479F-9A07-40011A20782A}" srcOrd="0" destOrd="0" presId="urn:microsoft.com/office/officeart/2005/8/layout/chevron2"/>
    <dgm:cxn modelId="{8835ADD1-6BB7-4C13-BF58-1AF15D31FCED}" srcId="{51799E43-0A71-4802-AA94-8332282C7877}" destId="{A6755945-3CB3-4D68-AA9A-BB25C92CFE5D}" srcOrd="1" destOrd="0" parTransId="{9AF98DF0-8464-4D2C-A453-94207D9EF55C}" sibTransId="{B0B2A58C-13E7-4615-A6C8-0F25AE469ABB}"/>
    <dgm:cxn modelId="{D040C39D-C441-40CE-95E2-82FD5893E278}" srcId="{58D8E140-331E-4A3D-AA89-2B7A7693E536}" destId="{B55CF366-715B-41BD-923A-72BAD5268B3E}" srcOrd="0" destOrd="0" parTransId="{5E75938C-67E5-4055-B233-15DFC252365F}" sibTransId="{1B914338-FFDA-46F0-98C3-CA8B1B390A07}"/>
    <dgm:cxn modelId="{3C816368-BA4A-43F3-A2FF-2DA6E3CB2C82}" srcId="{30120476-E4D3-4BEC-8D4E-E622606DC2BB}" destId="{E59AEB20-C794-4FB4-8E1E-9462C37EA9D7}" srcOrd="1" destOrd="0" parTransId="{9B95F2E5-B79D-46CD-A650-88DB7D8307AD}" sibTransId="{0B426095-1564-468E-8526-40728AE4503D}"/>
    <dgm:cxn modelId="{9C9D1576-2374-4F8F-920B-D0BD48B234CA}" srcId="{1594A785-2E25-4D70-A855-4A0BA8FD24E8}" destId="{30120476-E4D3-4BEC-8D4E-E622606DC2BB}" srcOrd="1" destOrd="0" parTransId="{3654A17E-7CC9-43EB-A111-BA04EE98E54B}" sibTransId="{179EF7D1-CB9C-47CE-8C07-298B98CABDEB}"/>
    <dgm:cxn modelId="{FA007D20-BBEA-4869-A6E3-0AEB885A54C1}" srcId="{30120476-E4D3-4BEC-8D4E-E622606DC2BB}" destId="{51B73518-8864-43CD-9AD0-914B3FD208DA}" srcOrd="0" destOrd="0" parTransId="{E3D21021-FF8A-4006-9257-AB5D68E4A1EE}" sibTransId="{B3B4380F-BAE6-42AE-B352-B8409B48EF8C}"/>
    <dgm:cxn modelId="{8D359ECF-861D-4004-B4B6-9E44AB19EBED}" type="presOf" srcId="{E59AEB20-C794-4FB4-8E1E-9462C37EA9D7}" destId="{FC126141-4BD9-480F-A628-584E8CFA99D4}" srcOrd="0" destOrd="1" presId="urn:microsoft.com/office/officeart/2005/8/layout/chevron2"/>
    <dgm:cxn modelId="{738E44A7-D30F-4CDF-8488-E8EF5E3942AB}" type="presOf" srcId="{51B73518-8864-43CD-9AD0-914B3FD208DA}" destId="{FC126141-4BD9-480F-A628-584E8CFA99D4}" srcOrd="0" destOrd="0" presId="urn:microsoft.com/office/officeart/2005/8/layout/chevron2"/>
    <dgm:cxn modelId="{AAA38821-A870-4351-90CB-298D08386099}" srcId="{1594A785-2E25-4D70-A855-4A0BA8FD24E8}" destId="{58D8E140-331E-4A3D-AA89-2B7A7693E536}" srcOrd="0" destOrd="0" parTransId="{9478DA27-5B07-40D8-997C-398665CEE746}" sibTransId="{5D0EB9C7-1B4A-4DAF-A485-6E02985B8771}"/>
    <dgm:cxn modelId="{E97EA3C9-74CA-4D5F-AD8C-E2D14BD799F3}" type="presOf" srcId="{B55CF366-715B-41BD-923A-72BAD5268B3E}" destId="{23078935-C6B4-4B47-8E4C-FECBD68117A0}" srcOrd="0" destOrd="0" presId="urn:microsoft.com/office/officeart/2005/8/layout/chevron2"/>
    <dgm:cxn modelId="{767D14D3-225E-436C-B533-0962501C82E9}" type="presOf" srcId="{1594A785-2E25-4D70-A855-4A0BA8FD24E8}" destId="{EA8A476B-F731-4B98-A4BA-541C71C26057}" srcOrd="0" destOrd="0" presId="urn:microsoft.com/office/officeart/2005/8/layout/chevron2"/>
    <dgm:cxn modelId="{04ACA2DC-02CE-4B2D-9F05-48F7A1431AA3}" type="presOf" srcId="{30120476-E4D3-4BEC-8D4E-E622606DC2BB}" destId="{747C4BA5-D716-4C44-8103-F2ABEA05CD10}" srcOrd="0" destOrd="0" presId="urn:microsoft.com/office/officeart/2005/8/layout/chevron2"/>
    <dgm:cxn modelId="{158E42EF-816D-4022-8E64-45D0F14D39C0}" type="presParOf" srcId="{EA8A476B-F731-4B98-A4BA-541C71C26057}" destId="{E0BFC71A-2F6B-40A3-B716-2FBB2B682582}" srcOrd="0" destOrd="0" presId="urn:microsoft.com/office/officeart/2005/8/layout/chevron2"/>
    <dgm:cxn modelId="{1F16696F-B04A-401D-B176-F2D5B8871382}" type="presParOf" srcId="{E0BFC71A-2F6B-40A3-B716-2FBB2B682582}" destId="{83E22BE6-B5C3-431B-B0EB-270DB8897BE2}" srcOrd="0" destOrd="0" presId="urn:microsoft.com/office/officeart/2005/8/layout/chevron2"/>
    <dgm:cxn modelId="{C079D979-2C8F-43D5-882E-58D224B65A08}" type="presParOf" srcId="{E0BFC71A-2F6B-40A3-B716-2FBB2B682582}" destId="{23078935-C6B4-4B47-8E4C-FECBD68117A0}" srcOrd="1" destOrd="0" presId="urn:microsoft.com/office/officeart/2005/8/layout/chevron2"/>
    <dgm:cxn modelId="{8CD9B74F-ABE4-49BF-886B-D2ADC435A7C4}" type="presParOf" srcId="{EA8A476B-F731-4B98-A4BA-541C71C26057}" destId="{6F7FE8C4-C152-4CE9-9AD4-7C7CFB04535D}" srcOrd="1" destOrd="0" presId="urn:microsoft.com/office/officeart/2005/8/layout/chevron2"/>
    <dgm:cxn modelId="{CC32DF5B-5B96-4A99-A843-FDA1CA8557EE}" type="presParOf" srcId="{EA8A476B-F731-4B98-A4BA-541C71C26057}" destId="{B8B4B1A8-6BAC-4F4A-BA7B-113C24451ECC}" srcOrd="2" destOrd="0" presId="urn:microsoft.com/office/officeart/2005/8/layout/chevron2"/>
    <dgm:cxn modelId="{7743FF74-28CB-45FE-AD41-88B029EDC10C}" type="presParOf" srcId="{B8B4B1A8-6BAC-4F4A-BA7B-113C24451ECC}" destId="{747C4BA5-D716-4C44-8103-F2ABEA05CD10}" srcOrd="0" destOrd="0" presId="urn:microsoft.com/office/officeart/2005/8/layout/chevron2"/>
    <dgm:cxn modelId="{7AB48C62-5DD5-4287-A9C2-384AD4F221B6}" type="presParOf" srcId="{B8B4B1A8-6BAC-4F4A-BA7B-113C24451ECC}" destId="{FC126141-4BD9-480F-A628-584E8CFA99D4}" srcOrd="1" destOrd="0" presId="urn:microsoft.com/office/officeart/2005/8/layout/chevron2"/>
    <dgm:cxn modelId="{64627D30-878F-441F-A4D8-E6C8D4F08607}" type="presParOf" srcId="{EA8A476B-F731-4B98-A4BA-541C71C26057}" destId="{14EA5CCB-D45B-4994-9ED8-405E353E1764}" srcOrd="3" destOrd="0" presId="urn:microsoft.com/office/officeart/2005/8/layout/chevron2"/>
    <dgm:cxn modelId="{A454CFDB-E0FA-41A8-B2B8-F88A7433696A}" type="presParOf" srcId="{EA8A476B-F731-4B98-A4BA-541C71C26057}" destId="{FCDA8D27-C319-4AE1-9262-E2E703BA0EE3}" srcOrd="4" destOrd="0" presId="urn:microsoft.com/office/officeart/2005/8/layout/chevron2"/>
    <dgm:cxn modelId="{4D5904E3-9C01-422C-84A6-FDA3F73AA4D5}" type="presParOf" srcId="{FCDA8D27-C319-4AE1-9262-E2E703BA0EE3}" destId="{3E38E719-D815-479F-9A07-40011A20782A}" srcOrd="0" destOrd="0" presId="urn:microsoft.com/office/officeart/2005/8/layout/chevron2"/>
    <dgm:cxn modelId="{9D3D7FFA-7369-4618-AB93-F7B91E3257F3}" type="presParOf" srcId="{FCDA8D27-C319-4AE1-9262-E2E703BA0EE3}" destId="{C055348A-22B3-4BFD-81FF-5672AFF8CD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849EF-5D02-4411-AB32-FB610D4795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385ADA-5444-49F9-A37A-B54045814F6A}">
      <dgm:prSet phldrT="[Текст]" custT="1"/>
      <dgm:spPr/>
      <dgm:t>
        <a:bodyPr/>
        <a:lstStyle/>
        <a:p>
          <a:r>
            <a:rPr lang="uk-UA" sz="1400" dirty="0" smtClean="0"/>
            <a:t>за суб’єктом ініціативи: </a:t>
          </a:r>
          <a:endParaRPr lang="ru-RU" sz="1400" dirty="0"/>
        </a:p>
      </dgm:t>
    </dgm:pt>
    <dgm:pt modelId="{9A2726FB-88C2-4375-A982-2046F8624294}" type="parTrans" cxnId="{E82599C8-02CD-467D-8647-75830C6D7C87}">
      <dgm:prSet/>
      <dgm:spPr/>
      <dgm:t>
        <a:bodyPr/>
        <a:lstStyle/>
        <a:p>
          <a:endParaRPr lang="ru-RU"/>
        </a:p>
      </dgm:t>
    </dgm:pt>
    <dgm:pt modelId="{CB8B95BB-5DA3-4555-99FC-C81AAAC01D4A}" type="sibTrans" cxnId="{E82599C8-02CD-467D-8647-75830C6D7C87}">
      <dgm:prSet/>
      <dgm:spPr/>
      <dgm:t>
        <a:bodyPr/>
        <a:lstStyle/>
        <a:p>
          <a:endParaRPr lang="ru-RU"/>
        </a:p>
      </dgm:t>
    </dgm:pt>
    <dgm:pt modelId="{5FB358B6-B6B8-49D0-A398-1B8DE32E209D}">
      <dgm:prSet phldrT="[Текст]" custT="1"/>
      <dgm:spPr/>
      <dgm:t>
        <a:bodyPr/>
        <a:lstStyle/>
        <a:p>
          <a:r>
            <a:rPr lang="uk-UA" sz="1400" dirty="0" smtClean="0"/>
            <a:t>а) ті, що здійснюються публічною адміністрацією за власною ініціативою в силу вимог закріпленої за ними компетенції;</a:t>
          </a:r>
          <a:endParaRPr lang="ru-RU" sz="1400" dirty="0"/>
        </a:p>
      </dgm:t>
    </dgm:pt>
    <dgm:pt modelId="{5900611A-5B8A-4BBB-809A-FE53CFFE48BD}" type="parTrans" cxnId="{ECB138EF-8F41-4479-A7F0-96C2C3505636}">
      <dgm:prSet/>
      <dgm:spPr/>
      <dgm:t>
        <a:bodyPr/>
        <a:lstStyle/>
        <a:p>
          <a:endParaRPr lang="ru-RU"/>
        </a:p>
      </dgm:t>
    </dgm:pt>
    <dgm:pt modelId="{E66C7A53-54FA-4EF0-B140-8EB8027DCA73}" type="sibTrans" cxnId="{ECB138EF-8F41-4479-A7F0-96C2C3505636}">
      <dgm:prSet/>
      <dgm:spPr/>
      <dgm:t>
        <a:bodyPr/>
        <a:lstStyle/>
        <a:p>
          <a:endParaRPr lang="ru-RU"/>
        </a:p>
      </dgm:t>
    </dgm:pt>
    <dgm:pt modelId="{72A5CE61-8392-4E30-A958-30F63E4E0BE1}">
      <dgm:prSet phldrT="[Текст]" custT="1"/>
      <dgm:spPr/>
      <dgm:t>
        <a:bodyPr/>
        <a:lstStyle/>
        <a:p>
          <a:r>
            <a:rPr lang="uk-UA" sz="1400" dirty="0" smtClean="0"/>
            <a:t>б) ті, що застосовуються публічною адміністрацією за ініціативи інших суб’єктів (наприклад, за зверненнями (заявами, скаргами) фізичних та юридичних осіб);</a:t>
          </a:r>
          <a:endParaRPr lang="ru-RU" sz="1400" dirty="0"/>
        </a:p>
      </dgm:t>
    </dgm:pt>
    <dgm:pt modelId="{B65DD200-177B-4C22-A932-747BA9435BC2}" type="parTrans" cxnId="{F133AF03-E3A1-4114-BAA9-10B4ABC41534}">
      <dgm:prSet/>
      <dgm:spPr/>
      <dgm:t>
        <a:bodyPr/>
        <a:lstStyle/>
        <a:p>
          <a:endParaRPr lang="ru-RU"/>
        </a:p>
      </dgm:t>
    </dgm:pt>
    <dgm:pt modelId="{B7489A4B-113B-411E-B503-493653A3C83E}" type="sibTrans" cxnId="{F133AF03-E3A1-4114-BAA9-10B4ABC41534}">
      <dgm:prSet/>
      <dgm:spPr/>
      <dgm:t>
        <a:bodyPr/>
        <a:lstStyle/>
        <a:p>
          <a:endParaRPr lang="ru-RU"/>
        </a:p>
      </dgm:t>
    </dgm:pt>
    <dgm:pt modelId="{3DC1E93D-BD2C-43DC-B5EA-4ACBDA8B0E51}">
      <dgm:prSet phldrT="[Текст]" custT="1"/>
      <dgm:spPr/>
      <dgm:t>
        <a:bodyPr/>
        <a:lstStyle/>
        <a:p>
          <a:r>
            <a:rPr lang="uk-UA" sz="1400" dirty="0" smtClean="0"/>
            <a:t>за умовами застосування: </a:t>
          </a:r>
          <a:endParaRPr lang="ru-RU" sz="1400" dirty="0"/>
        </a:p>
      </dgm:t>
    </dgm:pt>
    <dgm:pt modelId="{EB32AC72-96B1-4D66-B6A9-4B41BB14175B}" type="parTrans" cxnId="{10A1F6EF-038D-49BE-9946-752D9E9454D4}">
      <dgm:prSet/>
      <dgm:spPr/>
      <dgm:t>
        <a:bodyPr/>
        <a:lstStyle/>
        <a:p>
          <a:endParaRPr lang="ru-RU"/>
        </a:p>
      </dgm:t>
    </dgm:pt>
    <dgm:pt modelId="{B00F5CB2-1573-4909-8D23-2CA130E5AD98}" type="sibTrans" cxnId="{10A1F6EF-038D-49BE-9946-752D9E9454D4}">
      <dgm:prSet/>
      <dgm:spPr/>
      <dgm:t>
        <a:bodyPr/>
        <a:lstStyle/>
        <a:p>
          <a:endParaRPr lang="ru-RU"/>
        </a:p>
      </dgm:t>
    </dgm:pt>
    <dgm:pt modelId="{CBA8C632-17E0-46B6-A364-DB1EBD668A10}">
      <dgm:prSet phldrT="[Текст]" custT="1"/>
      <dgm:spPr/>
      <dgm:t>
        <a:bodyPr/>
        <a:lstStyle/>
        <a:p>
          <a:r>
            <a:rPr lang="uk-UA" sz="1400" dirty="0" smtClean="0"/>
            <a:t>а) за звичайних умов громадського життя;</a:t>
          </a:r>
          <a:endParaRPr lang="ru-RU" sz="1400" dirty="0"/>
        </a:p>
      </dgm:t>
    </dgm:pt>
    <dgm:pt modelId="{5E09FDC2-A0C1-4AF4-BBAC-801F7BA9D4D4}" type="parTrans" cxnId="{0B171929-2F12-4FEF-98FA-9E53BFA239BF}">
      <dgm:prSet/>
      <dgm:spPr/>
      <dgm:t>
        <a:bodyPr/>
        <a:lstStyle/>
        <a:p>
          <a:endParaRPr lang="ru-RU"/>
        </a:p>
      </dgm:t>
    </dgm:pt>
    <dgm:pt modelId="{F15D35CD-863B-43EA-A137-C7C437E5F1F0}" type="sibTrans" cxnId="{0B171929-2F12-4FEF-98FA-9E53BFA239BF}">
      <dgm:prSet/>
      <dgm:spPr/>
      <dgm:t>
        <a:bodyPr/>
        <a:lstStyle/>
        <a:p>
          <a:endParaRPr lang="ru-RU"/>
        </a:p>
      </dgm:t>
    </dgm:pt>
    <dgm:pt modelId="{D8EEC6D6-6DBE-4AE2-A015-2E45E32E88AD}">
      <dgm:prSet phldrT="[Текст]" custT="1"/>
      <dgm:spPr/>
      <dgm:t>
        <a:bodyPr/>
        <a:lstStyle/>
        <a:p>
          <a:r>
            <a:rPr lang="uk-UA" sz="1400" dirty="0" smtClean="0"/>
            <a:t>б) в умовах надзвичайного стану;</a:t>
          </a:r>
          <a:endParaRPr lang="ru-RU" sz="1400" dirty="0"/>
        </a:p>
      </dgm:t>
    </dgm:pt>
    <dgm:pt modelId="{DBA8DBC8-1564-4E3B-B9AB-EB829675D61C}" type="parTrans" cxnId="{9E839FE4-6A75-4F51-90D4-6166FFF1019D}">
      <dgm:prSet/>
      <dgm:spPr/>
      <dgm:t>
        <a:bodyPr/>
        <a:lstStyle/>
        <a:p>
          <a:endParaRPr lang="ru-RU"/>
        </a:p>
      </dgm:t>
    </dgm:pt>
    <dgm:pt modelId="{F8B0F00D-C64D-4601-85C3-903C44C3CC3E}" type="sibTrans" cxnId="{9E839FE4-6A75-4F51-90D4-6166FFF1019D}">
      <dgm:prSet/>
      <dgm:spPr/>
      <dgm:t>
        <a:bodyPr/>
        <a:lstStyle/>
        <a:p>
          <a:endParaRPr lang="ru-RU"/>
        </a:p>
      </dgm:t>
    </dgm:pt>
    <dgm:pt modelId="{CC777F4B-36E6-4270-9006-841BBDE7FA44}">
      <dgm:prSet phldrT="[Текст]" custT="1"/>
      <dgm:spPr/>
      <dgm:t>
        <a:bodyPr/>
        <a:lstStyle/>
        <a:p>
          <a:r>
            <a:rPr lang="uk-UA" sz="1400" dirty="0" smtClean="0"/>
            <a:t>за юридичним змістом: </a:t>
          </a:r>
          <a:endParaRPr lang="ru-RU" sz="1400" dirty="0"/>
        </a:p>
      </dgm:t>
    </dgm:pt>
    <dgm:pt modelId="{45BBC782-D020-4DBE-B7EF-35DB9D5ECF2E}" type="parTrans" cxnId="{58013A6A-B8AA-41A0-8D01-BE439EEDE8EC}">
      <dgm:prSet/>
      <dgm:spPr/>
      <dgm:t>
        <a:bodyPr/>
        <a:lstStyle/>
        <a:p>
          <a:endParaRPr lang="ru-RU"/>
        </a:p>
      </dgm:t>
    </dgm:pt>
    <dgm:pt modelId="{012A6A6F-0C8E-4172-8B71-C8ECDCDBF746}" type="sibTrans" cxnId="{58013A6A-B8AA-41A0-8D01-BE439EEDE8EC}">
      <dgm:prSet/>
      <dgm:spPr/>
      <dgm:t>
        <a:bodyPr/>
        <a:lstStyle/>
        <a:p>
          <a:endParaRPr lang="ru-RU"/>
        </a:p>
      </dgm:t>
    </dgm:pt>
    <dgm:pt modelId="{DF7564AF-F0E5-4F0D-9D1D-8D1C8E5616F6}">
      <dgm:prSet phldrT="[Текст]" custT="1"/>
      <dgm:spPr/>
      <dgm:t>
        <a:bodyPr/>
        <a:lstStyle/>
        <a:p>
          <a:r>
            <a:rPr lang="uk-UA" sz="1400" dirty="0" smtClean="0"/>
            <a:t>а) зобов’язуючі;</a:t>
          </a:r>
          <a:endParaRPr lang="ru-RU" sz="1400" dirty="0"/>
        </a:p>
      </dgm:t>
    </dgm:pt>
    <dgm:pt modelId="{162014C8-5AE9-4E20-A549-01761FB8C364}" type="parTrans" cxnId="{75B6F4A7-1331-4C54-BEF1-07656E84C880}">
      <dgm:prSet/>
      <dgm:spPr/>
      <dgm:t>
        <a:bodyPr/>
        <a:lstStyle/>
        <a:p>
          <a:endParaRPr lang="ru-RU"/>
        </a:p>
      </dgm:t>
    </dgm:pt>
    <dgm:pt modelId="{3E306EF3-AB91-43F7-A863-629DF1A9B0B1}" type="sibTrans" cxnId="{75B6F4A7-1331-4C54-BEF1-07656E84C880}">
      <dgm:prSet/>
      <dgm:spPr/>
      <dgm:t>
        <a:bodyPr/>
        <a:lstStyle/>
        <a:p>
          <a:endParaRPr lang="ru-RU"/>
        </a:p>
      </dgm:t>
    </dgm:pt>
    <dgm:pt modelId="{725F376B-6950-44FA-BCB8-8B357DED7383}">
      <dgm:prSet phldrT="[Текст]" custT="1"/>
      <dgm:spPr/>
      <dgm:t>
        <a:bodyPr/>
        <a:lstStyle/>
        <a:p>
          <a:r>
            <a:rPr lang="uk-UA" sz="1400" dirty="0" smtClean="0"/>
            <a:t>б) забороняючи;</a:t>
          </a:r>
          <a:endParaRPr lang="ru-RU" sz="1400" dirty="0"/>
        </a:p>
      </dgm:t>
    </dgm:pt>
    <dgm:pt modelId="{A93F0DDC-39F7-42C5-845D-0A05A57B0CA5}" type="parTrans" cxnId="{C56B4592-FE8C-406C-B614-A22C677975C9}">
      <dgm:prSet/>
      <dgm:spPr/>
      <dgm:t>
        <a:bodyPr/>
        <a:lstStyle/>
        <a:p>
          <a:endParaRPr lang="ru-RU"/>
        </a:p>
      </dgm:t>
    </dgm:pt>
    <dgm:pt modelId="{D6F9ACF6-C50E-4222-B2BF-4EC1415AED64}" type="sibTrans" cxnId="{C56B4592-FE8C-406C-B614-A22C677975C9}">
      <dgm:prSet/>
      <dgm:spPr/>
      <dgm:t>
        <a:bodyPr/>
        <a:lstStyle/>
        <a:p>
          <a:endParaRPr lang="ru-RU"/>
        </a:p>
      </dgm:t>
    </dgm:pt>
    <dgm:pt modelId="{C64DE85F-FD14-4E6F-8123-037FEA4627AB}">
      <dgm:prSet phldrT="[Текст]" custT="1"/>
      <dgm:spPr/>
      <dgm:t>
        <a:bodyPr/>
        <a:lstStyle/>
        <a:p>
          <a:r>
            <a:rPr lang="uk-UA" sz="1400" dirty="0" smtClean="0"/>
            <a:t>в) </a:t>
          </a:r>
          <a:r>
            <a:rPr lang="uk-UA" sz="1400" dirty="0" err="1" smtClean="0"/>
            <a:t>дозволяючі</a:t>
          </a:r>
          <a:r>
            <a:rPr lang="uk-UA" sz="1400" dirty="0" smtClean="0"/>
            <a:t>.</a:t>
          </a:r>
          <a:endParaRPr lang="ru-RU" sz="1400" dirty="0"/>
        </a:p>
      </dgm:t>
    </dgm:pt>
    <dgm:pt modelId="{E2D59A7A-7779-476B-8459-717315988917}" type="parTrans" cxnId="{C5808E39-5F35-433D-A81F-5345AA631CA6}">
      <dgm:prSet/>
      <dgm:spPr/>
    </dgm:pt>
    <dgm:pt modelId="{4AA5DE79-CBB1-4879-AEE6-E4E456635EC7}" type="sibTrans" cxnId="{C5808E39-5F35-433D-A81F-5345AA631CA6}">
      <dgm:prSet/>
      <dgm:spPr/>
    </dgm:pt>
    <dgm:pt modelId="{9616F35C-704A-47F0-9D56-4FEBC7C3FFDE}" type="pres">
      <dgm:prSet presAssocID="{DDA849EF-5D02-4411-AB32-FB610D4795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44050D-28D3-4576-A79C-EA7EAA6269D8}" type="pres">
      <dgm:prSet presAssocID="{9A385ADA-5444-49F9-A37A-B54045814F6A}" presName="composite" presStyleCnt="0"/>
      <dgm:spPr/>
    </dgm:pt>
    <dgm:pt modelId="{6E6371B9-264C-425A-99AF-82363BEBA56E}" type="pres">
      <dgm:prSet presAssocID="{9A385ADA-5444-49F9-A37A-B54045814F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3305A-C8F6-4A61-9797-5A7A548CAE05}" type="pres">
      <dgm:prSet presAssocID="{9A385ADA-5444-49F9-A37A-B54045814F6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906DA-64A8-4EEB-8D45-3F568C069FD5}" type="pres">
      <dgm:prSet presAssocID="{CB8B95BB-5DA3-4555-99FC-C81AAAC01D4A}" presName="sp" presStyleCnt="0"/>
      <dgm:spPr/>
    </dgm:pt>
    <dgm:pt modelId="{508C4AF9-E5A6-4B3F-9BF9-4D104C948213}" type="pres">
      <dgm:prSet presAssocID="{3DC1E93D-BD2C-43DC-B5EA-4ACBDA8B0E51}" presName="composite" presStyleCnt="0"/>
      <dgm:spPr/>
    </dgm:pt>
    <dgm:pt modelId="{C856FB92-01F7-4E3D-AC31-8AD2AACD2E12}" type="pres">
      <dgm:prSet presAssocID="{3DC1E93D-BD2C-43DC-B5EA-4ACBDA8B0E5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21224-3B1B-426B-B70E-9B91123D4C5E}" type="pres">
      <dgm:prSet presAssocID="{3DC1E93D-BD2C-43DC-B5EA-4ACBDA8B0E5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591CC-EF48-4B0D-92A6-EDD2E34B4A30}" type="pres">
      <dgm:prSet presAssocID="{B00F5CB2-1573-4909-8D23-2CA130E5AD98}" presName="sp" presStyleCnt="0"/>
      <dgm:spPr/>
    </dgm:pt>
    <dgm:pt modelId="{56C364E3-39E3-4AEB-9B32-8673BFB2E147}" type="pres">
      <dgm:prSet presAssocID="{CC777F4B-36E6-4270-9006-841BBDE7FA44}" presName="composite" presStyleCnt="0"/>
      <dgm:spPr/>
    </dgm:pt>
    <dgm:pt modelId="{BDD96277-0791-4B7F-8D54-64539C760AFB}" type="pres">
      <dgm:prSet presAssocID="{CC777F4B-36E6-4270-9006-841BBDE7FA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B287-99B0-4E52-8895-97BE4A149F7E}" type="pres">
      <dgm:prSet presAssocID="{CC777F4B-36E6-4270-9006-841BBDE7FA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72685-C5D8-4706-9FB9-B2D1337FFC8E}" type="presOf" srcId="{CC777F4B-36E6-4270-9006-841BBDE7FA44}" destId="{BDD96277-0791-4B7F-8D54-64539C760AFB}" srcOrd="0" destOrd="0" presId="urn:microsoft.com/office/officeart/2005/8/layout/chevron2"/>
    <dgm:cxn modelId="{F5539A3B-A754-455E-94F4-94EE5A224083}" type="presOf" srcId="{D8EEC6D6-6DBE-4AE2-A015-2E45E32E88AD}" destId="{5C521224-3B1B-426B-B70E-9B91123D4C5E}" srcOrd="0" destOrd="1" presId="urn:microsoft.com/office/officeart/2005/8/layout/chevron2"/>
    <dgm:cxn modelId="{6D2137BF-F654-46E1-8507-5165DF60F53D}" type="presOf" srcId="{DDA849EF-5D02-4411-AB32-FB610D47958F}" destId="{9616F35C-704A-47F0-9D56-4FEBC7C3FFDE}" srcOrd="0" destOrd="0" presId="urn:microsoft.com/office/officeart/2005/8/layout/chevron2"/>
    <dgm:cxn modelId="{C5808E39-5F35-433D-A81F-5345AA631CA6}" srcId="{CC777F4B-36E6-4270-9006-841BBDE7FA44}" destId="{C64DE85F-FD14-4E6F-8123-037FEA4627AB}" srcOrd="2" destOrd="0" parTransId="{E2D59A7A-7779-476B-8459-717315988917}" sibTransId="{4AA5DE79-CBB1-4879-AEE6-E4E456635EC7}"/>
    <dgm:cxn modelId="{75B6F4A7-1331-4C54-BEF1-07656E84C880}" srcId="{CC777F4B-36E6-4270-9006-841BBDE7FA44}" destId="{DF7564AF-F0E5-4F0D-9D1D-8D1C8E5616F6}" srcOrd="0" destOrd="0" parTransId="{162014C8-5AE9-4E20-A549-01761FB8C364}" sibTransId="{3E306EF3-AB91-43F7-A863-629DF1A9B0B1}"/>
    <dgm:cxn modelId="{CDCCDBFF-D2D8-4AF6-977A-3922CF5D6355}" type="presOf" srcId="{5FB358B6-B6B8-49D0-A398-1B8DE32E209D}" destId="{3E23305A-C8F6-4A61-9797-5A7A548CAE05}" srcOrd="0" destOrd="0" presId="urn:microsoft.com/office/officeart/2005/8/layout/chevron2"/>
    <dgm:cxn modelId="{F133AF03-E3A1-4114-BAA9-10B4ABC41534}" srcId="{9A385ADA-5444-49F9-A37A-B54045814F6A}" destId="{72A5CE61-8392-4E30-A958-30F63E4E0BE1}" srcOrd="1" destOrd="0" parTransId="{B65DD200-177B-4C22-A932-747BA9435BC2}" sibTransId="{B7489A4B-113B-411E-B503-493653A3C83E}"/>
    <dgm:cxn modelId="{C56B4592-FE8C-406C-B614-A22C677975C9}" srcId="{CC777F4B-36E6-4270-9006-841BBDE7FA44}" destId="{725F376B-6950-44FA-BCB8-8B357DED7383}" srcOrd="1" destOrd="0" parTransId="{A93F0DDC-39F7-42C5-845D-0A05A57B0CA5}" sibTransId="{D6F9ACF6-C50E-4222-B2BF-4EC1415AED64}"/>
    <dgm:cxn modelId="{ECB138EF-8F41-4479-A7F0-96C2C3505636}" srcId="{9A385ADA-5444-49F9-A37A-B54045814F6A}" destId="{5FB358B6-B6B8-49D0-A398-1B8DE32E209D}" srcOrd="0" destOrd="0" parTransId="{5900611A-5B8A-4BBB-809A-FE53CFFE48BD}" sibTransId="{E66C7A53-54FA-4EF0-B140-8EB8027DCA73}"/>
    <dgm:cxn modelId="{F66F2E3A-1BA4-4A65-845C-003AAA1D7782}" type="presOf" srcId="{CBA8C632-17E0-46B6-A364-DB1EBD668A10}" destId="{5C521224-3B1B-426B-B70E-9B91123D4C5E}" srcOrd="0" destOrd="0" presId="urn:microsoft.com/office/officeart/2005/8/layout/chevron2"/>
    <dgm:cxn modelId="{0031AC4F-3C33-4BD7-8CAE-1384B63F5D63}" type="presOf" srcId="{72A5CE61-8392-4E30-A958-30F63E4E0BE1}" destId="{3E23305A-C8F6-4A61-9797-5A7A548CAE05}" srcOrd="0" destOrd="1" presId="urn:microsoft.com/office/officeart/2005/8/layout/chevron2"/>
    <dgm:cxn modelId="{0B171929-2F12-4FEF-98FA-9E53BFA239BF}" srcId="{3DC1E93D-BD2C-43DC-B5EA-4ACBDA8B0E51}" destId="{CBA8C632-17E0-46B6-A364-DB1EBD668A10}" srcOrd="0" destOrd="0" parTransId="{5E09FDC2-A0C1-4AF4-BBAC-801F7BA9D4D4}" sibTransId="{F15D35CD-863B-43EA-A137-C7C437E5F1F0}"/>
    <dgm:cxn modelId="{A76437F7-E3BD-4392-A3CE-F68A2976A533}" type="presOf" srcId="{9A385ADA-5444-49F9-A37A-B54045814F6A}" destId="{6E6371B9-264C-425A-99AF-82363BEBA56E}" srcOrd="0" destOrd="0" presId="urn:microsoft.com/office/officeart/2005/8/layout/chevron2"/>
    <dgm:cxn modelId="{58013A6A-B8AA-41A0-8D01-BE439EEDE8EC}" srcId="{DDA849EF-5D02-4411-AB32-FB610D47958F}" destId="{CC777F4B-36E6-4270-9006-841BBDE7FA44}" srcOrd="2" destOrd="0" parTransId="{45BBC782-D020-4DBE-B7EF-35DB9D5ECF2E}" sibTransId="{012A6A6F-0C8E-4172-8B71-C8ECDCDBF746}"/>
    <dgm:cxn modelId="{9E839FE4-6A75-4F51-90D4-6166FFF1019D}" srcId="{3DC1E93D-BD2C-43DC-B5EA-4ACBDA8B0E51}" destId="{D8EEC6D6-6DBE-4AE2-A015-2E45E32E88AD}" srcOrd="1" destOrd="0" parTransId="{DBA8DBC8-1564-4E3B-B9AB-EB829675D61C}" sibTransId="{F8B0F00D-C64D-4601-85C3-903C44C3CC3E}"/>
    <dgm:cxn modelId="{41E65D1A-480C-48AF-949D-51064CBBC6CC}" type="presOf" srcId="{DF7564AF-F0E5-4F0D-9D1D-8D1C8E5616F6}" destId="{4110B287-99B0-4E52-8895-97BE4A149F7E}" srcOrd="0" destOrd="0" presId="urn:microsoft.com/office/officeart/2005/8/layout/chevron2"/>
    <dgm:cxn modelId="{AEBDFD59-72E3-4C07-B513-5C4D5D9BA856}" type="presOf" srcId="{C64DE85F-FD14-4E6F-8123-037FEA4627AB}" destId="{4110B287-99B0-4E52-8895-97BE4A149F7E}" srcOrd="0" destOrd="2" presId="urn:microsoft.com/office/officeart/2005/8/layout/chevron2"/>
    <dgm:cxn modelId="{10A1F6EF-038D-49BE-9946-752D9E9454D4}" srcId="{DDA849EF-5D02-4411-AB32-FB610D47958F}" destId="{3DC1E93D-BD2C-43DC-B5EA-4ACBDA8B0E51}" srcOrd="1" destOrd="0" parTransId="{EB32AC72-96B1-4D66-B6A9-4B41BB14175B}" sibTransId="{B00F5CB2-1573-4909-8D23-2CA130E5AD98}"/>
    <dgm:cxn modelId="{D5964C0D-1A4A-4510-BBAB-AA3B914D871F}" type="presOf" srcId="{725F376B-6950-44FA-BCB8-8B357DED7383}" destId="{4110B287-99B0-4E52-8895-97BE4A149F7E}" srcOrd="0" destOrd="1" presId="urn:microsoft.com/office/officeart/2005/8/layout/chevron2"/>
    <dgm:cxn modelId="{8C906D3D-8DDD-49F9-ABA1-71A47EE70B96}" type="presOf" srcId="{3DC1E93D-BD2C-43DC-B5EA-4ACBDA8B0E51}" destId="{C856FB92-01F7-4E3D-AC31-8AD2AACD2E12}" srcOrd="0" destOrd="0" presId="urn:microsoft.com/office/officeart/2005/8/layout/chevron2"/>
    <dgm:cxn modelId="{E82599C8-02CD-467D-8647-75830C6D7C87}" srcId="{DDA849EF-5D02-4411-AB32-FB610D47958F}" destId="{9A385ADA-5444-49F9-A37A-B54045814F6A}" srcOrd="0" destOrd="0" parTransId="{9A2726FB-88C2-4375-A982-2046F8624294}" sibTransId="{CB8B95BB-5DA3-4555-99FC-C81AAAC01D4A}"/>
    <dgm:cxn modelId="{EB9AD2BB-68F4-495F-A81C-F0A0E369F11E}" type="presParOf" srcId="{9616F35C-704A-47F0-9D56-4FEBC7C3FFDE}" destId="{D344050D-28D3-4576-A79C-EA7EAA6269D8}" srcOrd="0" destOrd="0" presId="urn:microsoft.com/office/officeart/2005/8/layout/chevron2"/>
    <dgm:cxn modelId="{6AC194AA-DA46-4F22-9CBB-7C95C337CD5E}" type="presParOf" srcId="{D344050D-28D3-4576-A79C-EA7EAA6269D8}" destId="{6E6371B9-264C-425A-99AF-82363BEBA56E}" srcOrd="0" destOrd="0" presId="urn:microsoft.com/office/officeart/2005/8/layout/chevron2"/>
    <dgm:cxn modelId="{0E3CF2B5-5C9B-4B06-B6E2-2E4C9844BB0F}" type="presParOf" srcId="{D344050D-28D3-4576-A79C-EA7EAA6269D8}" destId="{3E23305A-C8F6-4A61-9797-5A7A548CAE05}" srcOrd="1" destOrd="0" presId="urn:microsoft.com/office/officeart/2005/8/layout/chevron2"/>
    <dgm:cxn modelId="{8AB19786-9C78-483C-A309-59531E6E8C2B}" type="presParOf" srcId="{9616F35C-704A-47F0-9D56-4FEBC7C3FFDE}" destId="{558906DA-64A8-4EEB-8D45-3F568C069FD5}" srcOrd="1" destOrd="0" presId="urn:microsoft.com/office/officeart/2005/8/layout/chevron2"/>
    <dgm:cxn modelId="{753A850E-6EC1-489F-9AE3-9F1B01110688}" type="presParOf" srcId="{9616F35C-704A-47F0-9D56-4FEBC7C3FFDE}" destId="{508C4AF9-E5A6-4B3F-9BF9-4D104C948213}" srcOrd="2" destOrd="0" presId="urn:microsoft.com/office/officeart/2005/8/layout/chevron2"/>
    <dgm:cxn modelId="{7BFBEC5D-2E04-4401-BCD8-77C5F4E5669A}" type="presParOf" srcId="{508C4AF9-E5A6-4B3F-9BF9-4D104C948213}" destId="{C856FB92-01F7-4E3D-AC31-8AD2AACD2E12}" srcOrd="0" destOrd="0" presId="urn:microsoft.com/office/officeart/2005/8/layout/chevron2"/>
    <dgm:cxn modelId="{E4F98EDC-26AB-40A6-88E6-3F843323A71F}" type="presParOf" srcId="{508C4AF9-E5A6-4B3F-9BF9-4D104C948213}" destId="{5C521224-3B1B-426B-B70E-9B91123D4C5E}" srcOrd="1" destOrd="0" presId="urn:microsoft.com/office/officeart/2005/8/layout/chevron2"/>
    <dgm:cxn modelId="{CB0E4D3A-9650-4763-B136-F4777792880D}" type="presParOf" srcId="{9616F35C-704A-47F0-9D56-4FEBC7C3FFDE}" destId="{BE9591CC-EF48-4B0D-92A6-EDD2E34B4A30}" srcOrd="3" destOrd="0" presId="urn:microsoft.com/office/officeart/2005/8/layout/chevron2"/>
    <dgm:cxn modelId="{67E978C1-DB8F-4FEE-94CD-5FBC1BE9EFA1}" type="presParOf" srcId="{9616F35C-704A-47F0-9D56-4FEBC7C3FFDE}" destId="{56C364E3-39E3-4AEB-9B32-8673BFB2E147}" srcOrd="4" destOrd="0" presId="urn:microsoft.com/office/officeart/2005/8/layout/chevron2"/>
    <dgm:cxn modelId="{EDD5049B-F9CA-4B61-B55E-2F0E201E0A5F}" type="presParOf" srcId="{56C364E3-39E3-4AEB-9B32-8673BFB2E147}" destId="{BDD96277-0791-4B7F-8D54-64539C760AFB}" srcOrd="0" destOrd="0" presId="urn:microsoft.com/office/officeart/2005/8/layout/chevron2"/>
    <dgm:cxn modelId="{B4D88AE4-DD2B-4F7A-A96A-18157C83F54A}" type="presParOf" srcId="{56C364E3-39E3-4AEB-9B32-8673BFB2E147}" destId="{4110B287-99B0-4E52-8895-97BE4A149F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C8A08B-362E-4F13-92C7-32A5766980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872338-24E2-43D9-82C6-21CBB0A9F7BB}">
      <dgm:prSet phldrT="[Текст]" custT="1"/>
      <dgm:spPr/>
      <dgm:t>
        <a:bodyPr/>
        <a:lstStyle/>
        <a:p>
          <a:r>
            <a:rPr lang="uk-UA" sz="1400" dirty="0" smtClean="0"/>
            <a:t>За значенням наслідків, які виникають у результаті використання форм виділяють:</a:t>
          </a:r>
          <a:endParaRPr lang="ru-RU" sz="1400" dirty="0"/>
        </a:p>
      </dgm:t>
    </dgm:pt>
    <dgm:pt modelId="{59508990-1B7C-4AA7-AC91-C17A6E60050A}" type="parTrans" cxnId="{0E60308F-2796-400D-AD81-01DAC1AB60A5}">
      <dgm:prSet/>
      <dgm:spPr/>
      <dgm:t>
        <a:bodyPr/>
        <a:lstStyle/>
        <a:p>
          <a:endParaRPr lang="ru-RU"/>
        </a:p>
      </dgm:t>
    </dgm:pt>
    <dgm:pt modelId="{E20BA2D5-824F-4F05-BE9F-D22CC7CEB4B0}" type="sibTrans" cxnId="{0E60308F-2796-400D-AD81-01DAC1AB60A5}">
      <dgm:prSet/>
      <dgm:spPr/>
      <dgm:t>
        <a:bodyPr/>
        <a:lstStyle/>
        <a:p>
          <a:endParaRPr lang="ru-RU"/>
        </a:p>
      </dgm:t>
    </dgm:pt>
    <dgm:pt modelId="{58E6A29C-99FA-4173-B587-E77E5B237C5A}">
      <dgm:prSet phldrT="[Текст]" custT="1"/>
      <dgm:spPr/>
      <dgm:t>
        <a:bodyPr/>
        <a:lstStyle/>
        <a:p>
          <a:r>
            <a:rPr lang="uk-UA" sz="1400" dirty="0" smtClean="0"/>
            <a:t>а) правові форми публічного адміністрування; </a:t>
          </a:r>
          <a:endParaRPr lang="ru-RU" sz="1400" dirty="0"/>
        </a:p>
      </dgm:t>
    </dgm:pt>
    <dgm:pt modelId="{953D4515-818F-4C62-A65B-25BAC3142FC7}" type="parTrans" cxnId="{ECE58F38-9BB8-4E8F-AFF9-22028687E36D}">
      <dgm:prSet/>
      <dgm:spPr/>
      <dgm:t>
        <a:bodyPr/>
        <a:lstStyle/>
        <a:p>
          <a:endParaRPr lang="ru-RU"/>
        </a:p>
      </dgm:t>
    </dgm:pt>
    <dgm:pt modelId="{C843BB61-C7D9-4C83-9A4E-5C669B14F17D}" type="sibTrans" cxnId="{ECE58F38-9BB8-4E8F-AFF9-22028687E36D}">
      <dgm:prSet/>
      <dgm:spPr/>
      <dgm:t>
        <a:bodyPr/>
        <a:lstStyle/>
        <a:p>
          <a:endParaRPr lang="ru-RU"/>
        </a:p>
      </dgm:t>
    </dgm:pt>
    <dgm:pt modelId="{9831CC55-1416-4364-833F-BD6D18986F73}">
      <dgm:prSet phldrT="[Текст]" custT="1"/>
      <dgm:spPr/>
      <dgm:t>
        <a:bodyPr/>
        <a:lstStyle/>
        <a:p>
          <a:r>
            <a:rPr lang="uk-UA" sz="1400" dirty="0" smtClean="0"/>
            <a:t>До правових належать форми, використання яких спричиняє виникнення юридичних наслідків. Зокрема, видання правових актів, застосування примусових заходів тощо. Такі форми виступають як юридичні факти і можуть формувати адміністративно-правові відносини.</a:t>
          </a:r>
          <a:endParaRPr lang="ru-RU" sz="1400" dirty="0"/>
        </a:p>
      </dgm:t>
    </dgm:pt>
    <dgm:pt modelId="{6E4D0E6C-E8CB-4FB5-A287-5ABC35D72D5C}" type="parTrans" cxnId="{8AF86AD8-2B73-4FA2-932B-242CE4C92975}">
      <dgm:prSet/>
      <dgm:spPr/>
      <dgm:t>
        <a:bodyPr/>
        <a:lstStyle/>
        <a:p>
          <a:endParaRPr lang="ru-RU"/>
        </a:p>
      </dgm:t>
    </dgm:pt>
    <dgm:pt modelId="{6B1E11E1-37BB-4F99-A842-0AC2FF7E7F49}" type="sibTrans" cxnId="{8AF86AD8-2B73-4FA2-932B-242CE4C92975}">
      <dgm:prSet/>
      <dgm:spPr/>
      <dgm:t>
        <a:bodyPr/>
        <a:lstStyle/>
        <a:p>
          <a:endParaRPr lang="ru-RU"/>
        </a:p>
      </dgm:t>
    </dgm:pt>
    <dgm:pt modelId="{B9A8634A-7CCC-4785-8D6D-0120191F8F0E}">
      <dgm:prSet phldrT="[Текст]" custT="1"/>
      <dgm:spPr/>
      <dgm:t>
        <a:bodyPr/>
        <a:lstStyle/>
        <a:p>
          <a:r>
            <a:rPr lang="uk-UA" sz="1400" dirty="0" smtClean="0"/>
            <a:t> б) </a:t>
          </a:r>
          <a:r>
            <a:rPr lang="uk-UA" sz="1400" dirty="0" err="1" smtClean="0"/>
            <a:t>неправові</a:t>
          </a:r>
          <a:r>
            <a:rPr lang="uk-UA" sz="1400" dirty="0" smtClean="0"/>
            <a:t> форми публічного адміністрування.</a:t>
          </a:r>
          <a:endParaRPr lang="ru-RU" sz="1400" dirty="0"/>
        </a:p>
      </dgm:t>
    </dgm:pt>
    <dgm:pt modelId="{48640F79-7CB8-48BA-A3AF-A319A8F3AF48}" type="parTrans" cxnId="{73B9D7F9-F6BD-47FA-A22A-225A7925F5AA}">
      <dgm:prSet/>
      <dgm:spPr/>
      <dgm:t>
        <a:bodyPr/>
        <a:lstStyle/>
        <a:p>
          <a:endParaRPr lang="ru-RU"/>
        </a:p>
      </dgm:t>
    </dgm:pt>
    <dgm:pt modelId="{48D2ECF8-25F5-4D6F-AEDF-BE91A21AE2BC}" type="sibTrans" cxnId="{73B9D7F9-F6BD-47FA-A22A-225A7925F5AA}">
      <dgm:prSet/>
      <dgm:spPr/>
      <dgm:t>
        <a:bodyPr/>
        <a:lstStyle/>
        <a:p>
          <a:endParaRPr lang="ru-RU"/>
        </a:p>
      </dgm:t>
    </dgm:pt>
    <dgm:pt modelId="{952CBEA1-05A4-4774-94A2-5F2B1356459C}">
      <dgm:prSet phldrT="[Текст]" custT="1"/>
      <dgm:spPr/>
      <dgm:t>
        <a:bodyPr/>
        <a:lstStyle/>
        <a:p>
          <a:r>
            <a:rPr lang="uk-UA" sz="1400" dirty="0" smtClean="0"/>
            <a:t>До </a:t>
          </a:r>
          <a:r>
            <a:rPr lang="uk-UA" sz="1400" dirty="0" err="1" smtClean="0"/>
            <a:t>неправових</a:t>
          </a:r>
          <a:r>
            <a:rPr lang="uk-UA" sz="1400" dirty="0" smtClean="0"/>
            <a:t> належать форми, які безпосередньо юридичного значення не мають і не спричиняють виникнення адміністративно-правових відносин. Такі форми або передують правовим (проведення ревізії за результатами якої видається правового акт), або використовуються за ними (нарада з приводу реалізації правового акта).</a:t>
          </a:r>
          <a:endParaRPr lang="ru-RU" sz="1400" dirty="0"/>
        </a:p>
      </dgm:t>
    </dgm:pt>
    <dgm:pt modelId="{1DEA9DED-E175-45F0-A826-5B208CF18830}" type="parTrans" cxnId="{F95FADDE-A395-4DB2-B6A4-45447C730250}">
      <dgm:prSet/>
      <dgm:spPr/>
      <dgm:t>
        <a:bodyPr/>
        <a:lstStyle/>
        <a:p>
          <a:endParaRPr lang="ru-RU"/>
        </a:p>
      </dgm:t>
    </dgm:pt>
    <dgm:pt modelId="{774EA643-AEF7-4FA7-BDEF-D70DED88B342}" type="sibTrans" cxnId="{F95FADDE-A395-4DB2-B6A4-45447C730250}">
      <dgm:prSet/>
      <dgm:spPr/>
      <dgm:t>
        <a:bodyPr/>
        <a:lstStyle/>
        <a:p>
          <a:endParaRPr lang="ru-RU"/>
        </a:p>
      </dgm:t>
    </dgm:pt>
    <dgm:pt modelId="{5A68E7D7-FA2E-4BC6-944E-16BFA5326055}" type="pres">
      <dgm:prSet presAssocID="{F6C8A08B-362E-4F13-92C7-32A5766980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C055D5-5609-432C-8378-502BBC1A8E78}" type="pres">
      <dgm:prSet presAssocID="{BD872338-24E2-43D9-82C6-21CBB0A9F7BB}" presName="hierRoot1" presStyleCnt="0"/>
      <dgm:spPr/>
    </dgm:pt>
    <dgm:pt modelId="{95F05B7B-5082-4026-B31A-B8D5D17E1491}" type="pres">
      <dgm:prSet presAssocID="{BD872338-24E2-43D9-82C6-21CBB0A9F7BB}" presName="composite" presStyleCnt="0"/>
      <dgm:spPr/>
    </dgm:pt>
    <dgm:pt modelId="{1DC14946-7E8A-48C9-B111-3ABE76869566}" type="pres">
      <dgm:prSet presAssocID="{BD872338-24E2-43D9-82C6-21CBB0A9F7BB}" presName="background" presStyleLbl="node0" presStyleIdx="0" presStyleCnt="1"/>
      <dgm:spPr/>
    </dgm:pt>
    <dgm:pt modelId="{3E89C11F-F0AB-4EDF-8BBA-F393AC60C8EC}" type="pres">
      <dgm:prSet presAssocID="{BD872338-24E2-43D9-82C6-21CBB0A9F7BB}" presName="text" presStyleLbl="fgAcc0" presStyleIdx="0" presStyleCnt="1" custScaleX="182980" custScaleY="61479" custLinFactNeighborX="-23728" custLinFactNeighborY="-22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4082AE-2753-4944-8D62-98B3F1A78FA0}" type="pres">
      <dgm:prSet presAssocID="{BD872338-24E2-43D9-82C6-21CBB0A9F7BB}" presName="hierChild2" presStyleCnt="0"/>
      <dgm:spPr/>
    </dgm:pt>
    <dgm:pt modelId="{E9B39946-8719-4611-83B3-C099772C46E3}" type="pres">
      <dgm:prSet presAssocID="{953D4515-818F-4C62-A65B-25BAC3142FC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A873D9B-B617-4EE3-B1A4-89A10A3792DA}" type="pres">
      <dgm:prSet presAssocID="{58E6A29C-99FA-4173-B587-E77E5B237C5A}" presName="hierRoot2" presStyleCnt="0"/>
      <dgm:spPr/>
    </dgm:pt>
    <dgm:pt modelId="{37BD3CCD-ACCF-485C-AF83-11DF9BBAFD7D}" type="pres">
      <dgm:prSet presAssocID="{58E6A29C-99FA-4173-B587-E77E5B237C5A}" presName="composite2" presStyleCnt="0"/>
      <dgm:spPr/>
    </dgm:pt>
    <dgm:pt modelId="{46C0CE4F-9F0E-4152-A79B-4F2921D38FED}" type="pres">
      <dgm:prSet presAssocID="{58E6A29C-99FA-4173-B587-E77E5B237C5A}" presName="background2" presStyleLbl="node2" presStyleIdx="0" presStyleCnt="2"/>
      <dgm:spPr/>
    </dgm:pt>
    <dgm:pt modelId="{B6AE8046-C76C-4110-A183-A5B110215BAF}" type="pres">
      <dgm:prSet presAssocID="{58E6A29C-99FA-4173-B587-E77E5B237C5A}" presName="text2" presStyleLbl="fgAcc2" presStyleIdx="0" presStyleCnt="2" custLinFactNeighborX="-2977" custLinFactNeighborY="-46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0D2ADA-4061-4FCC-A8DC-7CA5F0857A8D}" type="pres">
      <dgm:prSet presAssocID="{58E6A29C-99FA-4173-B587-E77E5B237C5A}" presName="hierChild3" presStyleCnt="0"/>
      <dgm:spPr/>
    </dgm:pt>
    <dgm:pt modelId="{AA03119C-0810-48D9-8638-CB55A3754733}" type="pres">
      <dgm:prSet presAssocID="{6E4D0E6C-E8CB-4FB5-A287-5ABC35D72D5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30DA55F-1B20-45A9-B9D1-DFD9C9B4C86F}" type="pres">
      <dgm:prSet presAssocID="{9831CC55-1416-4364-833F-BD6D18986F73}" presName="hierRoot3" presStyleCnt="0"/>
      <dgm:spPr/>
    </dgm:pt>
    <dgm:pt modelId="{B82E7F34-3CB6-4A47-8CE3-51BFC3E35959}" type="pres">
      <dgm:prSet presAssocID="{9831CC55-1416-4364-833F-BD6D18986F73}" presName="composite3" presStyleCnt="0"/>
      <dgm:spPr/>
    </dgm:pt>
    <dgm:pt modelId="{F693C432-BC2F-441D-843D-68C4F0636086}" type="pres">
      <dgm:prSet presAssocID="{9831CC55-1416-4364-833F-BD6D18986F73}" presName="background3" presStyleLbl="node3" presStyleIdx="0" presStyleCnt="2"/>
      <dgm:spPr/>
    </dgm:pt>
    <dgm:pt modelId="{998C8049-BE12-4DE3-8BDF-CE25D044B0A8}" type="pres">
      <dgm:prSet presAssocID="{9831CC55-1416-4364-833F-BD6D18986F73}" presName="text3" presStyleLbl="fgAcc3" presStyleIdx="0" presStyleCnt="2" custScaleX="219377" custScaleY="127244" custLinFactNeighborX="-2717" custLinFactNeighborY="-4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230231-E67F-4EF1-860D-DA6B789F74F0}" type="pres">
      <dgm:prSet presAssocID="{9831CC55-1416-4364-833F-BD6D18986F73}" presName="hierChild4" presStyleCnt="0"/>
      <dgm:spPr/>
    </dgm:pt>
    <dgm:pt modelId="{737D56C1-95FA-4C6A-AB7A-ED0062C88BD0}" type="pres">
      <dgm:prSet presAssocID="{48640F79-7CB8-48BA-A3AF-A319A8F3AF4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CD2E20F-C01B-467E-AE58-A91109670016}" type="pres">
      <dgm:prSet presAssocID="{B9A8634A-7CCC-4785-8D6D-0120191F8F0E}" presName="hierRoot2" presStyleCnt="0"/>
      <dgm:spPr/>
    </dgm:pt>
    <dgm:pt modelId="{10805230-6D44-4F91-9E58-849F8E7EA6F8}" type="pres">
      <dgm:prSet presAssocID="{B9A8634A-7CCC-4785-8D6D-0120191F8F0E}" presName="composite2" presStyleCnt="0"/>
      <dgm:spPr/>
    </dgm:pt>
    <dgm:pt modelId="{270A5650-F067-433D-837A-D6C237908C46}" type="pres">
      <dgm:prSet presAssocID="{B9A8634A-7CCC-4785-8D6D-0120191F8F0E}" presName="background2" presStyleLbl="node2" presStyleIdx="1" presStyleCnt="2"/>
      <dgm:spPr/>
    </dgm:pt>
    <dgm:pt modelId="{1B1D0513-B7B7-4F8B-B380-6DFF4EC8256A}" type="pres">
      <dgm:prSet presAssocID="{B9A8634A-7CCC-4785-8D6D-0120191F8F0E}" presName="text2" presStyleLbl="fgAcc2" presStyleIdx="1" presStyleCnt="2" custScaleX="182980" custScaleY="77951" custLinFactNeighborX="-8897" custLinFactNeighborY="-227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53E00C-E7C4-4F5D-9F58-A7F3C156AE9D}" type="pres">
      <dgm:prSet presAssocID="{B9A8634A-7CCC-4785-8D6D-0120191F8F0E}" presName="hierChild3" presStyleCnt="0"/>
      <dgm:spPr/>
    </dgm:pt>
    <dgm:pt modelId="{C4C463F7-47FF-4A1F-ABD8-8BF8B412789F}" type="pres">
      <dgm:prSet presAssocID="{1DEA9DED-E175-45F0-A826-5B208CF1883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9741851-6334-4109-A128-FD8DEBE27FBC}" type="pres">
      <dgm:prSet presAssocID="{952CBEA1-05A4-4774-94A2-5F2B1356459C}" presName="hierRoot3" presStyleCnt="0"/>
      <dgm:spPr/>
    </dgm:pt>
    <dgm:pt modelId="{AED3F071-839A-4796-985E-6E6A752FE8F3}" type="pres">
      <dgm:prSet presAssocID="{952CBEA1-05A4-4774-94A2-5F2B1356459C}" presName="composite3" presStyleCnt="0"/>
      <dgm:spPr/>
    </dgm:pt>
    <dgm:pt modelId="{EE386F9A-7CBB-4CB5-A9EE-439814CBCE83}" type="pres">
      <dgm:prSet presAssocID="{952CBEA1-05A4-4774-94A2-5F2B1356459C}" presName="background3" presStyleLbl="node3" presStyleIdx="1" presStyleCnt="2"/>
      <dgm:spPr/>
    </dgm:pt>
    <dgm:pt modelId="{0A9BA0A7-92F3-46B7-9845-7F7C9E006013}" type="pres">
      <dgm:prSet presAssocID="{952CBEA1-05A4-4774-94A2-5F2B1356459C}" presName="text3" presStyleLbl="fgAcc3" presStyleIdx="1" presStyleCnt="2" custScaleX="201301" custScaleY="162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0B3A06-38A2-4BC4-A74D-B7E268914500}" type="pres">
      <dgm:prSet presAssocID="{952CBEA1-05A4-4774-94A2-5F2B1356459C}" presName="hierChild4" presStyleCnt="0"/>
      <dgm:spPr/>
    </dgm:pt>
  </dgm:ptLst>
  <dgm:cxnLst>
    <dgm:cxn modelId="{EB5A2692-A0DE-4C97-AE50-0D43741A7403}" type="presOf" srcId="{9831CC55-1416-4364-833F-BD6D18986F73}" destId="{998C8049-BE12-4DE3-8BDF-CE25D044B0A8}" srcOrd="0" destOrd="0" presId="urn:microsoft.com/office/officeart/2005/8/layout/hierarchy1"/>
    <dgm:cxn modelId="{FF9F6626-CC30-4780-914D-8752CDE972F9}" type="presOf" srcId="{B9A8634A-7CCC-4785-8D6D-0120191F8F0E}" destId="{1B1D0513-B7B7-4F8B-B380-6DFF4EC8256A}" srcOrd="0" destOrd="0" presId="urn:microsoft.com/office/officeart/2005/8/layout/hierarchy1"/>
    <dgm:cxn modelId="{C60769AC-5639-46D8-B54C-06FC9D3C4D9B}" type="presOf" srcId="{48640F79-7CB8-48BA-A3AF-A319A8F3AF48}" destId="{737D56C1-95FA-4C6A-AB7A-ED0062C88BD0}" srcOrd="0" destOrd="0" presId="urn:microsoft.com/office/officeart/2005/8/layout/hierarchy1"/>
    <dgm:cxn modelId="{2CAB0386-C0DE-49CF-BB02-A15BD9A93433}" type="presOf" srcId="{6E4D0E6C-E8CB-4FB5-A287-5ABC35D72D5C}" destId="{AA03119C-0810-48D9-8638-CB55A3754733}" srcOrd="0" destOrd="0" presId="urn:microsoft.com/office/officeart/2005/8/layout/hierarchy1"/>
    <dgm:cxn modelId="{8945253C-BD6C-474B-A9B0-71C1099504F2}" type="presOf" srcId="{58E6A29C-99FA-4173-B587-E77E5B237C5A}" destId="{B6AE8046-C76C-4110-A183-A5B110215BAF}" srcOrd="0" destOrd="0" presId="urn:microsoft.com/office/officeart/2005/8/layout/hierarchy1"/>
    <dgm:cxn modelId="{AEC83079-B875-424D-A973-68136F1C38FE}" type="presOf" srcId="{BD872338-24E2-43D9-82C6-21CBB0A9F7BB}" destId="{3E89C11F-F0AB-4EDF-8BBA-F393AC60C8EC}" srcOrd="0" destOrd="0" presId="urn:microsoft.com/office/officeart/2005/8/layout/hierarchy1"/>
    <dgm:cxn modelId="{DD1E1DC8-3B5F-4ABE-AEF1-A8F7C540C0CB}" type="presOf" srcId="{953D4515-818F-4C62-A65B-25BAC3142FC7}" destId="{E9B39946-8719-4611-83B3-C099772C46E3}" srcOrd="0" destOrd="0" presId="urn:microsoft.com/office/officeart/2005/8/layout/hierarchy1"/>
    <dgm:cxn modelId="{C6A287AA-B378-4C45-938B-AE6BE59CFC86}" type="presOf" srcId="{1DEA9DED-E175-45F0-A826-5B208CF18830}" destId="{C4C463F7-47FF-4A1F-ABD8-8BF8B412789F}" srcOrd="0" destOrd="0" presId="urn:microsoft.com/office/officeart/2005/8/layout/hierarchy1"/>
    <dgm:cxn modelId="{F95FADDE-A395-4DB2-B6A4-45447C730250}" srcId="{B9A8634A-7CCC-4785-8D6D-0120191F8F0E}" destId="{952CBEA1-05A4-4774-94A2-5F2B1356459C}" srcOrd="0" destOrd="0" parTransId="{1DEA9DED-E175-45F0-A826-5B208CF18830}" sibTransId="{774EA643-AEF7-4FA7-BDEF-D70DED88B342}"/>
    <dgm:cxn modelId="{73B9D7F9-F6BD-47FA-A22A-225A7925F5AA}" srcId="{BD872338-24E2-43D9-82C6-21CBB0A9F7BB}" destId="{B9A8634A-7CCC-4785-8D6D-0120191F8F0E}" srcOrd="1" destOrd="0" parTransId="{48640F79-7CB8-48BA-A3AF-A319A8F3AF48}" sibTransId="{48D2ECF8-25F5-4D6F-AEDF-BE91A21AE2BC}"/>
    <dgm:cxn modelId="{A21BEDF0-DB42-4633-BE37-4F2380F87A58}" type="presOf" srcId="{952CBEA1-05A4-4774-94A2-5F2B1356459C}" destId="{0A9BA0A7-92F3-46B7-9845-7F7C9E006013}" srcOrd="0" destOrd="0" presId="urn:microsoft.com/office/officeart/2005/8/layout/hierarchy1"/>
    <dgm:cxn modelId="{0E60308F-2796-400D-AD81-01DAC1AB60A5}" srcId="{F6C8A08B-362E-4F13-92C7-32A576698064}" destId="{BD872338-24E2-43D9-82C6-21CBB0A9F7BB}" srcOrd="0" destOrd="0" parTransId="{59508990-1B7C-4AA7-AC91-C17A6E60050A}" sibTransId="{E20BA2D5-824F-4F05-BE9F-D22CC7CEB4B0}"/>
    <dgm:cxn modelId="{8AF86AD8-2B73-4FA2-932B-242CE4C92975}" srcId="{58E6A29C-99FA-4173-B587-E77E5B237C5A}" destId="{9831CC55-1416-4364-833F-BD6D18986F73}" srcOrd="0" destOrd="0" parTransId="{6E4D0E6C-E8CB-4FB5-A287-5ABC35D72D5C}" sibTransId="{6B1E11E1-37BB-4F99-A842-0AC2FF7E7F49}"/>
    <dgm:cxn modelId="{3E7662A2-7062-4F76-98A2-53652BBBAAEF}" type="presOf" srcId="{F6C8A08B-362E-4F13-92C7-32A576698064}" destId="{5A68E7D7-FA2E-4BC6-944E-16BFA5326055}" srcOrd="0" destOrd="0" presId="urn:microsoft.com/office/officeart/2005/8/layout/hierarchy1"/>
    <dgm:cxn modelId="{ECE58F38-9BB8-4E8F-AFF9-22028687E36D}" srcId="{BD872338-24E2-43D9-82C6-21CBB0A9F7BB}" destId="{58E6A29C-99FA-4173-B587-E77E5B237C5A}" srcOrd="0" destOrd="0" parTransId="{953D4515-818F-4C62-A65B-25BAC3142FC7}" sibTransId="{C843BB61-C7D9-4C83-9A4E-5C669B14F17D}"/>
    <dgm:cxn modelId="{BE90B37B-6669-4BBC-B09D-E6E9A4E23C3C}" type="presParOf" srcId="{5A68E7D7-FA2E-4BC6-944E-16BFA5326055}" destId="{19C055D5-5609-432C-8378-502BBC1A8E78}" srcOrd="0" destOrd="0" presId="urn:microsoft.com/office/officeart/2005/8/layout/hierarchy1"/>
    <dgm:cxn modelId="{7208986B-7DE1-4759-9FDF-08D961220E69}" type="presParOf" srcId="{19C055D5-5609-432C-8378-502BBC1A8E78}" destId="{95F05B7B-5082-4026-B31A-B8D5D17E1491}" srcOrd="0" destOrd="0" presId="urn:microsoft.com/office/officeart/2005/8/layout/hierarchy1"/>
    <dgm:cxn modelId="{584BCB8C-DC63-467F-BA51-F3252B6F9DBB}" type="presParOf" srcId="{95F05B7B-5082-4026-B31A-B8D5D17E1491}" destId="{1DC14946-7E8A-48C9-B111-3ABE76869566}" srcOrd="0" destOrd="0" presId="urn:microsoft.com/office/officeart/2005/8/layout/hierarchy1"/>
    <dgm:cxn modelId="{2CB78DC5-66E9-423E-AC68-76039DCDFC21}" type="presParOf" srcId="{95F05B7B-5082-4026-B31A-B8D5D17E1491}" destId="{3E89C11F-F0AB-4EDF-8BBA-F393AC60C8EC}" srcOrd="1" destOrd="0" presId="urn:microsoft.com/office/officeart/2005/8/layout/hierarchy1"/>
    <dgm:cxn modelId="{55038914-7EAE-4AFD-A661-FD150CA82E6E}" type="presParOf" srcId="{19C055D5-5609-432C-8378-502BBC1A8E78}" destId="{6C4082AE-2753-4944-8D62-98B3F1A78FA0}" srcOrd="1" destOrd="0" presId="urn:microsoft.com/office/officeart/2005/8/layout/hierarchy1"/>
    <dgm:cxn modelId="{9DA115C1-2E43-47EF-93F2-A232957E8DF5}" type="presParOf" srcId="{6C4082AE-2753-4944-8D62-98B3F1A78FA0}" destId="{E9B39946-8719-4611-83B3-C099772C46E3}" srcOrd="0" destOrd="0" presId="urn:microsoft.com/office/officeart/2005/8/layout/hierarchy1"/>
    <dgm:cxn modelId="{A66BDC1C-C232-4F5E-B182-2C6149B66D61}" type="presParOf" srcId="{6C4082AE-2753-4944-8D62-98B3F1A78FA0}" destId="{0A873D9B-B617-4EE3-B1A4-89A10A3792DA}" srcOrd="1" destOrd="0" presId="urn:microsoft.com/office/officeart/2005/8/layout/hierarchy1"/>
    <dgm:cxn modelId="{6DFCF440-4D86-45C2-A306-123B2B518346}" type="presParOf" srcId="{0A873D9B-B617-4EE3-B1A4-89A10A3792DA}" destId="{37BD3CCD-ACCF-485C-AF83-11DF9BBAFD7D}" srcOrd="0" destOrd="0" presId="urn:microsoft.com/office/officeart/2005/8/layout/hierarchy1"/>
    <dgm:cxn modelId="{3948C1CE-F031-4A57-9A6B-849E732F632A}" type="presParOf" srcId="{37BD3CCD-ACCF-485C-AF83-11DF9BBAFD7D}" destId="{46C0CE4F-9F0E-4152-A79B-4F2921D38FED}" srcOrd="0" destOrd="0" presId="urn:microsoft.com/office/officeart/2005/8/layout/hierarchy1"/>
    <dgm:cxn modelId="{51044BA3-2402-47EE-BE91-D3B30BA86AC7}" type="presParOf" srcId="{37BD3CCD-ACCF-485C-AF83-11DF9BBAFD7D}" destId="{B6AE8046-C76C-4110-A183-A5B110215BAF}" srcOrd="1" destOrd="0" presId="urn:microsoft.com/office/officeart/2005/8/layout/hierarchy1"/>
    <dgm:cxn modelId="{946D188E-A429-45F7-9F10-F7FA642E207F}" type="presParOf" srcId="{0A873D9B-B617-4EE3-B1A4-89A10A3792DA}" destId="{C90D2ADA-4061-4FCC-A8DC-7CA5F0857A8D}" srcOrd="1" destOrd="0" presId="urn:microsoft.com/office/officeart/2005/8/layout/hierarchy1"/>
    <dgm:cxn modelId="{017151A4-193C-4901-8CFF-97F8D59F35CD}" type="presParOf" srcId="{C90D2ADA-4061-4FCC-A8DC-7CA5F0857A8D}" destId="{AA03119C-0810-48D9-8638-CB55A3754733}" srcOrd="0" destOrd="0" presId="urn:microsoft.com/office/officeart/2005/8/layout/hierarchy1"/>
    <dgm:cxn modelId="{3FD75BF4-C98B-41F1-8BA7-E1777E0FF139}" type="presParOf" srcId="{C90D2ADA-4061-4FCC-A8DC-7CA5F0857A8D}" destId="{D30DA55F-1B20-45A9-B9D1-DFD9C9B4C86F}" srcOrd="1" destOrd="0" presId="urn:microsoft.com/office/officeart/2005/8/layout/hierarchy1"/>
    <dgm:cxn modelId="{F62B3286-7765-4964-88F4-F6418D948FCE}" type="presParOf" srcId="{D30DA55F-1B20-45A9-B9D1-DFD9C9B4C86F}" destId="{B82E7F34-3CB6-4A47-8CE3-51BFC3E35959}" srcOrd="0" destOrd="0" presId="urn:microsoft.com/office/officeart/2005/8/layout/hierarchy1"/>
    <dgm:cxn modelId="{A0AD46F6-61FE-4617-8962-61E8CED2D0D7}" type="presParOf" srcId="{B82E7F34-3CB6-4A47-8CE3-51BFC3E35959}" destId="{F693C432-BC2F-441D-843D-68C4F0636086}" srcOrd="0" destOrd="0" presId="urn:microsoft.com/office/officeart/2005/8/layout/hierarchy1"/>
    <dgm:cxn modelId="{CCD4B69C-836A-4E14-81E6-FBCD2F86234D}" type="presParOf" srcId="{B82E7F34-3CB6-4A47-8CE3-51BFC3E35959}" destId="{998C8049-BE12-4DE3-8BDF-CE25D044B0A8}" srcOrd="1" destOrd="0" presId="urn:microsoft.com/office/officeart/2005/8/layout/hierarchy1"/>
    <dgm:cxn modelId="{C396786A-DBCC-4826-A997-CD7F40C731A9}" type="presParOf" srcId="{D30DA55F-1B20-45A9-B9D1-DFD9C9B4C86F}" destId="{A4230231-E67F-4EF1-860D-DA6B789F74F0}" srcOrd="1" destOrd="0" presId="urn:microsoft.com/office/officeart/2005/8/layout/hierarchy1"/>
    <dgm:cxn modelId="{8F1908ED-BE47-47A2-87F4-39184910524F}" type="presParOf" srcId="{6C4082AE-2753-4944-8D62-98B3F1A78FA0}" destId="{737D56C1-95FA-4C6A-AB7A-ED0062C88BD0}" srcOrd="2" destOrd="0" presId="urn:microsoft.com/office/officeart/2005/8/layout/hierarchy1"/>
    <dgm:cxn modelId="{6A9277DE-EF6A-414D-8B06-CCF27A8DA2EF}" type="presParOf" srcId="{6C4082AE-2753-4944-8D62-98B3F1A78FA0}" destId="{2CD2E20F-C01B-467E-AE58-A91109670016}" srcOrd="3" destOrd="0" presId="urn:microsoft.com/office/officeart/2005/8/layout/hierarchy1"/>
    <dgm:cxn modelId="{B14DE578-284B-4645-A471-F4F7FEA828BD}" type="presParOf" srcId="{2CD2E20F-C01B-467E-AE58-A91109670016}" destId="{10805230-6D44-4F91-9E58-849F8E7EA6F8}" srcOrd="0" destOrd="0" presId="urn:microsoft.com/office/officeart/2005/8/layout/hierarchy1"/>
    <dgm:cxn modelId="{E304F756-361A-499D-9E30-1FF5691FF21F}" type="presParOf" srcId="{10805230-6D44-4F91-9E58-849F8E7EA6F8}" destId="{270A5650-F067-433D-837A-D6C237908C46}" srcOrd="0" destOrd="0" presId="urn:microsoft.com/office/officeart/2005/8/layout/hierarchy1"/>
    <dgm:cxn modelId="{21DABF78-7032-4BED-AB11-90FF443B0FC3}" type="presParOf" srcId="{10805230-6D44-4F91-9E58-849F8E7EA6F8}" destId="{1B1D0513-B7B7-4F8B-B380-6DFF4EC8256A}" srcOrd="1" destOrd="0" presId="urn:microsoft.com/office/officeart/2005/8/layout/hierarchy1"/>
    <dgm:cxn modelId="{48DD13B3-5842-4C82-BB2A-8B19B4853070}" type="presParOf" srcId="{2CD2E20F-C01B-467E-AE58-A91109670016}" destId="{3953E00C-E7C4-4F5D-9F58-A7F3C156AE9D}" srcOrd="1" destOrd="0" presId="urn:microsoft.com/office/officeart/2005/8/layout/hierarchy1"/>
    <dgm:cxn modelId="{20E6EF2C-84B8-470B-AA2D-62C4A1B8572A}" type="presParOf" srcId="{3953E00C-E7C4-4F5D-9F58-A7F3C156AE9D}" destId="{C4C463F7-47FF-4A1F-ABD8-8BF8B412789F}" srcOrd="0" destOrd="0" presId="urn:microsoft.com/office/officeart/2005/8/layout/hierarchy1"/>
    <dgm:cxn modelId="{6A2FD1E2-C3CC-4DB2-A893-ED3B1FC46B31}" type="presParOf" srcId="{3953E00C-E7C4-4F5D-9F58-A7F3C156AE9D}" destId="{F9741851-6334-4109-A128-FD8DEBE27FBC}" srcOrd="1" destOrd="0" presId="urn:microsoft.com/office/officeart/2005/8/layout/hierarchy1"/>
    <dgm:cxn modelId="{277A46AF-0EC2-482B-B097-B4CFE9A7CFF7}" type="presParOf" srcId="{F9741851-6334-4109-A128-FD8DEBE27FBC}" destId="{AED3F071-839A-4796-985E-6E6A752FE8F3}" srcOrd="0" destOrd="0" presId="urn:microsoft.com/office/officeart/2005/8/layout/hierarchy1"/>
    <dgm:cxn modelId="{9946F8C4-903C-4E63-BF35-D73D8251962D}" type="presParOf" srcId="{AED3F071-839A-4796-985E-6E6A752FE8F3}" destId="{EE386F9A-7CBB-4CB5-A9EE-439814CBCE83}" srcOrd="0" destOrd="0" presId="urn:microsoft.com/office/officeart/2005/8/layout/hierarchy1"/>
    <dgm:cxn modelId="{39CC534D-36F3-45FD-9A3B-C45E67D6D092}" type="presParOf" srcId="{AED3F071-839A-4796-985E-6E6A752FE8F3}" destId="{0A9BA0A7-92F3-46B7-9845-7F7C9E006013}" srcOrd="1" destOrd="0" presId="urn:microsoft.com/office/officeart/2005/8/layout/hierarchy1"/>
    <dgm:cxn modelId="{AFBC90C4-3EB1-4FFD-9505-9F290D95FECB}" type="presParOf" srcId="{F9741851-6334-4109-A128-FD8DEBE27FBC}" destId="{230B3A06-38A2-4BC4-A74D-B7E2689145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55E0EB-6E3D-497B-A891-9F6D4267F7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F90EF-EF64-4A5A-B3BE-67B7DC04A86A}">
      <dgm:prSet phldrT="[Текст]" custT="1"/>
      <dgm:spPr/>
      <dgm:t>
        <a:bodyPr/>
        <a:lstStyle/>
        <a:p>
          <a:r>
            <a:rPr lang="uk-UA" sz="1400" dirty="0" smtClean="0"/>
            <a:t>1. Встановлення норм права (видання нормативних актів публічного адміністрування).</a:t>
          </a:r>
          <a:endParaRPr lang="ru-RU" sz="1400" dirty="0"/>
        </a:p>
      </dgm:t>
    </dgm:pt>
    <dgm:pt modelId="{0BAE8CBF-4FC8-4E98-AD7F-72D53D4197C7}" type="parTrans" cxnId="{F4D6161B-1BEC-4EE0-8786-25D5BEACEF5D}">
      <dgm:prSet/>
      <dgm:spPr/>
      <dgm:t>
        <a:bodyPr/>
        <a:lstStyle/>
        <a:p>
          <a:endParaRPr lang="ru-RU"/>
        </a:p>
      </dgm:t>
    </dgm:pt>
    <dgm:pt modelId="{0C5AED8D-6A92-4E16-A1C3-F8D2F4DFAD41}" type="sibTrans" cxnId="{F4D6161B-1BEC-4EE0-8786-25D5BEACEF5D}">
      <dgm:prSet/>
      <dgm:spPr/>
      <dgm:t>
        <a:bodyPr/>
        <a:lstStyle/>
        <a:p>
          <a:endParaRPr lang="ru-RU"/>
        </a:p>
      </dgm:t>
    </dgm:pt>
    <dgm:pt modelId="{B3DFDC4E-A76A-46F6-88BE-1DF04DFF0120}">
      <dgm:prSet phldrT="[Текст]" custT="1"/>
      <dgm:spPr/>
      <dgm:t>
        <a:bodyPr/>
        <a:lstStyle/>
        <a:p>
          <a:r>
            <a:rPr lang="uk-UA" sz="1400" dirty="0" smtClean="0"/>
            <a:t>2. Застосування норм права (видання ненормативних актів публічного адміністрування, актів застосування норм права).</a:t>
          </a:r>
          <a:endParaRPr lang="ru-RU" sz="1400" dirty="0"/>
        </a:p>
      </dgm:t>
    </dgm:pt>
    <dgm:pt modelId="{BC116761-A9D7-4F57-9DC6-6F15BF14A42D}" type="parTrans" cxnId="{7E044027-69DD-42F8-9CF4-2EFA85BAE98C}">
      <dgm:prSet/>
      <dgm:spPr/>
      <dgm:t>
        <a:bodyPr/>
        <a:lstStyle/>
        <a:p>
          <a:endParaRPr lang="ru-RU"/>
        </a:p>
      </dgm:t>
    </dgm:pt>
    <dgm:pt modelId="{1AE87C94-84FA-4673-9A05-AE71E3FCEA31}" type="sibTrans" cxnId="{7E044027-69DD-42F8-9CF4-2EFA85BAE98C}">
      <dgm:prSet/>
      <dgm:spPr/>
      <dgm:t>
        <a:bodyPr/>
        <a:lstStyle/>
        <a:p>
          <a:endParaRPr lang="ru-RU"/>
        </a:p>
      </dgm:t>
    </dgm:pt>
    <dgm:pt modelId="{84B4CAB1-5C9C-4787-AE5F-111982E7B55C}">
      <dgm:prSet phldrT="[Текст]" custT="1"/>
      <dgm:spPr/>
      <dgm:t>
        <a:bodyPr/>
        <a:lstStyle/>
        <a:p>
          <a:r>
            <a:rPr lang="uk-UA" sz="1400" dirty="0" smtClean="0"/>
            <a:t>3. Укладання адміністративних договорів.</a:t>
          </a:r>
          <a:endParaRPr lang="ru-RU" sz="1400" dirty="0"/>
        </a:p>
      </dgm:t>
    </dgm:pt>
    <dgm:pt modelId="{081173DD-D05D-4401-A11D-CE2E23350838}" type="parTrans" cxnId="{3E3C2822-591F-4163-A2AE-182B1A197E15}">
      <dgm:prSet/>
      <dgm:spPr/>
      <dgm:t>
        <a:bodyPr/>
        <a:lstStyle/>
        <a:p>
          <a:endParaRPr lang="ru-RU"/>
        </a:p>
      </dgm:t>
    </dgm:pt>
    <dgm:pt modelId="{28E8F3DF-F593-429F-B7B4-873F8C3C128D}" type="sibTrans" cxnId="{3E3C2822-591F-4163-A2AE-182B1A197E15}">
      <dgm:prSet/>
      <dgm:spPr/>
      <dgm:t>
        <a:bodyPr/>
        <a:lstStyle/>
        <a:p>
          <a:endParaRPr lang="ru-RU"/>
        </a:p>
      </dgm:t>
    </dgm:pt>
    <dgm:pt modelId="{3B19C13D-96B9-45F4-BE6C-8C9AA4FC4DB1}">
      <dgm:prSet phldrT="[Текст]" custT="1"/>
      <dgm:spPr/>
      <dgm:t>
        <a:bodyPr/>
        <a:lstStyle/>
        <a:p>
          <a:r>
            <a:rPr lang="uk-UA" sz="1400" dirty="0" smtClean="0"/>
            <a:t>4. Здійснення реєстраційних та інших юридичне значущих дій.</a:t>
          </a:r>
          <a:endParaRPr lang="ru-RU" sz="1400" dirty="0"/>
        </a:p>
      </dgm:t>
    </dgm:pt>
    <dgm:pt modelId="{E373C92A-3867-4708-9566-D7071973DE51}" type="parTrans" cxnId="{C7491046-EDC4-4171-8C17-F550AE622E4E}">
      <dgm:prSet/>
      <dgm:spPr/>
    </dgm:pt>
    <dgm:pt modelId="{082A0ECC-8AD3-464B-A1C4-9C7B387847BE}" type="sibTrans" cxnId="{C7491046-EDC4-4171-8C17-F550AE622E4E}">
      <dgm:prSet/>
      <dgm:spPr/>
    </dgm:pt>
    <dgm:pt modelId="{D80C1CBC-6E0B-461D-A619-0705B11CD319}">
      <dgm:prSet phldrT="[Текст]" custT="1"/>
      <dgm:spPr/>
      <dgm:t>
        <a:bodyPr/>
        <a:lstStyle/>
        <a:p>
          <a:r>
            <a:rPr lang="uk-UA" sz="1400" dirty="0" smtClean="0"/>
            <a:t>5. Провадження організаційних дій.</a:t>
          </a:r>
          <a:endParaRPr lang="ru-RU" sz="1400" dirty="0"/>
        </a:p>
      </dgm:t>
    </dgm:pt>
    <dgm:pt modelId="{66636CD4-E2EE-4451-BDDF-CB9FEB7B0AAF}" type="parTrans" cxnId="{B0203316-3A02-403E-BF13-D0C067C042A6}">
      <dgm:prSet/>
      <dgm:spPr/>
    </dgm:pt>
    <dgm:pt modelId="{4592FF88-1C45-40A0-96D7-F53968DD0E27}" type="sibTrans" cxnId="{B0203316-3A02-403E-BF13-D0C067C042A6}">
      <dgm:prSet/>
      <dgm:spPr/>
    </dgm:pt>
    <dgm:pt modelId="{10F02621-32CB-461F-B966-B107D51A92F9}">
      <dgm:prSet phldrT="[Текст]" custT="1"/>
      <dgm:spPr/>
      <dgm:t>
        <a:bodyPr/>
        <a:lstStyle/>
        <a:p>
          <a:r>
            <a:rPr lang="uk-UA" sz="1400" dirty="0" smtClean="0"/>
            <a:t>6. Виконання матеріально-технічних операцій.</a:t>
          </a:r>
          <a:endParaRPr lang="ru-RU" sz="1400" dirty="0"/>
        </a:p>
      </dgm:t>
    </dgm:pt>
    <dgm:pt modelId="{BE3EAC24-62E4-46F8-B8E9-050FF998E482}" type="parTrans" cxnId="{361A3A94-9A7D-402B-AD72-AE156554A2A3}">
      <dgm:prSet/>
      <dgm:spPr/>
    </dgm:pt>
    <dgm:pt modelId="{1C741EFF-CC33-4C7F-8BC7-FCACEB57BDB5}" type="sibTrans" cxnId="{361A3A94-9A7D-402B-AD72-AE156554A2A3}">
      <dgm:prSet/>
      <dgm:spPr/>
    </dgm:pt>
    <dgm:pt modelId="{72DE8937-6A90-4156-9212-73B8AB7766C2}" type="pres">
      <dgm:prSet presAssocID="{8755E0EB-6E3D-497B-A891-9F6D4267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DE788B-FA2E-4C08-8FB9-F822E588E2B7}" type="pres">
      <dgm:prSet presAssocID="{F93F90EF-EF64-4A5A-B3BE-67B7DC04A86A}" presName="parentLin" presStyleCnt="0"/>
      <dgm:spPr/>
    </dgm:pt>
    <dgm:pt modelId="{7E779F0F-7926-482B-8455-1F7289D0143E}" type="pres">
      <dgm:prSet presAssocID="{F93F90EF-EF64-4A5A-B3BE-67B7DC04A86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D1734ED-232E-408E-B41E-6C659FB38B18}" type="pres">
      <dgm:prSet presAssocID="{F93F90EF-EF64-4A5A-B3BE-67B7DC04A86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8FB3A-278B-4C9C-A754-F6DA84418B0D}" type="pres">
      <dgm:prSet presAssocID="{F93F90EF-EF64-4A5A-B3BE-67B7DC04A86A}" presName="negativeSpace" presStyleCnt="0"/>
      <dgm:spPr/>
    </dgm:pt>
    <dgm:pt modelId="{B25BCCFF-1AB2-4D95-B063-808A57B567DB}" type="pres">
      <dgm:prSet presAssocID="{F93F90EF-EF64-4A5A-B3BE-67B7DC04A86A}" presName="childText" presStyleLbl="conFgAcc1" presStyleIdx="0" presStyleCnt="6">
        <dgm:presLayoutVars>
          <dgm:bulletEnabled val="1"/>
        </dgm:presLayoutVars>
      </dgm:prSet>
      <dgm:spPr/>
    </dgm:pt>
    <dgm:pt modelId="{DE247B5A-B834-4B2F-9882-1DA4E3239F75}" type="pres">
      <dgm:prSet presAssocID="{0C5AED8D-6A92-4E16-A1C3-F8D2F4DFAD41}" presName="spaceBetweenRectangles" presStyleCnt="0"/>
      <dgm:spPr/>
    </dgm:pt>
    <dgm:pt modelId="{BF35C82D-22C2-4611-B50E-8B2AF7E3648D}" type="pres">
      <dgm:prSet presAssocID="{B3DFDC4E-A76A-46F6-88BE-1DF04DFF0120}" presName="parentLin" presStyleCnt="0"/>
      <dgm:spPr/>
    </dgm:pt>
    <dgm:pt modelId="{783810BA-CB38-4E9B-8D5B-68461B8C3C92}" type="pres">
      <dgm:prSet presAssocID="{B3DFDC4E-A76A-46F6-88BE-1DF04DFF012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8F602B6-78C3-4D3B-A9A3-99C279FF57BF}" type="pres">
      <dgm:prSet presAssocID="{B3DFDC4E-A76A-46F6-88BE-1DF04DFF012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07124-787C-4FCE-916F-8B9E17A033A0}" type="pres">
      <dgm:prSet presAssocID="{B3DFDC4E-A76A-46F6-88BE-1DF04DFF0120}" presName="negativeSpace" presStyleCnt="0"/>
      <dgm:spPr/>
    </dgm:pt>
    <dgm:pt modelId="{9F3851FF-A612-4E21-93A8-651562B71DA9}" type="pres">
      <dgm:prSet presAssocID="{B3DFDC4E-A76A-46F6-88BE-1DF04DFF0120}" presName="childText" presStyleLbl="conFgAcc1" presStyleIdx="1" presStyleCnt="6">
        <dgm:presLayoutVars>
          <dgm:bulletEnabled val="1"/>
        </dgm:presLayoutVars>
      </dgm:prSet>
      <dgm:spPr/>
    </dgm:pt>
    <dgm:pt modelId="{B33E6FAC-EA50-4185-BFBF-8065D8CC0E7D}" type="pres">
      <dgm:prSet presAssocID="{1AE87C94-84FA-4673-9A05-AE71E3FCEA31}" presName="spaceBetweenRectangles" presStyleCnt="0"/>
      <dgm:spPr/>
    </dgm:pt>
    <dgm:pt modelId="{9FA900FF-1E90-4524-8466-549A7F5C4335}" type="pres">
      <dgm:prSet presAssocID="{84B4CAB1-5C9C-4787-AE5F-111982E7B55C}" presName="parentLin" presStyleCnt="0"/>
      <dgm:spPr/>
    </dgm:pt>
    <dgm:pt modelId="{066FEAE0-B484-44E2-A0C0-324AF6037F2E}" type="pres">
      <dgm:prSet presAssocID="{84B4CAB1-5C9C-4787-AE5F-111982E7B55C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0CD46172-CC3E-4563-BCAF-C8B38116A3C6}" type="pres">
      <dgm:prSet presAssocID="{84B4CAB1-5C9C-4787-AE5F-111982E7B55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F2200-E784-494C-B0A1-3C6E01B7398F}" type="pres">
      <dgm:prSet presAssocID="{84B4CAB1-5C9C-4787-AE5F-111982E7B55C}" presName="negativeSpace" presStyleCnt="0"/>
      <dgm:spPr/>
    </dgm:pt>
    <dgm:pt modelId="{3ADBB10F-BCEE-45A5-8419-075464199FC0}" type="pres">
      <dgm:prSet presAssocID="{84B4CAB1-5C9C-4787-AE5F-111982E7B55C}" presName="childText" presStyleLbl="conFgAcc1" presStyleIdx="2" presStyleCnt="6">
        <dgm:presLayoutVars>
          <dgm:bulletEnabled val="1"/>
        </dgm:presLayoutVars>
      </dgm:prSet>
      <dgm:spPr/>
    </dgm:pt>
    <dgm:pt modelId="{88E8EE87-5C11-40B6-9370-B0781D8B402A}" type="pres">
      <dgm:prSet presAssocID="{28E8F3DF-F593-429F-B7B4-873F8C3C128D}" presName="spaceBetweenRectangles" presStyleCnt="0"/>
      <dgm:spPr/>
    </dgm:pt>
    <dgm:pt modelId="{E8F848C4-93F7-4EC5-AABD-6558850947D3}" type="pres">
      <dgm:prSet presAssocID="{3B19C13D-96B9-45F4-BE6C-8C9AA4FC4DB1}" presName="parentLin" presStyleCnt="0"/>
      <dgm:spPr/>
    </dgm:pt>
    <dgm:pt modelId="{05FBD9DB-8B8D-445B-83B1-0F7AA039337F}" type="pres">
      <dgm:prSet presAssocID="{3B19C13D-96B9-45F4-BE6C-8C9AA4FC4DB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8A5BB538-824C-485C-BC57-E341A26BEDA8}" type="pres">
      <dgm:prSet presAssocID="{3B19C13D-96B9-45F4-BE6C-8C9AA4FC4DB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AC75C-109A-42AC-A6A5-AC0D33EED607}" type="pres">
      <dgm:prSet presAssocID="{3B19C13D-96B9-45F4-BE6C-8C9AA4FC4DB1}" presName="negativeSpace" presStyleCnt="0"/>
      <dgm:spPr/>
    </dgm:pt>
    <dgm:pt modelId="{77D3E313-6364-4035-89B3-D1E15EDF0157}" type="pres">
      <dgm:prSet presAssocID="{3B19C13D-96B9-45F4-BE6C-8C9AA4FC4DB1}" presName="childText" presStyleLbl="conFgAcc1" presStyleIdx="3" presStyleCnt="6">
        <dgm:presLayoutVars>
          <dgm:bulletEnabled val="1"/>
        </dgm:presLayoutVars>
      </dgm:prSet>
      <dgm:spPr/>
    </dgm:pt>
    <dgm:pt modelId="{3AFAB00C-C497-4DCE-85A8-B014C780C89B}" type="pres">
      <dgm:prSet presAssocID="{082A0ECC-8AD3-464B-A1C4-9C7B387847BE}" presName="spaceBetweenRectangles" presStyleCnt="0"/>
      <dgm:spPr/>
    </dgm:pt>
    <dgm:pt modelId="{1ECFE894-8938-4FE5-B195-704FC4F37D57}" type="pres">
      <dgm:prSet presAssocID="{D80C1CBC-6E0B-461D-A619-0705B11CD319}" presName="parentLin" presStyleCnt="0"/>
      <dgm:spPr/>
    </dgm:pt>
    <dgm:pt modelId="{DFD076B3-5D9C-4A65-ABF7-C7BCBFD6D627}" type="pres">
      <dgm:prSet presAssocID="{D80C1CBC-6E0B-461D-A619-0705B11CD31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FAFA438-86D2-469B-B27D-D5FB7A81754F}" type="pres">
      <dgm:prSet presAssocID="{D80C1CBC-6E0B-461D-A619-0705B11CD31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F254B-FD1C-4D8B-8C20-0B20D86D5C75}" type="pres">
      <dgm:prSet presAssocID="{D80C1CBC-6E0B-461D-A619-0705B11CD319}" presName="negativeSpace" presStyleCnt="0"/>
      <dgm:spPr/>
    </dgm:pt>
    <dgm:pt modelId="{7192D017-9315-403C-8EE7-CF3C3C177CC7}" type="pres">
      <dgm:prSet presAssocID="{D80C1CBC-6E0B-461D-A619-0705B11CD319}" presName="childText" presStyleLbl="conFgAcc1" presStyleIdx="4" presStyleCnt="6">
        <dgm:presLayoutVars>
          <dgm:bulletEnabled val="1"/>
        </dgm:presLayoutVars>
      </dgm:prSet>
      <dgm:spPr/>
    </dgm:pt>
    <dgm:pt modelId="{B6F01801-C50D-4404-9CFA-9AA85EB60D66}" type="pres">
      <dgm:prSet presAssocID="{4592FF88-1C45-40A0-96D7-F53968DD0E27}" presName="spaceBetweenRectangles" presStyleCnt="0"/>
      <dgm:spPr/>
    </dgm:pt>
    <dgm:pt modelId="{ECD961FA-003F-4F2E-B432-EB596911BDEA}" type="pres">
      <dgm:prSet presAssocID="{10F02621-32CB-461F-B966-B107D51A92F9}" presName="parentLin" presStyleCnt="0"/>
      <dgm:spPr/>
    </dgm:pt>
    <dgm:pt modelId="{90F9AB55-9F6C-498E-BD5D-D8CC7B375335}" type="pres">
      <dgm:prSet presAssocID="{10F02621-32CB-461F-B966-B107D51A92F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0B4B4E9-FA07-4C5B-A6EA-BED89DEAF7EF}" type="pres">
      <dgm:prSet presAssocID="{10F02621-32CB-461F-B966-B107D51A92F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54D13-DEE8-4B31-A428-AB91677E8F48}" type="pres">
      <dgm:prSet presAssocID="{10F02621-32CB-461F-B966-B107D51A92F9}" presName="negativeSpace" presStyleCnt="0"/>
      <dgm:spPr/>
    </dgm:pt>
    <dgm:pt modelId="{15B032CC-4EDC-417B-A90F-617B8980AED2}" type="pres">
      <dgm:prSet presAssocID="{10F02621-32CB-461F-B966-B107D51A92F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0203316-3A02-403E-BF13-D0C067C042A6}" srcId="{8755E0EB-6E3D-497B-A891-9F6D4267F7F8}" destId="{D80C1CBC-6E0B-461D-A619-0705B11CD319}" srcOrd="4" destOrd="0" parTransId="{66636CD4-E2EE-4451-BDDF-CB9FEB7B0AAF}" sibTransId="{4592FF88-1C45-40A0-96D7-F53968DD0E27}"/>
    <dgm:cxn modelId="{B15853C3-75AD-43AF-82EB-1FD02A259CAA}" type="presOf" srcId="{84B4CAB1-5C9C-4787-AE5F-111982E7B55C}" destId="{066FEAE0-B484-44E2-A0C0-324AF6037F2E}" srcOrd="0" destOrd="0" presId="urn:microsoft.com/office/officeart/2005/8/layout/list1"/>
    <dgm:cxn modelId="{B01831C4-A1FF-42C5-BBDF-CEE97A32C2FA}" type="presOf" srcId="{D80C1CBC-6E0B-461D-A619-0705B11CD319}" destId="{DFD076B3-5D9C-4A65-ABF7-C7BCBFD6D627}" srcOrd="0" destOrd="0" presId="urn:microsoft.com/office/officeart/2005/8/layout/list1"/>
    <dgm:cxn modelId="{25C763C9-5FA6-421D-BDB9-1D8285336905}" type="presOf" srcId="{B3DFDC4E-A76A-46F6-88BE-1DF04DFF0120}" destId="{18F602B6-78C3-4D3B-A9A3-99C279FF57BF}" srcOrd="1" destOrd="0" presId="urn:microsoft.com/office/officeart/2005/8/layout/list1"/>
    <dgm:cxn modelId="{DE12247F-73BC-4330-8199-C1252E87132B}" type="presOf" srcId="{F93F90EF-EF64-4A5A-B3BE-67B7DC04A86A}" destId="{5D1734ED-232E-408E-B41E-6C659FB38B18}" srcOrd="1" destOrd="0" presId="urn:microsoft.com/office/officeart/2005/8/layout/list1"/>
    <dgm:cxn modelId="{7E044027-69DD-42F8-9CF4-2EFA85BAE98C}" srcId="{8755E0EB-6E3D-497B-A891-9F6D4267F7F8}" destId="{B3DFDC4E-A76A-46F6-88BE-1DF04DFF0120}" srcOrd="1" destOrd="0" parTransId="{BC116761-A9D7-4F57-9DC6-6F15BF14A42D}" sibTransId="{1AE87C94-84FA-4673-9A05-AE71E3FCEA31}"/>
    <dgm:cxn modelId="{0A93B03D-2FC6-4A86-874F-5E5B41FE3790}" type="presOf" srcId="{B3DFDC4E-A76A-46F6-88BE-1DF04DFF0120}" destId="{783810BA-CB38-4E9B-8D5B-68461B8C3C92}" srcOrd="0" destOrd="0" presId="urn:microsoft.com/office/officeart/2005/8/layout/list1"/>
    <dgm:cxn modelId="{0A4CE1AD-2FAC-444D-B372-5ED8F43E019B}" type="presOf" srcId="{F93F90EF-EF64-4A5A-B3BE-67B7DC04A86A}" destId="{7E779F0F-7926-482B-8455-1F7289D0143E}" srcOrd="0" destOrd="0" presId="urn:microsoft.com/office/officeart/2005/8/layout/list1"/>
    <dgm:cxn modelId="{74608527-D660-42EF-B8A6-D5640AF1A15B}" type="presOf" srcId="{D80C1CBC-6E0B-461D-A619-0705B11CD319}" destId="{FFAFA438-86D2-469B-B27D-D5FB7A81754F}" srcOrd="1" destOrd="0" presId="urn:microsoft.com/office/officeart/2005/8/layout/list1"/>
    <dgm:cxn modelId="{361A3A94-9A7D-402B-AD72-AE156554A2A3}" srcId="{8755E0EB-6E3D-497B-A891-9F6D4267F7F8}" destId="{10F02621-32CB-461F-B966-B107D51A92F9}" srcOrd="5" destOrd="0" parTransId="{BE3EAC24-62E4-46F8-B8E9-050FF998E482}" sibTransId="{1C741EFF-CC33-4C7F-8BC7-FCACEB57BDB5}"/>
    <dgm:cxn modelId="{F4D6161B-1BEC-4EE0-8786-25D5BEACEF5D}" srcId="{8755E0EB-6E3D-497B-A891-9F6D4267F7F8}" destId="{F93F90EF-EF64-4A5A-B3BE-67B7DC04A86A}" srcOrd="0" destOrd="0" parTransId="{0BAE8CBF-4FC8-4E98-AD7F-72D53D4197C7}" sibTransId="{0C5AED8D-6A92-4E16-A1C3-F8D2F4DFAD41}"/>
    <dgm:cxn modelId="{1AC844B9-A530-4482-A4F2-544ACD532270}" type="presOf" srcId="{3B19C13D-96B9-45F4-BE6C-8C9AA4FC4DB1}" destId="{8A5BB538-824C-485C-BC57-E341A26BEDA8}" srcOrd="1" destOrd="0" presId="urn:microsoft.com/office/officeart/2005/8/layout/list1"/>
    <dgm:cxn modelId="{C7491046-EDC4-4171-8C17-F550AE622E4E}" srcId="{8755E0EB-6E3D-497B-A891-9F6D4267F7F8}" destId="{3B19C13D-96B9-45F4-BE6C-8C9AA4FC4DB1}" srcOrd="3" destOrd="0" parTransId="{E373C92A-3867-4708-9566-D7071973DE51}" sibTransId="{082A0ECC-8AD3-464B-A1C4-9C7B387847BE}"/>
    <dgm:cxn modelId="{57018EF4-5B6B-4EEF-BF2A-61E76C61F5A6}" type="presOf" srcId="{84B4CAB1-5C9C-4787-AE5F-111982E7B55C}" destId="{0CD46172-CC3E-4563-BCAF-C8B38116A3C6}" srcOrd="1" destOrd="0" presId="urn:microsoft.com/office/officeart/2005/8/layout/list1"/>
    <dgm:cxn modelId="{3E3C2822-591F-4163-A2AE-182B1A197E15}" srcId="{8755E0EB-6E3D-497B-A891-9F6D4267F7F8}" destId="{84B4CAB1-5C9C-4787-AE5F-111982E7B55C}" srcOrd="2" destOrd="0" parTransId="{081173DD-D05D-4401-A11D-CE2E23350838}" sibTransId="{28E8F3DF-F593-429F-B7B4-873F8C3C128D}"/>
    <dgm:cxn modelId="{7C6657FA-28A4-4D07-A235-204ABC9DB21A}" type="presOf" srcId="{8755E0EB-6E3D-497B-A891-9F6D4267F7F8}" destId="{72DE8937-6A90-4156-9212-73B8AB7766C2}" srcOrd="0" destOrd="0" presId="urn:microsoft.com/office/officeart/2005/8/layout/list1"/>
    <dgm:cxn modelId="{F8F38581-5BC3-4D50-B4FB-E9455F45CD2B}" type="presOf" srcId="{3B19C13D-96B9-45F4-BE6C-8C9AA4FC4DB1}" destId="{05FBD9DB-8B8D-445B-83B1-0F7AA039337F}" srcOrd="0" destOrd="0" presId="urn:microsoft.com/office/officeart/2005/8/layout/list1"/>
    <dgm:cxn modelId="{7013978F-078F-449A-9399-19E2EC8985FB}" type="presOf" srcId="{10F02621-32CB-461F-B966-B107D51A92F9}" destId="{90F9AB55-9F6C-498E-BD5D-D8CC7B375335}" srcOrd="0" destOrd="0" presId="urn:microsoft.com/office/officeart/2005/8/layout/list1"/>
    <dgm:cxn modelId="{A867A8B5-4BC6-465C-8B5A-8F5A2EE79CF7}" type="presOf" srcId="{10F02621-32CB-461F-B966-B107D51A92F9}" destId="{60B4B4E9-FA07-4C5B-A6EA-BED89DEAF7EF}" srcOrd="1" destOrd="0" presId="urn:microsoft.com/office/officeart/2005/8/layout/list1"/>
    <dgm:cxn modelId="{3BEBD803-B469-4C95-9E45-68D968D750A4}" type="presParOf" srcId="{72DE8937-6A90-4156-9212-73B8AB7766C2}" destId="{05DE788B-FA2E-4C08-8FB9-F822E588E2B7}" srcOrd="0" destOrd="0" presId="urn:microsoft.com/office/officeart/2005/8/layout/list1"/>
    <dgm:cxn modelId="{BDD8D342-D13D-432A-81D5-EA01A386DD89}" type="presParOf" srcId="{05DE788B-FA2E-4C08-8FB9-F822E588E2B7}" destId="{7E779F0F-7926-482B-8455-1F7289D0143E}" srcOrd="0" destOrd="0" presId="urn:microsoft.com/office/officeart/2005/8/layout/list1"/>
    <dgm:cxn modelId="{D4FAD3AF-7691-4ACC-BA90-DEDABD5B78FB}" type="presParOf" srcId="{05DE788B-FA2E-4C08-8FB9-F822E588E2B7}" destId="{5D1734ED-232E-408E-B41E-6C659FB38B18}" srcOrd="1" destOrd="0" presId="urn:microsoft.com/office/officeart/2005/8/layout/list1"/>
    <dgm:cxn modelId="{DE83E357-1681-4634-82C9-E4C82E53A2FB}" type="presParOf" srcId="{72DE8937-6A90-4156-9212-73B8AB7766C2}" destId="{ABE8FB3A-278B-4C9C-A754-F6DA84418B0D}" srcOrd="1" destOrd="0" presId="urn:microsoft.com/office/officeart/2005/8/layout/list1"/>
    <dgm:cxn modelId="{B8B4CD22-D962-4006-B87A-ABF4FD585B45}" type="presParOf" srcId="{72DE8937-6A90-4156-9212-73B8AB7766C2}" destId="{B25BCCFF-1AB2-4D95-B063-808A57B567DB}" srcOrd="2" destOrd="0" presId="urn:microsoft.com/office/officeart/2005/8/layout/list1"/>
    <dgm:cxn modelId="{A159CA01-C205-4B84-A310-F003EDEFA921}" type="presParOf" srcId="{72DE8937-6A90-4156-9212-73B8AB7766C2}" destId="{DE247B5A-B834-4B2F-9882-1DA4E3239F75}" srcOrd="3" destOrd="0" presId="urn:microsoft.com/office/officeart/2005/8/layout/list1"/>
    <dgm:cxn modelId="{ABF4ACE4-2E8E-4C3C-9685-5A2833DF4FC6}" type="presParOf" srcId="{72DE8937-6A90-4156-9212-73B8AB7766C2}" destId="{BF35C82D-22C2-4611-B50E-8B2AF7E3648D}" srcOrd="4" destOrd="0" presId="urn:microsoft.com/office/officeart/2005/8/layout/list1"/>
    <dgm:cxn modelId="{70162E96-4A6C-4D33-B050-79B00DAACD1C}" type="presParOf" srcId="{BF35C82D-22C2-4611-B50E-8B2AF7E3648D}" destId="{783810BA-CB38-4E9B-8D5B-68461B8C3C92}" srcOrd="0" destOrd="0" presId="urn:microsoft.com/office/officeart/2005/8/layout/list1"/>
    <dgm:cxn modelId="{C3CE1260-8D1D-4D1F-AD3E-E4BD90A4D7B4}" type="presParOf" srcId="{BF35C82D-22C2-4611-B50E-8B2AF7E3648D}" destId="{18F602B6-78C3-4D3B-A9A3-99C279FF57BF}" srcOrd="1" destOrd="0" presId="urn:microsoft.com/office/officeart/2005/8/layout/list1"/>
    <dgm:cxn modelId="{D7BCDE58-F734-4FAD-B7C2-6B0041BB1909}" type="presParOf" srcId="{72DE8937-6A90-4156-9212-73B8AB7766C2}" destId="{C9807124-787C-4FCE-916F-8B9E17A033A0}" srcOrd="5" destOrd="0" presId="urn:microsoft.com/office/officeart/2005/8/layout/list1"/>
    <dgm:cxn modelId="{B212F398-E874-488D-8098-951EEEA68B3D}" type="presParOf" srcId="{72DE8937-6A90-4156-9212-73B8AB7766C2}" destId="{9F3851FF-A612-4E21-93A8-651562B71DA9}" srcOrd="6" destOrd="0" presId="urn:microsoft.com/office/officeart/2005/8/layout/list1"/>
    <dgm:cxn modelId="{E63C2FAB-2DC3-40AC-8B10-6156931B61E6}" type="presParOf" srcId="{72DE8937-6A90-4156-9212-73B8AB7766C2}" destId="{B33E6FAC-EA50-4185-BFBF-8065D8CC0E7D}" srcOrd="7" destOrd="0" presId="urn:microsoft.com/office/officeart/2005/8/layout/list1"/>
    <dgm:cxn modelId="{58FC9F10-F860-4253-8D8A-99634EF4BE2F}" type="presParOf" srcId="{72DE8937-6A90-4156-9212-73B8AB7766C2}" destId="{9FA900FF-1E90-4524-8466-549A7F5C4335}" srcOrd="8" destOrd="0" presId="urn:microsoft.com/office/officeart/2005/8/layout/list1"/>
    <dgm:cxn modelId="{172C71AD-6181-4759-A209-BF217F463543}" type="presParOf" srcId="{9FA900FF-1E90-4524-8466-549A7F5C4335}" destId="{066FEAE0-B484-44E2-A0C0-324AF6037F2E}" srcOrd="0" destOrd="0" presId="urn:microsoft.com/office/officeart/2005/8/layout/list1"/>
    <dgm:cxn modelId="{FA5A6016-589F-4389-95FA-62DB133302F9}" type="presParOf" srcId="{9FA900FF-1E90-4524-8466-549A7F5C4335}" destId="{0CD46172-CC3E-4563-BCAF-C8B38116A3C6}" srcOrd="1" destOrd="0" presId="urn:microsoft.com/office/officeart/2005/8/layout/list1"/>
    <dgm:cxn modelId="{E2578CD9-C4DA-4B41-BCAD-5D71745DA08A}" type="presParOf" srcId="{72DE8937-6A90-4156-9212-73B8AB7766C2}" destId="{5A3F2200-E784-494C-B0A1-3C6E01B7398F}" srcOrd="9" destOrd="0" presId="urn:microsoft.com/office/officeart/2005/8/layout/list1"/>
    <dgm:cxn modelId="{D09C8596-24C1-4535-870F-719E5975059E}" type="presParOf" srcId="{72DE8937-6A90-4156-9212-73B8AB7766C2}" destId="{3ADBB10F-BCEE-45A5-8419-075464199FC0}" srcOrd="10" destOrd="0" presId="urn:microsoft.com/office/officeart/2005/8/layout/list1"/>
    <dgm:cxn modelId="{6DFADF57-C56C-4BBB-B390-504F976222F0}" type="presParOf" srcId="{72DE8937-6A90-4156-9212-73B8AB7766C2}" destId="{88E8EE87-5C11-40B6-9370-B0781D8B402A}" srcOrd="11" destOrd="0" presId="urn:microsoft.com/office/officeart/2005/8/layout/list1"/>
    <dgm:cxn modelId="{7FAEE6FC-998C-49B8-B670-4E7E363D4ECB}" type="presParOf" srcId="{72DE8937-6A90-4156-9212-73B8AB7766C2}" destId="{E8F848C4-93F7-4EC5-AABD-6558850947D3}" srcOrd="12" destOrd="0" presId="urn:microsoft.com/office/officeart/2005/8/layout/list1"/>
    <dgm:cxn modelId="{5A9F8706-A38F-472A-A68C-B92DDD2A925B}" type="presParOf" srcId="{E8F848C4-93F7-4EC5-AABD-6558850947D3}" destId="{05FBD9DB-8B8D-445B-83B1-0F7AA039337F}" srcOrd="0" destOrd="0" presId="urn:microsoft.com/office/officeart/2005/8/layout/list1"/>
    <dgm:cxn modelId="{8C6D0AD5-619A-4CA9-BE57-4313C72BB4A4}" type="presParOf" srcId="{E8F848C4-93F7-4EC5-AABD-6558850947D3}" destId="{8A5BB538-824C-485C-BC57-E341A26BEDA8}" srcOrd="1" destOrd="0" presId="urn:microsoft.com/office/officeart/2005/8/layout/list1"/>
    <dgm:cxn modelId="{CFC70D00-3270-4B9D-B8EC-B0052567E308}" type="presParOf" srcId="{72DE8937-6A90-4156-9212-73B8AB7766C2}" destId="{F16AC75C-109A-42AC-A6A5-AC0D33EED607}" srcOrd="13" destOrd="0" presId="urn:microsoft.com/office/officeart/2005/8/layout/list1"/>
    <dgm:cxn modelId="{42753371-784F-4377-B03F-8943AFEBFC1C}" type="presParOf" srcId="{72DE8937-6A90-4156-9212-73B8AB7766C2}" destId="{77D3E313-6364-4035-89B3-D1E15EDF0157}" srcOrd="14" destOrd="0" presId="urn:microsoft.com/office/officeart/2005/8/layout/list1"/>
    <dgm:cxn modelId="{CA1976BE-2AE7-4E05-8AB9-B3BB35D1A187}" type="presParOf" srcId="{72DE8937-6A90-4156-9212-73B8AB7766C2}" destId="{3AFAB00C-C497-4DCE-85A8-B014C780C89B}" srcOrd="15" destOrd="0" presId="urn:microsoft.com/office/officeart/2005/8/layout/list1"/>
    <dgm:cxn modelId="{669B4F6E-1F6F-4734-AE3B-CFB7C9A4B2A7}" type="presParOf" srcId="{72DE8937-6A90-4156-9212-73B8AB7766C2}" destId="{1ECFE894-8938-4FE5-B195-704FC4F37D57}" srcOrd="16" destOrd="0" presId="urn:microsoft.com/office/officeart/2005/8/layout/list1"/>
    <dgm:cxn modelId="{F5EFD8B9-0BEE-4AAA-9E1C-27F8E6C991C9}" type="presParOf" srcId="{1ECFE894-8938-4FE5-B195-704FC4F37D57}" destId="{DFD076B3-5D9C-4A65-ABF7-C7BCBFD6D627}" srcOrd="0" destOrd="0" presId="urn:microsoft.com/office/officeart/2005/8/layout/list1"/>
    <dgm:cxn modelId="{C8043044-859B-4FCA-A04F-6908DD6C392E}" type="presParOf" srcId="{1ECFE894-8938-4FE5-B195-704FC4F37D57}" destId="{FFAFA438-86D2-469B-B27D-D5FB7A81754F}" srcOrd="1" destOrd="0" presId="urn:microsoft.com/office/officeart/2005/8/layout/list1"/>
    <dgm:cxn modelId="{E1E76A22-E49D-4D30-8FD2-9049C413410E}" type="presParOf" srcId="{72DE8937-6A90-4156-9212-73B8AB7766C2}" destId="{709F254B-FD1C-4D8B-8C20-0B20D86D5C75}" srcOrd="17" destOrd="0" presId="urn:microsoft.com/office/officeart/2005/8/layout/list1"/>
    <dgm:cxn modelId="{62405AFE-C02F-4388-860C-9D1B429D1C35}" type="presParOf" srcId="{72DE8937-6A90-4156-9212-73B8AB7766C2}" destId="{7192D017-9315-403C-8EE7-CF3C3C177CC7}" srcOrd="18" destOrd="0" presId="urn:microsoft.com/office/officeart/2005/8/layout/list1"/>
    <dgm:cxn modelId="{0C958879-16B9-4B25-B79A-434A68C5D046}" type="presParOf" srcId="{72DE8937-6A90-4156-9212-73B8AB7766C2}" destId="{B6F01801-C50D-4404-9CFA-9AA85EB60D66}" srcOrd="19" destOrd="0" presId="urn:microsoft.com/office/officeart/2005/8/layout/list1"/>
    <dgm:cxn modelId="{7BD732AC-3F8F-4F55-BFC7-75DFF7152DB6}" type="presParOf" srcId="{72DE8937-6A90-4156-9212-73B8AB7766C2}" destId="{ECD961FA-003F-4F2E-B432-EB596911BDEA}" srcOrd="20" destOrd="0" presId="urn:microsoft.com/office/officeart/2005/8/layout/list1"/>
    <dgm:cxn modelId="{88DF428C-65BA-4747-8DA0-CF3C1213C46A}" type="presParOf" srcId="{ECD961FA-003F-4F2E-B432-EB596911BDEA}" destId="{90F9AB55-9F6C-498E-BD5D-D8CC7B375335}" srcOrd="0" destOrd="0" presId="urn:microsoft.com/office/officeart/2005/8/layout/list1"/>
    <dgm:cxn modelId="{D89A7F4E-CC21-4FCF-B392-D782D7B87963}" type="presParOf" srcId="{ECD961FA-003F-4F2E-B432-EB596911BDEA}" destId="{60B4B4E9-FA07-4C5B-A6EA-BED89DEAF7EF}" srcOrd="1" destOrd="0" presId="urn:microsoft.com/office/officeart/2005/8/layout/list1"/>
    <dgm:cxn modelId="{4E7880B9-5EBF-440B-8DEC-D8945C991241}" type="presParOf" srcId="{72DE8937-6A90-4156-9212-73B8AB7766C2}" destId="{91A54D13-DEE8-4B31-A428-AB91677E8F48}" srcOrd="21" destOrd="0" presId="urn:microsoft.com/office/officeart/2005/8/layout/list1"/>
    <dgm:cxn modelId="{4067E876-CAC3-4427-955D-2B1801781F58}" type="presParOf" srcId="{72DE8937-6A90-4156-9212-73B8AB7766C2}" destId="{15B032CC-4EDC-417B-A90F-617B8980AED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6964AF-537B-4AB5-97FF-788A2419A6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3B7056-DC05-4C40-A0CB-3D9A0A30323D}">
      <dgm:prSet phldrT="[Текст]" custT="1"/>
      <dgm:spPr/>
      <dgm:t>
        <a:bodyPr/>
        <a:lstStyle/>
        <a:p>
          <a:r>
            <a:rPr lang="uk-UA" sz="2000" dirty="0" smtClean="0"/>
            <a:t>за юридичними властивостями;</a:t>
          </a:r>
          <a:endParaRPr lang="ru-RU" sz="2000" dirty="0"/>
        </a:p>
      </dgm:t>
    </dgm:pt>
    <dgm:pt modelId="{B5F7FC2E-106C-43E3-B108-31312998D409}" type="parTrans" cxnId="{700C899F-9AB5-4197-B015-927ADEFC3AEA}">
      <dgm:prSet/>
      <dgm:spPr/>
      <dgm:t>
        <a:bodyPr/>
        <a:lstStyle/>
        <a:p>
          <a:endParaRPr lang="ru-RU"/>
        </a:p>
      </dgm:t>
    </dgm:pt>
    <dgm:pt modelId="{ACE76250-787A-4BDA-88C0-9F6D19B1EAC9}" type="sibTrans" cxnId="{700C899F-9AB5-4197-B015-927ADEFC3AEA}">
      <dgm:prSet/>
      <dgm:spPr/>
      <dgm:t>
        <a:bodyPr/>
        <a:lstStyle/>
        <a:p>
          <a:endParaRPr lang="ru-RU"/>
        </a:p>
      </dgm:t>
    </dgm:pt>
    <dgm:pt modelId="{C86606B8-3C59-4046-BD7A-AA431FCE431A}">
      <dgm:prSet phldrT="[Текст]" custT="1"/>
      <dgm:spPr/>
      <dgm:t>
        <a:bodyPr/>
        <a:lstStyle/>
        <a:p>
          <a:r>
            <a:rPr lang="uk-UA" sz="2000" dirty="0" smtClean="0"/>
            <a:t>за межею дії;</a:t>
          </a:r>
          <a:endParaRPr lang="ru-RU" sz="2000" dirty="0"/>
        </a:p>
      </dgm:t>
    </dgm:pt>
    <dgm:pt modelId="{4CD0AEA6-6151-4C70-BFA1-8589792C8FCF}" type="parTrans" cxnId="{4B4E2242-3B5A-4EF3-8573-6674A5A54D64}">
      <dgm:prSet/>
      <dgm:spPr/>
      <dgm:t>
        <a:bodyPr/>
        <a:lstStyle/>
        <a:p>
          <a:endParaRPr lang="ru-RU"/>
        </a:p>
      </dgm:t>
    </dgm:pt>
    <dgm:pt modelId="{39F9805D-236B-4F06-AAC3-4C5C43E0223F}" type="sibTrans" cxnId="{4B4E2242-3B5A-4EF3-8573-6674A5A54D64}">
      <dgm:prSet/>
      <dgm:spPr/>
      <dgm:t>
        <a:bodyPr/>
        <a:lstStyle/>
        <a:p>
          <a:endParaRPr lang="ru-RU"/>
        </a:p>
      </dgm:t>
    </dgm:pt>
    <dgm:pt modelId="{F2094D12-F0DF-422E-B8BE-465BDE5A2CA7}">
      <dgm:prSet phldrT="[Текст]" custT="1"/>
      <dgm:spPr/>
      <dgm:t>
        <a:bodyPr/>
        <a:lstStyle/>
        <a:p>
          <a:r>
            <a:rPr lang="uk-UA" sz="2000" dirty="0" smtClean="0"/>
            <a:t>за характером компетенції органів, які видають акти;</a:t>
          </a:r>
          <a:endParaRPr lang="ru-RU" sz="2000" dirty="0"/>
        </a:p>
      </dgm:t>
    </dgm:pt>
    <dgm:pt modelId="{53E27F77-AE29-477A-ACAB-43FCCA02B61F}" type="parTrans" cxnId="{0A7B926F-F789-444D-8E99-843A50C1263A}">
      <dgm:prSet/>
      <dgm:spPr/>
      <dgm:t>
        <a:bodyPr/>
        <a:lstStyle/>
        <a:p>
          <a:endParaRPr lang="ru-RU"/>
        </a:p>
      </dgm:t>
    </dgm:pt>
    <dgm:pt modelId="{B64E4157-BD83-48CD-B084-1987C97A45EF}" type="sibTrans" cxnId="{0A7B926F-F789-444D-8E99-843A50C1263A}">
      <dgm:prSet/>
      <dgm:spPr/>
      <dgm:t>
        <a:bodyPr/>
        <a:lstStyle/>
        <a:p>
          <a:endParaRPr lang="ru-RU"/>
        </a:p>
      </dgm:t>
    </dgm:pt>
    <dgm:pt modelId="{BB12B056-BB54-414D-81AF-0CD03CD5BD8D}">
      <dgm:prSet phldrT="[Текст]" custT="1"/>
      <dgm:spPr/>
      <dgm:t>
        <a:bodyPr/>
        <a:lstStyle/>
        <a:p>
          <a:r>
            <a:rPr lang="uk-UA" sz="2000" dirty="0" smtClean="0"/>
            <a:t>за становищем суб’єктів публічної адміністрації, що видають акти;</a:t>
          </a:r>
          <a:endParaRPr lang="ru-RU" sz="2000" dirty="0"/>
        </a:p>
      </dgm:t>
    </dgm:pt>
    <dgm:pt modelId="{637B4D76-415A-49CF-B52D-C2FE2EF9B498}" type="parTrans" cxnId="{906110C6-C455-4CCB-BF88-6B72295891D2}">
      <dgm:prSet/>
      <dgm:spPr/>
      <dgm:t>
        <a:bodyPr/>
        <a:lstStyle/>
        <a:p>
          <a:endParaRPr lang="ru-RU"/>
        </a:p>
      </dgm:t>
    </dgm:pt>
    <dgm:pt modelId="{36406D05-B9CD-41F1-AD7F-91AF4F7FAA76}" type="sibTrans" cxnId="{906110C6-C455-4CCB-BF88-6B72295891D2}">
      <dgm:prSet/>
      <dgm:spPr/>
      <dgm:t>
        <a:bodyPr/>
        <a:lstStyle/>
        <a:p>
          <a:endParaRPr lang="ru-RU"/>
        </a:p>
      </dgm:t>
    </dgm:pt>
    <dgm:pt modelId="{BE344552-3F18-4B10-BE15-8E8CE12A7774}">
      <dgm:prSet phldrT="[Текст]" custT="1"/>
      <dgm:spPr/>
      <dgm:t>
        <a:bodyPr/>
        <a:lstStyle/>
        <a:p>
          <a:r>
            <a:rPr lang="uk-UA" sz="2000" dirty="0" smtClean="0"/>
            <a:t>за формою вираження.</a:t>
          </a:r>
          <a:endParaRPr lang="ru-RU" sz="2000" dirty="0"/>
        </a:p>
      </dgm:t>
    </dgm:pt>
    <dgm:pt modelId="{537D065C-8260-4673-BFA3-AB77328FF040}" type="parTrans" cxnId="{70B14A0E-75D1-4C17-886D-E3CA1E4724B8}">
      <dgm:prSet/>
      <dgm:spPr/>
      <dgm:t>
        <a:bodyPr/>
        <a:lstStyle/>
        <a:p>
          <a:endParaRPr lang="ru-RU"/>
        </a:p>
      </dgm:t>
    </dgm:pt>
    <dgm:pt modelId="{D4AD8666-5123-473F-A7E6-70A9585FDADD}" type="sibTrans" cxnId="{70B14A0E-75D1-4C17-886D-E3CA1E4724B8}">
      <dgm:prSet/>
      <dgm:spPr/>
      <dgm:t>
        <a:bodyPr/>
        <a:lstStyle/>
        <a:p>
          <a:endParaRPr lang="ru-RU"/>
        </a:p>
      </dgm:t>
    </dgm:pt>
    <dgm:pt modelId="{A236E167-501E-4C86-BE7B-A56B56429624}" type="pres">
      <dgm:prSet presAssocID="{AF6964AF-537B-4AB5-97FF-788A2419A6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91FC0D-1F31-4B5F-8BE2-2765C6EA9E08}" type="pres">
      <dgm:prSet presAssocID="{C53B7056-DC05-4C40-A0CB-3D9A0A30323D}" presName="parentLin" presStyleCnt="0"/>
      <dgm:spPr/>
    </dgm:pt>
    <dgm:pt modelId="{78E07F72-FC4A-4D84-BFC3-914DC0A590CF}" type="pres">
      <dgm:prSet presAssocID="{C53B7056-DC05-4C40-A0CB-3D9A0A30323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6F31262-2F25-4ED6-B6C4-CC18EF3FD7C1}" type="pres">
      <dgm:prSet presAssocID="{C53B7056-DC05-4C40-A0CB-3D9A0A30323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A385F-AF15-4E72-A26B-2DBEABCF1BA3}" type="pres">
      <dgm:prSet presAssocID="{C53B7056-DC05-4C40-A0CB-3D9A0A30323D}" presName="negativeSpace" presStyleCnt="0"/>
      <dgm:spPr/>
    </dgm:pt>
    <dgm:pt modelId="{074802C0-3C5A-4458-A350-A832EC2587A5}" type="pres">
      <dgm:prSet presAssocID="{C53B7056-DC05-4C40-A0CB-3D9A0A30323D}" presName="childText" presStyleLbl="conFgAcc1" presStyleIdx="0" presStyleCnt="5">
        <dgm:presLayoutVars>
          <dgm:bulletEnabled val="1"/>
        </dgm:presLayoutVars>
      </dgm:prSet>
      <dgm:spPr/>
    </dgm:pt>
    <dgm:pt modelId="{3C4A3DE4-1860-46F8-B04E-2CE975593750}" type="pres">
      <dgm:prSet presAssocID="{ACE76250-787A-4BDA-88C0-9F6D19B1EAC9}" presName="spaceBetweenRectangles" presStyleCnt="0"/>
      <dgm:spPr/>
    </dgm:pt>
    <dgm:pt modelId="{532CC554-263B-4320-9FBB-5C73A5A5C1AE}" type="pres">
      <dgm:prSet presAssocID="{C86606B8-3C59-4046-BD7A-AA431FCE431A}" presName="parentLin" presStyleCnt="0"/>
      <dgm:spPr/>
    </dgm:pt>
    <dgm:pt modelId="{942CEB0C-C51D-40B8-991A-7EDA5C5B424F}" type="pres">
      <dgm:prSet presAssocID="{C86606B8-3C59-4046-BD7A-AA431FCE431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8E7238E-85C9-4D40-A747-BC76E80008BB}" type="pres">
      <dgm:prSet presAssocID="{C86606B8-3C59-4046-BD7A-AA431FCE431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5ABE6-EB1D-490F-8E73-1DCFA8511C44}" type="pres">
      <dgm:prSet presAssocID="{C86606B8-3C59-4046-BD7A-AA431FCE431A}" presName="negativeSpace" presStyleCnt="0"/>
      <dgm:spPr/>
    </dgm:pt>
    <dgm:pt modelId="{E8839C84-2BFB-4294-A581-EAD9FDEFBFCD}" type="pres">
      <dgm:prSet presAssocID="{C86606B8-3C59-4046-BD7A-AA431FCE431A}" presName="childText" presStyleLbl="conFgAcc1" presStyleIdx="1" presStyleCnt="5">
        <dgm:presLayoutVars>
          <dgm:bulletEnabled val="1"/>
        </dgm:presLayoutVars>
      </dgm:prSet>
      <dgm:spPr/>
    </dgm:pt>
    <dgm:pt modelId="{F5D51F03-07F9-4A55-BFD2-7653602BADE7}" type="pres">
      <dgm:prSet presAssocID="{39F9805D-236B-4F06-AAC3-4C5C43E0223F}" presName="spaceBetweenRectangles" presStyleCnt="0"/>
      <dgm:spPr/>
    </dgm:pt>
    <dgm:pt modelId="{E4C3116D-A473-4474-8E29-1DB26AEC8FC4}" type="pres">
      <dgm:prSet presAssocID="{F2094D12-F0DF-422E-B8BE-465BDE5A2CA7}" presName="parentLin" presStyleCnt="0"/>
      <dgm:spPr/>
    </dgm:pt>
    <dgm:pt modelId="{914D1B1D-289B-49A1-9DF3-CF838E61D27E}" type="pres">
      <dgm:prSet presAssocID="{F2094D12-F0DF-422E-B8BE-465BDE5A2CA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BE15B93-EE9A-4424-A730-B36EFD9294A7}" type="pres">
      <dgm:prSet presAssocID="{F2094D12-F0DF-422E-B8BE-465BDE5A2CA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72135-02D1-44C9-A192-9315E608E411}" type="pres">
      <dgm:prSet presAssocID="{F2094D12-F0DF-422E-B8BE-465BDE5A2CA7}" presName="negativeSpace" presStyleCnt="0"/>
      <dgm:spPr/>
    </dgm:pt>
    <dgm:pt modelId="{0C520C23-F1E9-4D31-A84E-A7BE61554AAE}" type="pres">
      <dgm:prSet presAssocID="{F2094D12-F0DF-422E-B8BE-465BDE5A2CA7}" presName="childText" presStyleLbl="conFgAcc1" presStyleIdx="2" presStyleCnt="5">
        <dgm:presLayoutVars>
          <dgm:bulletEnabled val="1"/>
        </dgm:presLayoutVars>
      </dgm:prSet>
      <dgm:spPr/>
    </dgm:pt>
    <dgm:pt modelId="{08783DC4-E22B-48CD-B4DF-8E7035C00327}" type="pres">
      <dgm:prSet presAssocID="{B64E4157-BD83-48CD-B084-1987C97A45EF}" presName="spaceBetweenRectangles" presStyleCnt="0"/>
      <dgm:spPr/>
    </dgm:pt>
    <dgm:pt modelId="{04B851F8-39BC-4649-B126-0D98BF9EA34C}" type="pres">
      <dgm:prSet presAssocID="{BB12B056-BB54-414D-81AF-0CD03CD5BD8D}" presName="parentLin" presStyleCnt="0"/>
      <dgm:spPr/>
    </dgm:pt>
    <dgm:pt modelId="{A9414E6C-D834-42C1-8701-466B29733293}" type="pres">
      <dgm:prSet presAssocID="{BB12B056-BB54-414D-81AF-0CD03CD5BD8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425B284-69CF-409B-B939-1E058494D6DC}" type="pres">
      <dgm:prSet presAssocID="{BB12B056-BB54-414D-81AF-0CD03CD5BD8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0E90F-4070-4492-B34F-4462DE141F39}" type="pres">
      <dgm:prSet presAssocID="{BB12B056-BB54-414D-81AF-0CD03CD5BD8D}" presName="negativeSpace" presStyleCnt="0"/>
      <dgm:spPr/>
    </dgm:pt>
    <dgm:pt modelId="{D1B93347-BBEB-446E-86BD-529C109E2ED0}" type="pres">
      <dgm:prSet presAssocID="{BB12B056-BB54-414D-81AF-0CD03CD5BD8D}" presName="childText" presStyleLbl="conFgAcc1" presStyleIdx="3" presStyleCnt="5">
        <dgm:presLayoutVars>
          <dgm:bulletEnabled val="1"/>
        </dgm:presLayoutVars>
      </dgm:prSet>
      <dgm:spPr/>
    </dgm:pt>
    <dgm:pt modelId="{ECD5548A-3649-42C9-8F70-955EA89AF311}" type="pres">
      <dgm:prSet presAssocID="{36406D05-B9CD-41F1-AD7F-91AF4F7FAA76}" presName="spaceBetweenRectangles" presStyleCnt="0"/>
      <dgm:spPr/>
    </dgm:pt>
    <dgm:pt modelId="{37B18137-D372-4177-817C-2231A8992DD8}" type="pres">
      <dgm:prSet presAssocID="{BE344552-3F18-4B10-BE15-8E8CE12A7774}" presName="parentLin" presStyleCnt="0"/>
      <dgm:spPr/>
    </dgm:pt>
    <dgm:pt modelId="{C478C14A-3098-4C49-8784-7FB622059A27}" type="pres">
      <dgm:prSet presAssocID="{BE344552-3F18-4B10-BE15-8E8CE12A777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81DFA0D-8222-4D2F-888F-CD2EA1011EF0}" type="pres">
      <dgm:prSet presAssocID="{BE344552-3F18-4B10-BE15-8E8CE12A77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C8796-8AD0-4B4C-8D65-3BCFEA2AC005}" type="pres">
      <dgm:prSet presAssocID="{BE344552-3F18-4B10-BE15-8E8CE12A7774}" presName="negativeSpace" presStyleCnt="0"/>
      <dgm:spPr/>
    </dgm:pt>
    <dgm:pt modelId="{BFBD97B3-B897-4FF6-A996-FB8BF09C2A85}" type="pres">
      <dgm:prSet presAssocID="{BE344552-3F18-4B10-BE15-8E8CE12A777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A7B926F-F789-444D-8E99-843A50C1263A}" srcId="{AF6964AF-537B-4AB5-97FF-788A2419A641}" destId="{F2094D12-F0DF-422E-B8BE-465BDE5A2CA7}" srcOrd="2" destOrd="0" parTransId="{53E27F77-AE29-477A-ACAB-43FCCA02B61F}" sibTransId="{B64E4157-BD83-48CD-B084-1987C97A45EF}"/>
    <dgm:cxn modelId="{C2CAE83D-D7B3-4504-8EC6-CFA36B9D0355}" type="presOf" srcId="{BB12B056-BB54-414D-81AF-0CD03CD5BD8D}" destId="{A425B284-69CF-409B-B939-1E058494D6DC}" srcOrd="1" destOrd="0" presId="urn:microsoft.com/office/officeart/2005/8/layout/list1"/>
    <dgm:cxn modelId="{E4698D50-DD06-4B85-98B0-4DD080C9C48F}" type="presOf" srcId="{C53B7056-DC05-4C40-A0CB-3D9A0A30323D}" destId="{78E07F72-FC4A-4D84-BFC3-914DC0A590CF}" srcOrd="0" destOrd="0" presId="urn:microsoft.com/office/officeart/2005/8/layout/list1"/>
    <dgm:cxn modelId="{A2CD41C3-20E8-4078-B54C-4E2BE1860783}" type="presOf" srcId="{C53B7056-DC05-4C40-A0CB-3D9A0A30323D}" destId="{B6F31262-2F25-4ED6-B6C4-CC18EF3FD7C1}" srcOrd="1" destOrd="0" presId="urn:microsoft.com/office/officeart/2005/8/layout/list1"/>
    <dgm:cxn modelId="{6D867821-8275-427F-A8CE-2471A936439C}" type="presOf" srcId="{F2094D12-F0DF-422E-B8BE-465BDE5A2CA7}" destId="{FBE15B93-EE9A-4424-A730-B36EFD9294A7}" srcOrd="1" destOrd="0" presId="urn:microsoft.com/office/officeart/2005/8/layout/list1"/>
    <dgm:cxn modelId="{53F317B1-A02B-4365-A56B-397F3A69D1A6}" type="presOf" srcId="{BB12B056-BB54-414D-81AF-0CD03CD5BD8D}" destId="{A9414E6C-D834-42C1-8701-466B29733293}" srcOrd="0" destOrd="0" presId="urn:microsoft.com/office/officeart/2005/8/layout/list1"/>
    <dgm:cxn modelId="{EFC86438-3632-4FB8-B3D3-B4EE431DA405}" type="presOf" srcId="{C86606B8-3C59-4046-BD7A-AA431FCE431A}" destId="{942CEB0C-C51D-40B8-991A-7EDA5C5B424F}" srcOrd="0" destOrd="0" presId="urn:microsoft.com/office/officeart/2005/8/layout/list1"/>
    <dgm:cxn modelId="{7930D3E3-D6A7-412C-A2C9-3C22A3D2FA76}" type="presOf" srcId="{AF6964AF-537B-4AB5-97FF-788A2419A641}" destId="{A236E167-501E-4C86-BE7B-A56B56429624}" srcOrd="0" destOrd="0" presId="urn:microsoft.com/office/officeart/2005/8/layout/list1"/>
    <dgm:cxn modelId="{A19B91F3-32EF-4098-A721-00F534635DA2}" type="presOf" srcId="{BE344552-3F18-4B10-BE15-8E8CE12A7774}" destId="{C478C14A-3098-4C49-8784-7FB622059A27}" srcOrd="0" destOrd="0" presId="urn:microsoft.com/office/officeart/2005/8/layout/list1"/>
    <dgm:cxn modelId="{70B14A0E-75D1-4C17-886D-E3CA1E4724B8}" srcId="{AF6964AF-537B-4AB5-97FF-788A2419A641}" destId="{BE344552-3F18-4B10-BE15-8E8CE12A7774}" srcOrd="4" destOrd="0" parTransId="{537D065C-8260-4673-BFA3-AB77328FF040}" sibTransId="{D4AD8666-5123-473F-A7E6-70A9585FDADD}"/>
    <dgm:cxn modelId="{906110C6-C455-4CCB-BF88-6B72295891D2}" srcId="{AF6964AF-537B-4AB5-97FF-788A2419A641}" destId="{BB12B056-BB54-414D-81AF-0CD03CD5BD8D}" srcOrd="3" destOrd="0" parTransId="{637B4D76-415A-49CF-B52D-C2FE2EF9B498}" sibTransId="{36406D05-B9CD-41F1-AD7F-91AF4F7FAA76}"/>
    <dgm:cxn modelId="{903E408D-E029-4A16-AFC9-64E4DC32D879}" type="presOf" srcId="{C86606B8-3C59-4046-BD7A-AA431FCE431A}" destId="{E8E7238E-85C9-4D40-A747-BC76E80008BB}" srcOrd="1" destOrd="0" presId="urn:microsoft.com/office/officeart/2005/8/layout/list1"/>
    <dgm:cxn modelId="{700C899F-9AB5-4197-B015-927ADEFC3AEA}" srcId="{AF6964AF-537B-4AB5-97FF-788A2419A641}" destId="{C53B7056-DC05-4C40-A0CB-3D9A0A30323D}" srcOrd="0" destOrd="0" parTransId="{B5F7FC2E-106C-43E3-B108-31312998D409}" sibTransId="{ACE76250-787A-4BDA-88C0-9F6D19B1EAC9}"/>
    <dgm:cxn modelId="{4B4E2242-3B5A-4EF3-8573-6674A5A54D64}" srcId="{AF6964AF-537B-4AB5-97FF-788A2419A641}" destId="{C86606B8-3C59-4046-BD7A-AA431FCE431A}" srcOrd="1" destOrd="0" parTransId="{4CD0AEA6-6151-4C70-BFA1-8589792C8FCF}" sibTransId="{39F9805D-236B-4F06-AAC3-4C5C43E0223F}"/>
    <dgm:cxn modelId="{248A4E21-03D5-4B34-8B57-DA6D77F11C03}" type="presOf" srcId="{F2094D12-F0DF-422E-B8BE-465BDE5A2CA7}" destId="{914D1B1D-289B-49A1-9DF3-CF838E61D27E}" srcOrd="0" destOrd="0" presId="urn:microsoft.com/office/officeart/2005/8/layout/list1"/>
    <dgm:cxn modelId="{CC7C9FC8-8686-405C-915A-CDE5450F9E8B}" type="presOf" srcId="{BE344552-3F18-4B10-BE15-8E8CE12A7774}" destId="{A81DFA0D-8222-4D2F-888F-CD2EA1011EF0}" srcOrd="1" destOrd="0" presId="urn:microsoft.com/office/officeart/2005/8/layout/list1"/>
    <dgm:cxn modelId="{5BCB8E53-E0B8-4541-A5C8-F35D5FF4DA32}" type="presParOf" srcId="{A236E167-501E-4C86-BE7B-A56B56429624}" destId="{3D91FC0D-1F31-4B5F-8BE2-2765C6EA9E08}" srcOrd="0" destOrd="0" presId="urn:microsoft.com/office/officeart/2005/8/layout/list1"/>
    <dgm:cxn modelId="{5BDBF0D2-374F-47C5-93DA-DA124C639EF7}" type="presParOf" srcId="{3D91FC0D-1F31-4B5F-8BE2-2765C6EA9E08}" destId="{78E07F72-FC4A-4D84-BFC3-914DC0A590CF}" srcOrd="0" destOrd="0" presId="urn:microsoft.com/office/officeart/2005/8/layout/list1"/>
    <dgm:cxn modelId="{7FD66F2B-3333-4346-BB3E-3200A3BF0E50}" type="presParOf" srcId="{3D91FC0D-1F31-4B5F-8BE2-2765C6EA9E08}" destId="{B6F31262-2F25-4ED6-B6C4-CC18EF3FD7C1}" srcOrd="1" destOrd="0" presId="urn:microsoft.com/office/officeart/2005/8/layout/list1"/>
    <dgm:cxn modelId="{3DF93149-7ECF-416F-ACE3-2E015CE091EE}" type="presParOf" srcId="{A236E167-501E-4C86-BE7B-A56B56429624}" destId="{0FDA385F-AF15-4E72-A26B-2DBEABCF1BA3}" srcOrd="1" destOrd="0" presId="urn:microsoft.com/office/officeart/2005/8/layout/list1"/>
    <dgm:cxn modelId="{A4A8D4BE-5F5E-4474-BB26-B5185E054943}" type="presParOf" srcId="{A236E167-501E-4C86-BE7B-A56B56429624}" destId="{074802C0-3C5A-4458-A350-A832EC2587A5}" srcOrd="2" destOrd="0" presId="urn:microsoft.com/office/officeart/2005/8/layout/list1"/>
    <dgm:cxn modelId="{7CB17FF8-E9D0-40ED-BDBE-9140FC7E71A1}" type="presParOf" srcId="{A236E167-501E-4C86-BE7B-A56B56429624}" destId="{3C4A3DE4-1860-46F8-B04E-2CE975593750}" srcOrd="3" destOrd="0" presId="urn:microsoft.com/office/officeart/2005/8/layout/list1"/>
    <dgm:cxn modelId="{63485276-6878-4126-9751-DFFDF15A066A}" type="presParOf" srcId="{A236E167-501E-4C86-BE7B-A56B56429624}" destId="{532CC554-263B-4320-9FBB-5C73A5A5C1AE}" srcOrd="4" destOrd="0" presId="urn:microsoft.com/office/officeart/2005/8/layout/list1"/>
    <dgm:cxn modelId="{1FDA3893-7570-49F4-A299-83CFD56F8B2D}" type="presParOf" srcId="{532CC554-263B-4320-9FBB-5C73A5A5C1AE}" destId="{942CEB0C-C51D-40B8-991A-7EDA5C5B424F}" srcOrd="0" destOrd="0" presId="urn:microsoft.com/office/officeart/2005/8/layout/list1"/>
    <dgm:cxn modelId="{06E8F5F1-0612-4317-AC16-61B7300EB2A7}" type="presParOf" srcId="{532CC554-263B-4320-9FBB-5C73A5A5C1AE}" destId="{E8E7238E-85C9-4D40-A747-BC76E80008BB}" srcOrd="1" destOrd="0" presId="urn:microsoft.com/office/officeart/2005/8/layout/list1"/>
    <dgm:cxn modelId="{5CC53F3E-A718-495B-98E4-6140FF7EFD26}" type="presParOf" srcId="{A236E167-501E-4C86-BE7B-A56B56429624}" destId="{0185ABE6-EB1D-490F-8E73-1DCFA8511C44}" srcOrd="5" destOrd="0" presId="urn:microsoft.com/office/officeart/2005/8/layout/list1"/>
    <dgm:cxn modelId="{74277272-6B49-4A90-A14D-2A4F91308FDC}" type="presParOf" srcId="{A236E167-501E-4C86-BE7B-A56B56429624}" destId="{E8839C84-2BFB-4294-A581-EAD9FDEFBFCD}" srcOrd="6" destOrd="0" presId="urn:microsoft.com/office/officeart/2005/8/layout/list1"/>
    <dgm:cxn modelId="{F5C45D33-8321-4255-9F7F-EF32DBD7157E}" type="presParOf" srcId="{A236E167-501E-4C86-BE7B-A56B56429624}" destId="{F5D51F03-07F9-4A55-BFD2-7653602BADE7}" srcOrd="7" destOrd="0" presId="urn:microsoft.com/office/officeart/2005/8/layout/list1"/>
    <dgm:cxn modelId="{42656B7A-C857-4C4B-86FC-3ADB6116D8E4}" type="presParOf" srcId="{A236E167-501E-4C86-BE7B-A56B56429624}" destId="{E4C3116D-A473-4474-8E29-1DB26AEC8FC4}" srcOrd="8" destOrd="0" presId="urn:microsoft.com/office/officeart/2005/8/layout/list1"/>
    <dgm:cxn modelId="{93007FD1-0297-4AB5-A938-B9651F43A17B}" type="presParOf" srcId="{E4C3116D-A473-4474-8E29-1DB26AEC8FC4}" destId="{914D1B1D-289B-49A1-9DF3-CF838E61D27E}" srcOrd="0" destOrd="0" presId="urn:microsoft.com/office/officeart/2005/8/layout/list1"/>
    <dgm:cxn modelId="{86E21686-05F3-4725-BF3A-E2941126F54B}" type="presParOf" srcId="{E4C3116D-A473-4474-8E29-1DB26AEC8FC4}" destId="{FBE15B93-EE9A-4424-A730-B36EFD9294A7}" srcOrd="1" destOrd="0" presId="urn:microsoft.com/office/officeart/2005/8/layout/list1"/>
    <dgm:cxn modelId="{80CCECAD-6433-4ACC-9870-D12BA7342529}" type="presParOf" srcId="{A236E167-501E-4C86-BE7B-A56B56429624}" destId="{7E272135-02D1-44C9-A192-9315E608E411}" srcOrd="9" destOrd="0" presId="urn:microsoft.com/office/officeart/2005/8/layout/list1"/>
    <dgm:cxn modelId="{7E62D986-60A9-4EC5-868B-8D944646E790}" type="presParOf" srcId="{A236E167-501E-4C86-BE7B-A56B56429624}" destId="{0C520C23-F1E9-4D31-A84E-A7BE61554AAE}" srcOrd="10" destOrd="0" presId="urn:microsoft.com/office/officeart/2005/8/layout/list1"/>
    <dgm:cxn modelId="{61761F03-44AB-49DD-A8AF-D95A431AC16F}" type="presParOf" srcId="{A236E167-501E-4C86-BE7B-A56B56429624}" destId="{08783DC4-E22B-48CD-B4DF-8E7035C00327}" srcOrd="11" destOrd="0" presId="urn:microsoft.com/office/officeart/2005/8/layout/list1"/>
    <dgm:cxn modelId="{7E60F149-4D5D-4EB9-B69C-7DAB8EBB1B1C}" type="presParOf" srcId="{A236E167-501E-4C86-BE7B-A56B56429624}" destId="{04B851F8-39BC-4649-B126-0D98BF9EA34C}" srcOrd="12" destOrd="0" presId="urn:microsoft.com/office/officeart/2005/8/layout/list1"/>
    <dgm:cxn modelId="{39F1CE4E-3E37-4C7C-A8FC-438059C40711}" type="presParOf" srcId="{04B851F8-39BC-4649-B126-0D98BF9EA34C}" destId="{A9414E6C-D834-42C1-8701-466B29733293}" srcOrd="0" destOrd="0" presId="urn:microsoft.com/office/officeart/2005/8/layout/list1"/>
    <dgm:cxn modelId="{7617F97A-34EE-4039-B3E3-EB39C91D0701}" type="presParOf" srcId="{04B851F8-39BC-4649-B126-0D98BF9EA34C}" destId="{A425B284-69CF-409B-B939-1E058494D6DC}" srcOrd="1" destOrd="0" presId="urn:microsoft.com/office/officeart/2005/8/layout/list1"/>
    <dgm:cxn modelId="{2C22DC55-6CBC-445B-A5D7-68F061BCCDBB}" type="presParOf" srcId="{A236E167-501E-4C86-BE7B-A56B56429624}" destId="{4200E90F-4070-4492-B34F-4462DE141F39}" srcOrd="13" destOrd="0" presId="urn:microsoft.com/office/officeart/2005/8/layout/list1"/>
    <dgm:cxn modelId="{06449E56-D384-45D7-A9B2-D1BBAE9BBB44}" type="presParOf" srcId="{A236E167-501E-4C86-BE7B-A56B56429624}" destId="{D1B93347-BBEB-446E-86BD-529C109E2ED0}" srcOrd="14" destOrd="0" presId="urn:microsoft.com/office/officeart/2005/8/layout/list1"/>
    <dgm:cxn modelId="{779302CA-DDDA-4B98-9D56-0EBABEAF17C1}" type="presParOf" srcId="{A236E167-501E-4C86-BE7B-A56B56429624}" destId="{ECD5548A-3649-42C9-8F70-955EA89AF311}" srcOrd="15" destOrd="0" presId="urn:microsoft.com/office/officeart/2005/8/layout/list1"/>
    <dgm:cxn modelId="{0FFF0F51-CE32-4B28-B851-B6404309E379}" type="presParOf" srcId="{A236E167-501E-4C86-BE7B-A56B56429624}" destId="{37B18137-D372-4177-817C-2231A8992DD8}" srcOrd="16" destOrd="0" presId="urn:microsoft.com/office/officeart/2005/8/layout/list1"/>
    <dgm:cxn modelId="{99EABF26-498B-4B58-84FE-C8F62FA130DF}" type="presParOf" srcId="{37B18137-D372-4177-817C-2231A8992DD8}" destId="{C478C14A-3098-4C49-8784-7FB622059A27}" srcOrd="0" destOrd="0" presId="urn:microsoft.com/office/officeart/2005/8/layout/list1"/>
    <dgm:cxn modelId="{92DEEF71-E93C-458E-A355-2F0F815D2E58}" type="presParOf" srcId="{37B18137-D372-4177-817C-2231A8992DD8}" destId="{A81DFA0D-8222-4D2F-888F-CD2EA1011EF0}" srcOrd="1" destOrd="0" presId="urn:microsoft.com/office/officeart/2005/8/layout/list1"/>
    <dgm:cxn modelId="{CD7134DE-D9CF-47D9-B6CA-04A24FBC4323}" type="presParOf" srcId="{A236E167-501E-4C86-BE7B-A56B56429624}" destId="{74AC8796-8AD0-4B4C-8D65-3BCFEA2AC005}" srcOrd="17" destOrd="0" presId="urn:microsoft.com/office/officeart/2005/8/layout/list1"/>
    <dgm:cxn modelId="{EF38108B-4C6D-47C5-A9CB-A92823EDB4D4}" type="presParOf" srcId="{A236E167-501E-4C86-BE7B-A56B56429624}" destId="{BFBD97B3-B897-4FF6-A996-FB8BF09C2A8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713D8-D788-48A6-B5E3-84A40526A784}">
      <dsp:nvSpPr>
        <dsp:cNvPr id="0" name=""/>
        <dsp:cNvSpPr/>
      </dsp:nvSpPr>
      <dsp:spPr>
        <a:xfrm>
          <a:off x="0" y="321853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D7A62-F6AC-44B3-B1B4-F2FF4AD21A90}">
      <dsp:nvSpPr>
        <dsp:cNvPr id="0" name=""/>
        <dsp:cNvSpPr/>
      </dsp:nvSpPr>
      <dsp:spPr>
        <a:xfrm>
          <a:off x="411480" y="70933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не виходити за </a:t>
          </a:r>
          <a:r>
            <a:rPr lang="uk-UA" sz="1800" kern="1200" dirty="0" err="1" smtClean="0"/>
            <a:t>межi</a:t>
          </a:r>
          <a:r>
            <a:rPr lang="uk-UA" sz="1800" kern="1200" dirty="0" smtClean="0"/>
            <a:t> режиму </a:t>
          </a:r>
          <a:r>
            <a:rPr lang="uk-UA" sz="1800" kern="1200" dirty="0" err="1" smtClean="0"/>
            <a:t>законностi</a:t>
          </a:r>
          <a:r>
            <a:rPr lang="uk-UA" sz="1800" kern="1200" dirty="0" smtClean="0"/>
            <a:t>; </a:t>
          </a:r>
          <a:endParaRPr lang="ru-RU" sz="1800" kern="1200" dirty="0"/>
        </a:p>
      </dsp:txBody>
      <dsp:txXfrm>
        <a:off x="411480" y="70933"/>
        <a:ext cx="5760720" cy="501840"/>
      </dsp:txXfrm>
    </dsp:sp>
    <dsp:sp modelId="{199EF8EF-58EF-4C44-A5C9-F20EBAD2EE55}">
      <dsp:nvSpPr>
        <dsp:cNvPr id="0" name=""/>
        <dsp:cNvSpPr/>
      </dsp:nvSpPr>
      <dsp:spPr>
        <a:xfrm>
          <a:off x="0" y="1092973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1F2B2-E066-4AE7-9A17-C5CD55F481F1}">
      <dsp:nvSpPr>
        <dsp:cNvPr id="0" name=""/>
        <dsp:cNvSpPr/>
      </dsp:nvSpPr>
      <dsp:spPr>
        <a:xfrm>
          <a:off x="411480" y="842053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вiдповiдати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компетенцiї</a:t>
          </a:r>
          <a:r>
            <a:rPr lang="uk-UA" sz="1800" kern="1200" dirty="0" smtClean="0"/>
            <a:t> суб’єкта публічної адміністрації; </a:t>
          </a:r>
          <a:endParaRPr lang="ru-RU" sz="1800" kern="1200" dirty="0"/>
        </a:p>
      </dsp:txBody>
      <dsp:txXfrm>
        <a:off x="411480" y="842053"/>
        <a:ext cx="5760720" cy="501840"/>
      </dsp:txXfrm>
    </dsp:sp>
    <dsp:sp modelId="{D6D2FEE4-5C4C-4966-8F57-CDDEC934F691}">
      <dsp:nvSpPr>
        <dsp:cNvPr id="0" name=""/>
        <dsp:cNvSpPr/>
      </dsp:nvSpPr>
      <dsp:spPr>
        <a:xfrm>
          <a:off x="0" y="1864094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07588-AC9C-43B4-BFE1-47F99CEBE239}">
      <dsp:nvSpPr>
        <dsp:cNvPr id="0" name=""/>
        <dsp:cNvSpPr/>
      </dsp:nvSpPr>
      <dsp:spPr>
        <a:xfrm>
          <a:off x="411480" y="1613173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вiдповiдати</a:t>
          </a:r>
          <a:r>
            <a:rPr lang="uk-UA" sz="1800" kern="1200" dirty="0" smtClean="0"/>
            <a:t> змісту його адміністративних </a:t>
          </a:r>
          <a:r>
            <a:rPr lang="uk-UA" sz="1800" kern="1200" dirty="0" err="1" smtClean="0"/>
            <a:t>зобов’єязань</a:t>
          </a:r>
          <a:r>
            <a:rPr lang="uk-UA" sz="1800" kern="1200" dirty="0" smtClean="0"/>
            <a:t>; </a:t>
          </a:r>
          <a:endParaRPr lang="ru-RU" sz="1800" kern="1200" dirty="0"/>
        </a:p>
      </dsp:txBody>
      <dsp:txXfrm>
        <a:off x="411480" y="1613173"/>
        <a:ext cx="5760720" cy="501840"/>
      </dsp:txXfrm>
    </dsp:sp>
    <dsp:sp modelId="{751C67FA-BF30-412C-B48F-EC144C853C56}">
      <dsp:nvSpPr>
        <dsp:cNvPr id="0" name=""/>
        <dsp:cNvSpPr/>
      </dsp:nvSpPr>
      <dsp:spPr>
        <a:xfrm>
          <a:off x="0" y="2635213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EDC28-FDB2-458A-8092-7EC5A717D9C8}">
      <dsp:nvSpPr>
        <dsp:cNvPr id="0" name=""/>
        <dsp:cNvSpPr/>
      </dsp:nvSpPr>
      <dsp:spPr>
        <a:xfrm>
          <a:off x="411480" y="2384293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вiдповiдати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змiсту</a:t>
          </a:r>
          <a:r>
            <a:rPr lang="uk-UA" sz="1800" kern="1200" dirty="0" smtClean="0"/>
            <a:t> i характеру </a:t>
          </a:r>
          <a:r>
            <a:rPr lang="uk-UA" sz="1800" kern="1200" dirty="0" err="1" smtClean="0"/>
            <a:t>вирiшуваних</a:t>
          </a:r>
          <a:r>
            <a:rPr lang="uk-UA" sz="1800" kern="1200" dirty="0" smtClean="0"/>
            <a:t> питань; </a:t>
          </a:r>
          <a:endParaRPr lang="ru-RU" sz="1800" kern="1200" dirty="0"/>
        </a:p>
      </dsp:txBody>
      <dsp:txXfrm>
        <a:off x="411480" y="2384293"/>
        <a:ext cx="5760720" cy="501840"/>
      </dsp:txXfrm>
    </dsp:sp>
    <dsp:sp modelId="{7D8DF1FD-B781-4890-ACBE-3D172FCF3EDE}">
      <dsp:nvSpPr>
        <dsp:cNvPr id="0" name=""/>
        <dsp:cNvSpPr/>
      </dsp:nvSpPr>
      <dsp:spPr>
        <a:xfrm>
          <a:off x="0" y="3406334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4F4E3-3C25-40FC-A4C1-CF47A7DA70C4}">
      <dsp:nvSpPr>
        <dsp:cNvPr id="0" name=""/>
        <dsp:cNvSpPr/>
      </dsp:nvSpPr>
      <dsp:spPr>
        <a:xfrm>
          <a:off x="411480" y="3155414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сприяти задоволенню публічного інтересу; </a:t>
          </a:r>
          <a:endParaRPr lang="ru-RU" sz="1800" kern="1200" dirty="0"/>
        </a:p>
      </dsp:txBody>
      <dsp:txXfrm>
        <a:off x="411480" y="3155414"/>
        <a:ext cx="5760720" cy="501840"/>
      </dsp:txXfrm>
    </dsp:sp>
    <dsp:sp modelId="{07CDC11A-0118-407C-BB39-E01774F522ED}">
      <dsp:nvSpPr>
        <dsp:cNvPr id="0" name=""/>
        <dsp:cNvSpPr/>
      </dsp:nvSpPr>
      <dsp:spPr>
        <a:xfrm>
          <a:off x="0" y="4177454"/>
          <a:ext cx="8229600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2921C-4389-4BE9-A919-BDB81F148C10}">
      <dsp:nvSpPr>
        <dsp:cNvPr id="0" name=""/>
        <dsp:cNvSpPr/>
      </dsp:nvSpPr>
      <dsp:spPr>
        <a:xfrm>
          <a:off x="411480" y="3926534"/>
          <a:ext cx="57607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враховувати </a:t>
          </a:r>
          <a:r>
            <a:rPr lang="uk-UA" sz="1800" kern="1200" dirty="0" err="1" smtClean="0"/>
            <a:t>особливостi</a:t>
          </a:r>
          <a:r>
            <a:rPr lang="uk-UA" sz="1800" kern="1200" dirty="0" smtClean="0"/>
            <a:t> конкретного об’єкта владного впливу.</a:t>
          </a:r>
          <a:endParaRPr lang="ru-RU" sz="1800" kern="1200" dirty="0"/>
        </a:p>
      </dsp:txBody>
      <dsp:txXfrm>
        <a:off x="411480" y="3926534"/>
        <a:ext cx="5760720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7C035E-2ED9-4F8D-8D12-252B83647289}">
      <dsp:nvSpPr>
        <dsp:cNvPr id="0" name=""/>
        <dsp:cNvSpPr/>
      </dsp:nvSpPr>
      <dsp:spPr>
        <a:xfrm>
          <a:off x="0" y="345941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17D1F-FCF0-419D-AADF-DE9404F7AC01}">
      <dsp:nvSpPr>
        <dsp:cNvPr id="0" name=""/>
        <dsp:cNvSpPr/>
      </dsp:nvSpPr>
      <dsp:spPr>
        <a:xfrm>
          <a:off x="419100" y="95021"/>
          <a:ext cx="586740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є способом зовнішнього вираження діяльності публічної адміністрації та її посадових осіб;</a:t>
          </a:r>
          <a:endParaRPr lang="ru-RU" sz="1400" kern="1200" dirty="0"/>
        </a:p>
      </dsp:txBody>
      <dsp:txXfrm>
        <a:off x="419100" y="95021"/>
        <a:ext cx="5867400" cy="501840"/>
      </dsp:txXfrm>
    </dsp:sp>
    <dsp:sp modelId="{04B493D8-F12E-4A69-AB6B-9088B1EEB7B1}">
      <dsp:nvSpPr>
        <dsp:cNvPr id="0" name=""/>
        <dsp:cNvSpPr/>
      </dsp:nvSpPr>
      <dsp:spPr>
        <a:xfrm>
          <a:off x="0" y="1117061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097123"/>
              <a:satOff val="1489"/>
              <a:lumOff val="251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E2A4D-D7C7-4186-A345-61DE4E7B942B}">
      <dsp:nvSpPr>
        <dsp:cNvPr id="0" name=""/>
        <dsp:cNvSpPr/>
      </dsp:nvSpPr>
      <dsp:spPr>
        <a:xfrm>
          <a:off x="419100" y="866141"/>
          <a:ext cx="5867400" cy="501840"/>
        </a:xfrm>
        <a:prstGeom prst="roundRect">
          <a:avLst/>
        </a:prstGeom>
        <a:solidFill>
          <a:schemeClr val="accent4">
            <a:hueOff val="1097123"/>
            <a:satOff val="1489"/>
            <a:lumOff val="251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залежать від змісту компетенції публічної адміністрації;</a:t>
          </a:r>
          <a:endParaRPr lang="ru-RU" sz="1400" kern="1200" dirty="0"/>
        </a:p>
      </dsp:txBody>
      <dsp:txXfrm>
        <a:off x="419100" y="866141"/>
        <a:ext cx="5867400" cy="501840"/>
      </dsp:txXfrm>
    </dsp:sp>
    <dsp:sp modelId="{75B8A18E-52A1-4DDE-A738-111E3EC316DC}">
      <dsp:nvSpPr>
        <dsp:cNvPr id="0" name=""/>
        <dsp:cNvSpPr/>
      </dsp:nvSpPr>
      <dsp:spPr>
        <a:xfrm>
          <a:off x="0" y="2167018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2194245"/>
              <a:satOff val="2978"/>
              <a:lumOff val="502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0FF75-AA13-4DF2-9DF4-4CC076F5E88E}">
      <dsp:nvSpPr>
        <dsp:cNvPr id="0" name=""/>
        <dsp:cNvSpPr/>
      </dsp:nvSpPr>
      <dsp:spPr>
        <a:xfrm>
          <a:off x="419100" y="1637261"/>
          <a:ext cx="5867400" cy="780677"/>
        </a:xfrm>
        <a:prstGeom prst="roundRect">
          <a:avLst/>
        </a:prstGeom>
        <a:solidFill>
          <a:schemeClr val="accent4">
            <a:hueOff val="2194245"/>
            <a:satOff val="2978"/>
            <a:lumOff val="502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обумовлені реалізацією завдань і функцій суб'єктів владних повноважень (виконання адміністративних зобов’язань) в рамках їх компетенції;</a:t>
          </a:r>
          <a:endParaRPr lang="ru-RU" sz="1400" kern="1200" dirty="0"/>
        </a:p>
      </dsp:txBody>
      <dsp:txXfrm>
        <a:off x="419100" y="1637261"/>
        <a:ext cx="5867400" cy="780677"/>
      </dsp:txXfrm>
    </dsp:sp>
    <dsp:sp modelId="{8AF3FE6E-B616-4981-BEA7-F002740E0E5D}">
      <dsp:nvSpPr>
        <dsp:cNvPr id="0" name=""/>
        <dsp:cNvSpPr/>
      </dsp:nvSpPr>
      <dsp:spPr>
        <a:xfrm>
          <a:off x="0" y="2938138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3291368"/>
              <a:satOff val="4467"/>
              <a:lumOff val="752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05204-B61D-4461-8D1B-C5BB2C1B0B9E}">
      <dsp:nvSpPr>
        <dsp:cNvPr id="0" name=""/>
        <dsp:cNvSpPr/>
      </dsp:nvSpPr>
      <dsp:spPr>
        <a:xfrm>
          <a:off x="419100" y="2687218"/>
          <a:ext cx="5867400" cy="501840"/>
        </a:xfrm>
        <a:prstGeom prst="roundRect">
          <a:avLst/>
        </a:prstGeom>
        <a:solidFill>
          <a:schemeClr val="accent4">
            <a:hueOff val="3291368"/>
            <a:satOff val="4467"/>
            <a:lumOff val="752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 більшості випадків вимагають юридичної регламентації;</a:t>
          </a:r>
          <a:endParaRPr lang="ru-RU" sz="1400" kern="1200" dirty="0"/>
        </a:p>
      </dsp:txBody>
      <dsp:txXfrm>
        <a:off x="419100" y="2687218"/>
        <a:ext cx="5867400" cy="501840"/>
      </dsp:txXfrm>
    </dsp:sp>
    <dsp:sp modelId="{25AA4A2B-7EE9-403E-8E09-5C867359BD2B}">
      <dsp:nvSpPr>
        <dsp:cNvPr id="0" name=""/>
        <dsp:cNvSpPr/>
      </dsp:nvSpPr>
      <dsp:spPr>
        <a:xfrm>
          <a:off x="0" y="3709258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4388491"/>
              <a:satOff val="5956"/>
              <a:lumOff val="1003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7CB52-7429-4F91-872B-1FB2C62013F3}">
      <dsp:nvSpPr>
        <dsp:cNvPr id="0" name=""/>
        <dsp:cNvSpPr/>
      </dsp:nvSpPr>
      <dsp:spPr>
        <a:xfrm>
          <a:off x="419100" y="3458338"/>
          <a:ext cx="5867400" cy="501840"/>
        </a:xfrm>
        <a:prstGeom prst="roundRect">
          <a:avLst/>
        </a:prstGeom>
        <a:solidFill>
          <a:schemeClr val="accent4">
            <a:hueOff val="4388491"/>
            <a:satOff val="5956"/>
            <a:lumOff val="1003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вибір форм діяльності обумовлений специфікою поставленої мети, зумовлює найбільш ефективний варіант діяльності;</a:t>
          </a:r>
          <a:endParaRPr lang="ru-RU" sz="1400" kern="1200" dirty="0"/>
        </a:p>
      </dsp:txBody>
      <dsp:txXfrm>
        <a:off x="419100" y="3458338"/>
        <a:ext cx="5867400" cy="501840"/>
      </dsp:txXfrm>
    </dsp:sp>
    <dsp:sp modelId="{1EEF135D-B4EF-4B17-9799-1C03FA507901}">
      <dsp:nvSpPr>
        <dsp:cNvPr id="0" name=""/>
        <dsp:cNvSpPr/>
      </dsp:nvSpPr>
      <dsp:spPr>
        <a:xfrm>
          <a:off x="0" y="4480378"/>
          <a:ext cx="8382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5485613"/>
              <a:satOff val="7445"/>
              <a:lumOff val="1254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62C81-F559-4831-A0A7-6C016D96EC0A}">
      <dsp:nvSpPr>
        <dsp:cNvPr id="0" name=""/>
        <dsp:cNvSpPr/>
      </dsp:nvSpPr>
      <dsp:spPr>
        <a:xfrm>
          <a:off x="419100" y="4229458"/>
          <a:ext cx="5867400" cy="501840"/>
        </a:xfrm>
        <a:prstGeom prst="roundRect">
          <a:avLst/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тягнуть за собою певні наслідки.</a:t>
          </a:r>
          <a:endParaRPr lang="ru-RU" sz="1400" kern="1200" dirty="0"/>
        </a:p>
      </dsp:txBody>
      <dsp:txXfrm>
        <a:off x="419100" y="4229458"/>
        <a:ext cx="5867400" cy="501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2E100-D564-402D-A54F-DDB7E171989D}">
      <dsp:nvSpPr>
        <dsp:cNvPr id="0" name=""/>
        <dsp:cNvSpPr/>
      </dsp:nvSpPr>
      <dsp:spPr>
        <a:xfrm rot="5400000">
          <a:off x="-267655" y="271570"/>
          <a:ext cx="1784372" cy="1249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ступенем юридичного вираження: </a:t>
          </a:r>
          <a:endParaRPr lang="ru-RU" sz="1400" kern="1200" dirty="0"/>
        </a:p>
      </dsp:txBody>
      <dsp:txXfrm rot="5400000">
        <a:off x="-267655" y="271570"/>
        <a:ext cx="1784372" cy="1249060"/>
      </dsp:txXfrm>
    </dsp:sp>
    <dsp:sp modelId="{25FA9367-0093-40C5-B98F-D19CA9BB88B5}">
      <dsp:nvSpPr>
        <dsp:cNvPr id="0" name=""/>
        <dsp:cNvSpPr/>
      </dsp:nvSpPr>
      <dsp:spPr>
        <a:xfrm rot="5400000">
          <a:off x="4235304" y="-2982328"/>
          <a:ext cx="1160452" cy="7132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основні (видання правових актів);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похідні базуються на них, тобто різні дії, що тягнуть визначені юридичні наслідки що мають визначену юридичну спрямованість (реєстраційні, дозвільні, наглядові, попереджувальні, забезпечувальні дії тощо);</a:t>
          </a:r>
          <a:endParaRPr lang="ru-RU" sz="1400" kern="1200" dirty="0"/>
        </a:p>
      </dsp:txBody>
      <dsp:txXfrm rot="5400000">
        <a:off x="4235304" y="-2982328"/>
        <a:ext cx="1160452" cy="7132939"/>
      </dsp:txXfrm>
    </dsp:sp>
    <dsp:sp modelId="{E91F0589-37C7-4601-9BA1-06FF2D3A87C4}">
      <dsp:nvSpPr>
        <dsp:cNvPr id="0" name=""/>
        <dsp:cNvSpPr/>
      </dsp:nvSpPr>
      <dsp:spPr>
        <a:xfrm rot="5400000">
          <a:off x="-267655" y="1863882"/>
          <a:ext cx="1784372" cy="1249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досягнутими результатами:</a:t>
          </a:r>
          <a:endParaRPr lang="ru-RU" sz="1400" kern="1200" dirty="0"/>
        </a:p>
      </dsp:txBody>
      <dsp:txXfrm rot="5400000">
        <a:off x="-267655" y="1863882"/>
        <a:ext cx="1784372" cy="1249060"/>
      </dsp:txXfrm>
    </dsp:sp>
    <dsp:sp modelId="{5E58D975-02AB-46B6-9D61-6057BCEAB375}">
      <dsp:nvSpPr>
        <dsp:cNvPr id="0" name=""/>
        <dsp:cNvSpPr/>
      </dsp:nvSpPr>
      <dsp:spPr>
        <a:xfrm rot="5400000">
          <a:off x="4235609" y="-1390321"/>
          <a:ext cx="1159842" cy="7132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позитивне регулювання (затвердження програм соціально-економічного розвитку, видання положень про органи влади тощо);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реакція на негативні явища в публічному адміністрування (застосування заходів адміністративної відповідальності);</a:t>
          </a:r>
          <a:endParaRPr lang="ru-RU" sz="1400" kern="1200" dirty="0"/>
        </a:p>
      </dsp:txBody>
      <dsp:txXfrm rot="5400000">
        <a:off x="4235609" y="-1390321"/>
        <a:ext cx="1159842" cy="7132939"/>
      </dsp:txXfrm>
    </dsp:sp>
    <dsp:sp modelId="{133B014B-700E-4024-8A90-C5AB55177ADD}">
      <dsp:nvSpPr>
        <dsp:cNvPr id="0" name=""/>
        <dsp:cNvSpPr/>
      </dsp:nvSpPr>
      <dsp:spPr>
        <a:xfrm rot="5400000">
          <a:off x="-267655" y="3456194"/>
          <a:ext cx="1784372" cy="1249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спрямованістю: </a:t>
          </a:r>
          <a:endParaRPr lang="ru-RU" sz="1400" kern="1200" dirty="0"/>
        </a:p>
      </dsp:txBody>
      <dsp:txXfrm rot="5400000">
        <a:off x="-267655" y="3456194"/>
        <a:ext cx="1784372" cy="1249060"/>
      </dsp:txXfrm>
    </dsp:sp>
    <dsp:sp modelId="{8D00FC34-B05A-4507-B5C9-ED846E34923F}">
      <dsp:nvSpPr>
        <dsp:cNvPr id="0" name=""/>
        <dsp:cNvSpPr/>
      </dsp:nvSpPr>
      <dsp:spPr>
        <a:xfrm rot="5400000">
          <a:off x="4235609" y="201989"/>
          <a:ext cx="1159842" cy="7132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що впливають на суспільні відносини в сфері публічного адміністрування (зовнішні);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що впливають на внутрішньо управлінську діяльність структурних підрозділів публічної адміністрації (внутрішні);</a:t>
          </a:r>
          <a:endParaRPr lang="ru-RU" sz="1400" kern="1200" dirty="0"/>
        </a:p>
      </dsp:txBody>
      <dsp:txXfrm rot="5400000">
        <a:off x="4235609" y="201989"/>
        <a:ext cx="1159842" cy="71329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E22BE6-B5C3-431B-B0EB-270DB8897BE2}">
      <dsp:nvSpPr>
        <dsp:cNvPr id="0" name=""/>
        <dsp:cNvSpPr/>
      </dsp:nvSpPr>
      <dsp:spPr>
        <a:xfrm rot="5400000">
          <a:off x="-326975" y="332504"/>
          <a:ext cx="2179838" cy="15258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 колу осіб, на яких вони поширюються: </a:t>
          </a:r>
          <a:endParaRPr lang="ru-RU" sz="1400" kern="1200" dirty="0"/>
        </a:p>
      </dsp:txBody>
      <dsp:txXfrm rot="5400000">
        <a:off x="-326975" y="332504"/>
        <a:ext cx="2179838" cy="1525886"/>
      </dsp:txXfrm>
    </dsp:sp>
    <dsp:sp modelId="{23078935-C6B4-4B47-8E4C-FECBD68117A0}">
      <dsp:nvSpPr>
        <dsp:cNvPr id="0" name=""/>
        <dsp:cNvSpPr/>
      </dsp:nvSpPr>
      <dsp:spPr>
        <a:xfrm rot="5400000">
          <a:off x="4283595" y="-2752180"/>
          <a:ext cx="1416894" cy="69323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загальнообов’язкові;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адресовані конкретним суб’єктам;</a:t>
          </a:r>
          <a:endParaRPr lang="ru-RU" sz="1400" kern="1200" dirty="0"/>
        </a:p>
      </dsp:txBody>
      <dsp:txXfrm rot="5400000">
        <a:off x="4283595" y="-2752180"/>
        <a:ext cx="1416894" cy="6932313"/>
      </dsp:txXfrm>
    </dsp:sp>
    <dsp:sp modelId="{747C4BA5-D716-4C44-8103-F2ABEA05CD10}">
      <dsp:nvSpPr>
        <dsp:cNvPr id="0" name=""/>
        <dsp:cNvSpPr/>
      </dsp:nvSpPr>
      <dsp:spPr>
        <a:xfrm rot="5400000">
          <a:off x="-326975" y="2323156"/>
          <a:ext cx="2179838" cy="15258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характером і методам вирішення питань компетенції: </a:t>
          </a:r>
          <a:endParaRPr lang="ru-RU" sz="1400" kern="1200" dirty="0"/>
        </a:p>
      </dsp:txBody>
      <dsp:txXfrm rot="5400000">
        <a:off x="-326975" y="2323156"/>
        <a:ext cx="2179838" cy="1525886"/>
      </dsp:txXfrm>
    </dsp:sp>
    <dsp:sp modelId="{FC126141-4BD9-480F-A628-584E8CFA99D4}">
      <dsp:nvSpPr>
        <dsp:cNvPr id="0" name=""/>
        <dsp:cNvSpPr/>
      </dsp:nvSpPr>
      <dsp:spPr>
        <a:xfrm rot="5400000">
          <a:off x="4283223" y="-761155"/>
          <a:ext cx="1417639" cy="69323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процедурні (наприклад, підготовка і ухвалення управлінського рішення)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процесуальні (наприклад, в рамках адміністративно-деліктного провадження);</a:t>
          </a:r>
          <a:endParaRPr lang="ru-RU" sz="1400" kern="1200" dirty="0"/>
        </a:p>
      </dsp:txBody>
      <dsp:txXfrm rot="5400000">
        <a:off x="4283223" y="-761155"/>
        <a:ext cx="1417639" cy="6932313"/>
      </dsp:txXfrm>
    </dsp:sp>
    <dsp:sp modelId="{3E38E719-D815-479F-9A07-40011A20782A}">
      <dsp:nvSpPr>
        <dsp:cNvPr id="0" name=""/>
        <dsp:cNvSpPr/>
      </dsp:nvSpPr>
      <dsp:spPr>
        <a:xfrm rot="5400000">
          <a:off x="-326975" y="4313808"/>
          <a:ext cx="2179838" cy="15258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суб’єктним складом: </a:t>
          </a:r>
          <a:endParaRPr lang="ru-RU" sz="1400" kern="1200" dirty="0"/>
        </a:p>
      </dsp:txBody>
      <dsp:txXfrm rot="5400000">
        <a:off x="-326975" y="4313808"/>
        <a:ext cx="2179838" cy="1525886"/>
      </dsp:txXfrm>
    </dsp:sp>
    <dsp:sp modelId="{C055348A-22B3-4BFD-81FF-5672AFF8CDC6}">
      <dsp:nvSpPr>
        <dsp:cNvPr id="0" name=""/>
        <dsp:cNvSpPr/>
      </dsp:nvSpPr>
      <dsp:spPr>
        <a:xfrm rot="5400000">
          <a:off x="4283595" y="1229123"/>
          <a:ext cx="1416894" cy="69323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односторонні;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</a:t>
          </a:r>
          <a:r>
            <a:rPr lang="uk-UA" sz="1400" kern="1200" dirty="0" err="1" smtClean="0"/>
            <a:t>дво-</a:t>
          </a:r>
          <a:r>
            <a:rPr lang="uk-UA" sz="1400" kern="1200" dirty="0" smtClean="0"/>
            <a:t> або багатосторонні (адміністративні договори);</a:t>
          </a:r>
          <a:endParaRPr lang="ru-RU" sz="1400" kern="1200" dirty="0"/>
        </a:p>
      </dsp:txBody>
      <dsp:txXfrm rot="5400000">
        <a:off x="4283595" y="1229123"/>
        <a:ext cx="1416894" cy="69323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6371B9-264C-425A-99AF-82363BEBA56E}">
      <dsp:nvSpPr>
        <dsp:cNvPr id="0" name=""/>
        <dsp:cNvSpPr/>
      </dsp:nvSpPr>
      <dsp:spPr>
        <a:xfrm rot="5400000">
          <a:off x="-316043" y="317298"/>
          <a:ext cx="2106959" cy="147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суб’єктом ініціативи: </a:t>
          </a:r>
          <a:endParaRPr lang="ru-RU" sz="1400" kern="1200" dirty="0"/>
        </a:p>
      </dsp:txBody>
      <dsp:txXfrm rot="5400000">
        <a:off x="-316043" y="317298"/>
        <a:ext cx="2106959" cy="1474871"/>
      </dsp:txXfrm>
    </dsp:sp>
    <dsp:sp modelId="{3E23305A-C8F6-4A61-9797-5A7A548CAE05}">
      <dsp:nvSpPr>
        <dsp:cNvPr id="0" name=""/>
        <dsp:cNvSpPr/>
      </dsp:nvSpPr>
      <dsp:spPr>
        <a:xfrm rot="5400000">
          <a:off x="4129373" y="-2653247"/>
          <a:ext cx="1369523" cy="6678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ті, що здійснюються публічною адміністрацією за власною ініціативою в силу вимог закріпленої за ними компетенції;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ті, що застосовуються публічною адміністрацією за ініціативи інших суб’єктів (наприклад, за зверненнями (заявами, скаргами) фізичних та юридичних осіб);</a:t>
          </a:r>
          <a:endParaRPr lang="ru-RU" sz="1400" kern="1200" dirty="0"/>
        </a:p>
      </dsp:txBody>
      <dsp:txXfrm rot="5400000">
        <a:off x="4129373" y="-2653247"/>
        <a:ext cx="1369523" cy="6678528"/>
      </dsp:txXfrm>
    </dsp:sp>
    <dsp:sp modelId="{C856FB92-01F7-4E3D-AC31-8AD2AACD2E12}">
      <dsp:nvSpPr>
        <dsp:cNvPr id="0" name=""/>
        <dsp:cNvSpPr/>
      </dsp:nvSpPr>
      <dsp:spPr>
        <a:xfrm rot="5400000">
          <a:off x="-316043" y="2234364"/>
          <a:ext cx="2106959" cy="147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умовами застосування: </a:t>
          </a:r>
          <a:endParaRPr lang="ru-RU" sz="1400" kern="1200" dirty="0"/>
        </a:p>
      </dsp:txBody>
      <dsp:txXfrm rot="5400000">
        <a:off x="-316043" y="2234364"/>
        <a:ext cx="2106959" cy="1474871"/>
      </dsp:txXfrm>
    </dsp:sp>
    <dsp:sp modelId="{5C521224-3B1B-426B-B70E-9B91123D4C5E}">
      <dsp:nvSpPr>
        <dsp:cNvPr id="0" name=""/>
        <dsp:cNvSpPr/>
      </dsp:nvSpPr>
      <dsp:spPr>
        <a:xfrm rot="5400000">
          <a:off x="4129373" y="-736182"/>
          <a:ext cx="1369523" cy="6678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за звичайних умов громадського життя;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в умовах надзвичайного стану;</a:t>
          </a:r>
          <a:endParaRPr lang="ru-RU" sz="1400" kern="1200" dirty="0"/>
        </a:p>
      </dsp:txBody>
      <dsp:txXfrm rot="5400000">
        <a:off x="4129373" y="-736182"/>
        <a:ext cx="1369523" cy="6678528"/>
      </dsp:txXfrm>
    </dsp:sp>
    <dsp:sp modelId="{BDD96277-0791-4B7F-8D54-64539C760AFB}">
      <dsp:nvSpPr>
        <dsp:cNvPr id="0" name=""/>
        <dsp:cNvSpPr/>
      </dsp:nvSpPr>
      <dsp:spPr>
        <a:xfrm rot="5400000">
          <a:off x="-316043" y="4151429"/>
          <a:ext cx="2106959" cy="14748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юридичним змістом: </a:t>
          </a:r>
          <a:endParaRPr lang="ru-RU" sz="1400" kern="1200" dirty="0"/>
        </a:p>
      </dsp:txBody>
      <dsp:txXfrm rot="5400000">
        <a:off x="-316043" y="4151429"/>
        <a:ext cx="2106959" cy="1474871"/>
      </dsp:txXfrm>
    </dsp:sp>
    <dsp:sp modelId="{4110B287-99B0-4E52-8895-97BE4A149F7E}">
      <dsp:nvSpPr>
        <dsp:cNvPr id="0" name=""/>
        <dsp:cNvSpPr/>
      </dsp:nvSpPr>
      <dsp:spPr>
        <a:xfrm rot="5400000">
          <a:off x="4129373" y="1180883"/>
          <a:ext cx="1369523" cy="6678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а) зобов’язуючі;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б) забороняючи;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в) </a:t>
          </a:r>
          <a:r>
            <a:rPr lang="uk-UA" sz="1400" kern="1200" dirty="0" err="1" smtClean="0"/>
            <a:t>дозволяючі</a:t>
          </a:r>
          <a:r>
            <a:rPr lang="uk-UA" sz="1400" kern="1200" dirty="0" smtClean="0"/>
            <a:t>.</a:t>
          </a:r>
          <a:endParaRPr lang="ru-RU" sz="1400" kern="1200" dirty="0"/>
        </a:p>
      </dsp:txBody>
      <dsp:txXfrm rot="5400000">
        <a:off x="4129373" y="1180883"/>
        <a:ext cx="1369523" cy="667852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463F7-47FF-4A1F-ABD8-8BF8B412789F}">
      <dsp:nvSpPr>
        <dsp:cNvPr id="0" name=""/>
        <dsp:cNvSpPr/>
      </dsp:nvSpPr>
      <dsp:spPr>
        <a:xfrm>
          <a:off x="5985737" y="1955588"/>
          <a:ext cx="159710" cy="78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5"/>
              </a:lnTo>
              <a:lnTo>
                <a:pt x="159710" y="614545"/>
              </a:lnTo>
              <a:lnTo>
                <a:pt x="159710" y="78084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D56C1-95FA-4C6A-AB7A-ED0062C88BD0}">
      <dsp:nvSpPr>
        <dsp:cNvPr id="0" name=""/>
        <dsp:cNvSpPr/>
      </dsp:nvSpPr>
      <dsp:spPr>
        <a:xfrm>
          <a:off x="4004544" y="548628"/>
          <a:ext cx="1981192" cy="518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08"/>
              </a:lnTo>
              <a:lnTo>
                <a:pt x="1981192" y="352108"/>
              </a:lnTo>
              <a:lnTo>
                <a:pt x="1981192" y="51840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3119C-0810-48D9-8638-CB55A3754733}">
      <dsp:nvSpPr>
        <dsp:cNvPr id="0" name=""/>
        <dsp:cNvSpPr/>
      </dsp:nvSpPr>
      <dsp:spPr>
        <a:xfrm>
          <a:off x="1871577" y="1941237"/>
          <a:ext cx="91440" cy="993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7419"/>
              </a:lnTo>
              <a:lnTo>
                <a:pt x="50387" y="827419"/>
              </a:lnTo>
              <a:lnTo>
                <a:pt x="50387" y="9937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9946-8719-4611-83B3-C099772C46E3}">
      <dsp:nvSpPr>
        <dsp:cNvPr id="0" name=""/>
        <dsp:cNvSpPr/>
      </dsp:nvSpPr>
      <dsp:spPr>
        <a:xfrm>
          <a:off x="1917297" y="548628"/>
          <a:ext cx="2087247" cy="252719"/>
        </a:xfrm>
        <a:custGeom>
          <a:avLst/>
          <a:gdLst/>
          <a:ahLst/>
          <a:cxnLst/>
          <a:rect l="0" t="0" r="0" b="0"/>
          <a:pathLst>
            <a:path>
              <a:moveTo>
                <a:pt x="2087247" y="0"/>
              </a:moveTo>
              <a:lnTo>
                <a:pt x="2087247" y="86423"/>
              </a:lnTo>
              <a:lnTo>
                <a:pt x="0" y="86423"/>
              </a:lnTo>
              <a:lnTo>
                <a:pt x="0" y="2527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14946-7E8A-48C9-B111-3ABE76869566}">
      <dsp:nvSpPr>
        <dsp:cNvPr id="0" name=""/>
        <dsp:cNvSpPr/>
      </dsp:nvSpPr>
      <dsp:spPr>
        <a:xfrm>
          <a:off x="2362206" y="-152164"/>
          <a:ext cx="3284676" cy="700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9C11F-F0AB-4EDF-8BBA-F393AC60C8EC}">
      <dsp:nvSpPr>
        <dsp:cNvPr id="0" name=""/>
        <dsp:cNvSpPr/>
      </dsp:nvSpPr>
      <dsp:spPr>
        <a:xfrm>
          <a:off x="2561662" y="37318"/>
          <a:ext cx="3284676" cy="700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значенням наслідків, які виникають у результаті використання форм виділяють:</a:t>
          </a:r>
          <a:endParaRPr lang="ru-RU" sz="1400" kern="1200" dirty="0"/>
        </a:p>
      </dsp:txBody>
      <dsp:txXfrm>
        <a:off x="2561662" y="37318"/>
        <a:ext cx="3284676" cy="700792"/>
      </dsp:txXfrm>
    </dsp:sp>
    <dsp:sp modelId="{46C0CE4F-9F0E-4152-A79B-4F2921D38FED}">
      <dsp:nvSpPr>
        <dsp:cNvPr id="0" name=""/>
        <dsp:cNvSpPr/>
      </dsp:nvSpPr>
      <dsp:spPr>
        <a:xfrm>
          <a:off x="1019746" y="801348"/>
          <a:ext cx="1795101" cy="1139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E8046-C76C-4110-A183-A5B110215BAF}">
      <dsp:nvSpPr>
        <dsp:cNvPr id="0" name=""/>
        <dsp:cNvSpPr/>
      </dsp:nvSpPr>
      <dsp:spPr>
        <a:xfrm>
          <a:off x="1219202" y="990831"/>
          <a:ext cx="1795101" cy="1139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а) правові форми публічного адміністрування; </a:t>
          </a:r>
          <a:endParaRPr lang="ru-RU" sz="1400" kern="1200" dirty="0"/>
        </a:p>
      </dsp:txBody>
      <dsp:txXfrm>
        <a:off x="1219202" y="990831"/>
        <a:ext cx="1795101" cy="1139889"/>
      </dsp:txXfrm>
    </dsp:sp>
    <dsp:sp modelId="{F693C432-BC2F-441D-843D-68C4F0636086}">
      <dsp:nvSpPr>
        <dsp:cNvPr id="0" name=""/>
        <dsp:cNvSpPr/>
      </dsp:nvSpPr>
      <dsp:spPr>
        <a:xfrm>
          <a:off x="-47055" y="2934953"/>
          <a:ext cx="3938040" cy="1450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C8049-BE12-4DE3-8BDF-CE25D044B0A8}">
      <dsp:nvSpPr>
        <dsp:cNvPr id="0" name=""/>
        <dsp:cNvSpPr/>
      </dsp:nvSpPr>
      <dsp:spPr>
        <a:xfrm>
          <a:off x="152400" y="3124436"/>
          <a:ext cx="3938040" cy="14504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До правових належать форми, використання яких спричиняє виникнення юридичних наслідків. Зокрема, видання правових актів, застосування примусових заходів тощо. Такі форми виступають як юридичні факти і можуть формувати адміністративно-правові відносини.</a:t>
          </a:r>
          <a:endParaRPr lang="ru-RU" sz="1400" kern="1200" dirty="0"/>
        </a:p>
      </dsp:txBody>
      <dsp:txXfrm>
        <a:off x="152400" y="3124436"/>
        <a:ext cx="3938040" cy="1450441"/>
      </dsp:txXfrm>
    </dsp:sp>
    <dsp:sp modelId="{270A5650-F067-433D-837A-D6C237908C46}">
      <dsp:nvSpPr>
        <dsp:cNvPr id="0" name=""/>
        <dsp:cNvSpPr/>
      </dsp:nvSpPr>
      <dsp:spPr>
        <a:xfrm>
          <a:off x="4343399" y="1067033"/>
          <a:ext cx="3284676" cy="888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D0513-B7B7-4F8B-B380-6DFF4EC8256A}">
      <dsp:nvSpPr>
        <dsp:cNvPr id="0" name=""/>
        <dsp:cNvSpPr/>
      </dsp:nvSpPr>
      <dsp:spPr>
        <a:xfrm>
          <a:off x="4542854" y="1256516"/>
          <a:ext cx="3284676" cy="888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 б) </a:t>
          </a:r>
          <a:r>
            <a:rPr lang="uk-UA" sz="1400" kern="1200" dirty="0" err="1" smtClean="0"/>
            <a:t>неправові</a:t>
          </a:r>
          <a:r>
            <a:rPr lang="uk-UA" sz="1400" kern="1200" dirty="0" smtClean="0"/>
            <a:t> форми публічного адміністрування.</a:t>
          </a:r>
          <a:endParaRPr lang="ru-RU" sz="1400" kern="1200" dirty="0"/>
        </a:p>
      </dsp:txBody>
      <dsp:txXfrm>
        <a:off x="4542854" y="1256516"/>
        <a:ext cx="3284676" cy="888555"/>
      </dsp:txXfrm>
    </dsp:sp>
    <dsp:sp modelId="{EE386F9A-7CBB-4CB5-A9EE-439814CBCE83}">
      <dsp:nvSpPr>
        <dsp:cNvPr id="0" name=""/>
        <dsp:cNvSpPr/>
      </dsp:nvSpPr>
      <dsp:spPr>
        <a:xfrm>
          <a:off x="4338669" y="2736430"/>
          <a:ext cx="3613557" cy="184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BA0A7-92F3-46B7-9845-7F7C9E006013}">
      <dsp:nvSpPr>
        <dsp:cNvPr id="0" name=""/>
        <dsp:cNvSpPr/>
      </dsp:nvSpPr>
      <dsp:spPr>
        <a:xfrm>
          <a:off x="4538124" y="2925913"/>
          <a:ext cx="3613557" cy="184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До </a:t>
          </a:r>
          <a:r>
            <a:rPr lang="uk-UA" sz="1400" kern="1200" dirty="0" err="1" smtClean="0"/>
            <a:t>неправових</a:t>
          </a:r>
          <a:r>
            <a:rPr lang="uk-UA" sz="1400" kern="1200" dirty="0" smtClean="0"/>
            <a:t> належать форми, які безпосередньо юридичного значення не мають і не спричиняють виникнення адміністративно-правових відносин. Такі форми або передують правовим (проведення ревізії за результатами якої видається правового акт), або використовуються за ними (нарада з приводу реалізації правового акта).</a:t>
          </a:r>
          <a:endParaRPr lang="ru-RU" sz="1400" kern="1200" dirty="0"/>
        </a:p>
      </dsp:txBody>
      <dsp:txXfrm>
        <a:off x="4538124" y="2925913"/>
        <a:ext cx="3613557" cy="18479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BCCFF-1AB2-4D95-B063-808A57B567DB}">
      <dsp:nvSpPr>
        <dsp:cNvPr id="0" name=""/>
        <dsp:cNvSpPr/>
      </dsp:nvSpPr>
      <dsp:spPr>
        <a:xfrm>
          <a:off x="0" y="34565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734ED-232E-408E-B41E-6C659FB38B18}">
      <dsp:nvSpPr>
        <dsp:cNvPr id="0" name=""/>
        <dsp:cNvSpPr/>
      </dsp:nvSpPr>
      <dsp:spPr>
        <a:xfrm>
          <a:off x="411480" y="9473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1. Встановлення норм права (видання нормативних актів публічного адміністрування).</a:t>
          </a:r>
          <a:endParaRPr lang="ru-RU" sz="1400" kern="1200" dirty="0"/>
        </a:p>
      </dsp:txBody>
      <dsp:txXfrm>
        <a:off x="411480" y="94739"/>
        <a:ext cx="5760720" cy="501840"/>
      </dsp:txXfrm>
    </dsp:sp>
    <dsp:sp modelId="{9F3851FF-A612-4E21-93A8-651562B71DA9}">
      <dsp:nvSpPr>
        <dsp:cNvPr id="0" name=""/>
        <dsp:cNvSpPr/>
      </dsp:nvSpPr>
      <dsp:spPr>
        <a:xfrm>
          <a:off x="0" y="111677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602B6-78C3-4D3B-A9A3-99C279FF57BF}">
      <dsp:nvSpPr>
        <dsp:cNvPr id="0" name=""/>
        <dsp:cNvSpPr/>
      </dsp:nvSpPr>
      <dsp:spPr>
        <a:xfrm>
          <a:off x="411480" y="86585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2. Застосування норм права (видання ненормативних актів публічного адміністрування, актів застосування норм права).</a:t>
          </a:r>
          <a:endParaRPr lang="ru-RU" sz="1400" kern="1200" dirty="0"/>
        </a:p>
      </dsp:txBody>
      <dsp:txXfrm>
        <a:off x="411480" y="865859"/>
        <a:ext cx="5760720" cy="501840"/>
      </dsp:txXfrm>
    </dsp:sp>
    <dsp:sp modelId="{3ADBB10F-BCEE-45A5-8419-075464199FC0}">
      <dsp:nvSpPr>
        <dsp:cNvPr id="0" name=""/>
        <dsp:cNvSpPr/>
      </dsp:nvSpPr>
      <dsp:spPr>
        <a:xfrm>
          <a:off x="0" y="188789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46172-CC3E-4563-BCAF-C8B38116A3C6}">
      <dsp:nvSpPr>
        <dsp:cNvPr id="0" name=""/>
        <dsp:cNvSpPr/>
      </dsp:nvSpPr>
      <dsp:spPr>
        <a:xfrm>
          <a:off x="411480" y="163697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3. Укладання адміністративних договорів.</a:t>
          </a:r>
          <a:endParaRPr lang="ru-RU" sz="1400" kern="1200" dirty="0"/>
        </a:p>
      </dsp:txBody>
      <dsp:txXfrm>
        <a:off x="411480" y="1636979"/>
        <a:ext cx="5760720" cy="501840"/>
      </dsp:txXfrm>
    </dsp:sp>
    <dsp:sp modelId="{77D3E313-6364-4035-89B3-D1E15EDF0157}">
      <dsp:nvSpPr>
        <dsp:cNvPr id="0" name=""/>
        <dsp:cNvSpPr/>
      </dsp:nvSpPr>
      <dsp:spPr>
        <a:xfrm>
          <a:off x="0" y="265901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BB538-824C-485C-BC57-E341A26BEDA8}">
      <dsp:nvSpPr>
        <dsp:cNvPr id="0" name=""/>
        <dsp:cNvSpPr/>
      </dsp:nvSpPr>
      <dsp:spPr>
        <a:xfrm>
          <a:off x="411480" y="240809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4. Здійснення реєстраційних та інших юридичне значущих дій.</a:t>
          </a:r>
          <a:endParaRPr lang="ru-RU" sz="1400" kern="1200" dirty="0"/>
        </a:p>
      </dsp:txBody>
      <dsp:txXfrm>
        <a:off x="411480" y="2408099"/>
        <a:ext cx="5760720" cy="501840"/>
      </dsp:txXfrm>
    </dsp:sp>
    <dsp:sp modelId="{7192D017-9315-403C-8EE7-CF3C3C177CC7}">
      <dsp:nvSpPr>
        <dsp:cNvPr id="0" name=""/>
        <dsp:cNvSpPr/>
      </dsp:nvSpPr>
      <dsp:spPr>
        <a:xfrm>
          <a:off x="0" y="343014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FA438-86D2-469B-B27D-D5FB7A81754F}">
      <dsp:nvSpPr>
        <dsp:cNvPr id="0" name=""/>
        <dsp:cNvSpPr/>
      </dsp:nvSpPr>
      <dsp:spPr>
        <a:xfrm>
          <a:off x="411480" y="317922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5. Провадження організаційних дій.</a:t>
          </a:r>
          <a:endParaRPr lang="ru-RU" sz="1400" kern="1200" dirty="0"/>
        </a:p>
      </dsp:txBody>
      <dsp:txXfrm>
        <a:off x="411480" y="3179220"/>
        <a:ext cx="5760720" cy="501840"/>
      </dsp:txXfrm>
    </dsp:sp>
    <dsp:sp modelId="{15B032CC-4EDC-417B-A90F-617B8980AED2}">
      <dsp:nvSpPr>
        <dsp:cNvPr id="0" name=""/>
        <dsp:cNvSpPr/>
      </dsp:nvSpPr>
      <dsp:spPr>
        <a:xfrm>
          <a:off x="0" y="420125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4B4E9-FA07-4C5B-A6EA-BED89DEAF7EF}">
      <dsp:nvSpPr>
        <dsp:cNvPr id="0" name=""/>
        <dsp:cNvSpPr/>
      </dsp:nvSpPr>
      <dsp:spPr>
        <a:xfrm>
          <a:off x="411480" y="3950339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6. Виконання матеріально-технічних операцій.</a:t>
          </a:r>
          <a:endParaRPr lang="ru-RU" sz="1400" kern="1200" dirty="0"/>
        </a:p>
      </dsp:txBody>
      <dsp:txXfrm>
        <a:off x="411480" y="3950339"/>
        <a:ext cx="5760720" cy="501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50304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Тема </a:t>
            </a:r>
            <a:r>
              <a:rPr lang="uk-UA" sz="2400" dirty="0" smtClean="0"/>
              <a:t>№7. </a:t>
            </a:r>
          </a:p>
          <a:p>
            <a:r>
              <a:rPr lang="uk-UA" sz="2400" dirty="0" smtClean="0"/>
              <a:t>Форми  </a:t>
            </a:r>
            <a:r>
              <a:rPr lang="uk-UA" sz="2400" dirty="0" smtClean="0"/>
              <a:t>публічного адміністрування.</a:t>
            </a:r>
            <a:endParaRPr lang="ru-RU" sz="2400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cap="all" dirty="0" smtClean="0"/>
              <a:t>Національна академія внутрішніх справ</a:t>
            </a:r>
            <a:r>
              <a:rPr lang="uk-UA" sz="2400" cap="all" dirty="0" smtClean="0"/>
              <a:t/>
            </a:r>
            <a:br>
              <a:rPr lang="uk-UA" sz="2400" cap="all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Кафедра адміністративного права і процесу</a:t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3676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1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Встановлення норм права (видання нормативно-правових актів, адміністративна правотворчість).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1400" dirty="0" smtClean="0"/>
              <a:t>		Ця форма пов'язана зі створенням правових норм, розробкою, обговоренням і прийняттям правових актів. У рамках правотворчої форми публічного адміністрування реалізується функція адміністративного правотворчості. Дана форма діяльності публічної адміністрації відрізняється достатньою складністю, оскільки вимагає тривалої процедури: розробки проекту адміністративного акту, обговорення, прийняття, опублікування та державної реєстрації. Вона характеризується також наявністю в системі публічного управління безлічі правотворчих процедур, які використовуються самими органами для адміністративної правотворчості, конкретизують і уточнюють завдання і функції публічного адміністрування, встановлені у законах. При цьому правотворча діяльність публічної адміністрації завжди повинна бути заснованої на положеннях законів та інших нормативних правових актів вищої юридичної сили. Основним призначенням цієї форми публічного адміністрування є виконання положень Конституції України, законів, а також інших нормативно-правових актів, для реалізації яких потрібні додаткові положення нормативного характеру.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		Видання нормативних актів є особливою формою діяльності публічної адміністрації, яка передбачає дії по встановленню певних правил у сфері публічного адміністрування. Ця форма діяльності пов'язана з офіційним закріпленням норм права шляхом формування приписів, їх зміни, доповнення та скасування. Вона спрямована на створення та вдосконалення єдиної, внутрішньо узгодженої системи норм, що регулюють суспільні відносини в сфері публічного адміністрування.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		Соціальним призначення видання правових актів є встановлення еталонів і стандартів поведінки, що відповідають публічним інтересам. Це особливий різновид діяльності, якій властиві такі ознаки: </a:t>
            </a:r>
            <a:endParaRPr lang="ru-RU" sz="1400" dirty="0" smtClean="0"/>
          </a:p>
          <a:p>
            <a:pPr lvl="0"/>
            <a:r>
              <a:rPr lang="uk-UA" sz="1400" dirty="0" smtClean="0"/>
              <a:t>вона здійснюється уповноваженими суб’єктами публічної адміністрації в процесі </a:t>
            </a:r>
            <a:r>
              <a:rPr lang="uk-UA" sz="1400" dirty="0" err="1" smtClean="0"/>
              <a:t>нормотворення</a:t>
            </a:r>
            <a:r>
              <a:rPr lang="uk-UA" sz="1400" dirty="0" smtClean="0"/>
              <a:t>; її результатом є прийняття нормативно-правового акта;</a:t>
            </a:r>
            <a:endParaRPr lang="ru-RU" sz="1400" dirty="0" smtClean="0"/>
          </a:p>
          <a:p>
            <a:pPr lvl="0"/>
            <a:r>
              <a:rPr lang="uk-UA" sz="1400" dirty="0" smtClean="0"/>
              <a:t>має організуючий характер та мету; </a:t>
            </a:r>
            <a:endParaRPr lang="ru-RU" sz="1400" dirty="0" smtClean="0"/>
          </a:p>
          <a:p>
            <a:pPr lvl="0"/>
            <a:r>
              <a:rPr lang="uk-UA" sz="1400" dirty="0" smtClean="0"/>
              <a:t>охороняється та гарантується державою. 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Застосування норм права (видання ненормативних (індивідуальних) актів, видання актів застосування норм права, адміністративне розпорядництво)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819400" y="609600"/>
            <a:ext cx="60960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1800" dirty="0" smtClean="0"/>
              <a:t>	</a:t>
            </a:r>
            <a:r>
              <a:rPr lang="uk-UA" sz="1800" dirty="0" err="1" smtClean="0"/>
              <a:t>Правозастосовча</a:t>
            </a:r>
            <a:r>
              <a:rPr lang="uk-UA" sz="1800" dirty="0" smtClean="0"/>
              <a:t> форма діяльності публічної адміністрації пов'язана з виконанням законодавчих та інших нормативних правових актів з метою застосування норми права до конкретних життєвих обставин, тобто в рамках цієї форми відбувається розгляд і вирішення індивідуальних справ. Ця форма діяльності включає: 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встановлення фактичних обставин справи; 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пошук спеціальної правової норми для застосування в конкретній ситуації і конкретному випадку, виявлення юридичної значимості та масштабу дій цієї правової норми, з'ясування її змісту, тлумачення норми права; 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прийняття рішення по справі, видання індивідуального акта публічного адміністрування; 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виконання правового акта та здійснення контролю за його виконанням.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	Юридичні акти індивідуального характеру містять точно визначені і персоніфіковані юридично владні приписи. Вони також відіграють роль юридичних фактів, з якими пов'язується виникнення, зміна, припинення адміністративно-правових відносин.</a:t>
            </a:r>
            <a:r>
              <a:rPr lang="ru-RU" sz="1800" dirty="0" smtClean="0"/>
              <a:t> </a:t>
            </a:r>
            <a:r>
              <a:rPr lang="uk-UA" sz="1800" dirty="0" smtClean="0"/>
              <a:t>Видання індивідуальних (ненормативних, адміністративних) актів є близьким до нормативних, але не тотожне йому. Акт застосування норм </a:t>
            </a:r>
            <a:r>
              <a:rPr lang="uk-UA" sz="1800" dirty="0" err="1" smtClean="0"/>
              <a:t>адмiнiстративного</a:t>
            </a:r>
            <a:r>
              <a:rPr lang="uk-UA" sz="1800" dirty="0" smtClean="0"/>
              <a:t> права має свої ознаки: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він має індивідуальний характер. Індивідуальність виявляється, по-перше, в тому, що він розв'язує цілком визначене й конкретне питання; по-друге, в ньому вказується конкретний адресат, який має додержуватися закріпленого в акті припису;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акт застосування адміністративно-правової норми має юридичну природу. Він має владний характер і є обов'язковим для всіх, кому адресований. Виконання акта гарантується, а за необхідності забезпечується, примусовою силою держави;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такі акти завжди видаються в односторонньому порядку. Вони виходять від компетентного органу (посадової особи) публічної адміністрації – суб'єкта застосування норм адміністративного права. Ця обставина залишається в силі й у разі якщо акт виступає результатом погодження волі усіх учасників правовідносин. Наприклад, акти про призначення пенсії, надання відпустки, матеріальної допомоги;</a:t>
            </a:r>
            <a:endParaRPr lang="ru-RU" sz="1800" dirty="0" smtClean="0"/>
          </a:p>
          <a:p>
            <a:pPr lvl="0">
              <a:buNone/>
            </a:pPr>
            <a:r>
              <a:rPr lang="uk-UA" sz="1800" dirty="0" smtClean="0"/>
              <a:t>акт застосування норм адміністративного права спричиняє виникнення, зміну, припинення адміністративних правовідносин, тобто є юридичним фактом. Водночас він виконує й регулятивні функції. Норми адміністративного права регулюють абстрактні управлінські відносини. Ця абстрактність нормативних приписів не дозволяє використовувати їх для безпосереднього впливу. З цією метою використовуються акти застосування норм права, що стають самостійним засобом публічного адміністрування соціальних процесів.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	За своєю сутністю індивідуальний акт застосування норм адміністративного права – це оформлене у вигляді індивідуального владного припису рішення суб’єкта публічної адміністрації з приводу оцінки конкретної життєвої обставини з точки зору чинних нормативних приписів. Прикладами таких актів є адміністративні послуги, накази про призначення на посаду, звільнення з посади, надання відпустки, зарахування до резерву на висунення, постанови у справах про адміністративні правопорушення, рішення по скаргам громадян тощо.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	</a:t>
            </a:r>
            <a:r>
              <a:rPr lang="uk-UA" sz="1400" dirty="0" smtClean="0"/>
              <a:t>	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Укладання адміністративних договорів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400" dirty="0" smtClean="0"/>
              <a:t>Нормативні та ненормативні акти, а також адміністративні договори можна об'єднати більш загальним поняттям - правовий акт публічної адміністрації, який можна розглядати в двох аспектах: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а) вузькому – як односторонньо-владні приписи суб'єктів публічної адміністрації;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б) широкому – до перших додаються і спільні рішення суб’єктів публічної адміністрації, що тягнуть юридичні наслідки, й адміністративні договори.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	Адміністративний договір служить одним з каналів зворотного зв'язку, причому найбільш повним і достовірним у порівнянні з іншими актами односторонньо-владного волевиявлення. </a:t>
            </a:r>
          </a:p>
          <a:p>
            <a:pPr>
              <a:buNone/>
            </a:pPr>
            <a:r>
              <a:rPr lang="uk-UA" sz="1400" dirty="0" smtClean="0"/>
              <a:t>В адміністративному договорі інтегруються функції публічної адміністрації і функції сторін. До функцій публічної адміністрації відносяться: а) поставлення задачі, б) вибір виконавців, в) прийняття адміністративного акту, яким сторони зобов’язуються до вступу у договірні відносини, г) встановлення відповідальності сторін за відмові від участі у договірних відносинах, д) оцінка діяльності сторін і юридичне визнання того, що поставлена задача вирішена.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До функцій сторін відносяться: а) вибір засобів, необхідних для ефективного вирішення поставленої задачі, б) розробка механізму спільного використання цих засобів, в) визначення ролі і місця кожної із сторін у даному механізмі, г) прийняття на себе зобов’язань діяти у встановлених рамках і за узгодженою схемою, д) встановлення відповідальності за невиконання прийнятих зобов’язань, е) юридичне оформлення договірних відносин.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Здійснення реєстраційних та інших юридична значущих дій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1400" b="1" dirty="0" smtClean="0"/>
              <a:t>		</a:t>
            </a:r>
            <a:r>
              <a:rPr lang="uk-UA" sz="1600" b="1" dirty="0" smtClean="0"/>
              <a:t>Здійснення реєстраційних та інших юридична значущих дій </a:t>
            </a:r>
            <a:r>
              <a:rPr lang="uk-UA" sz="1600" dirty="0" smtClean="0"/>
              <a:t>є формою діяльності публічної адміністрації, сутність та юридична природа якої наукою адміністративного права досі ще не з’ясована. Деякі дослідники вбачають у реєстрації тільки елемент технічного обліку. Проте державна реєстрація має не лише інформаційне значення. Її роль головним чином полягає в тому, щоб підтвердити юридичні факти. Очевидно, акт реєстрації є рішенням публічної адміністрації, що вказує на юридичний стан суб'єкта. Реєстраційні дії мають юридичні наслідки. </a:t>
            </a:r>
            <a:r>
              <a:rPr lang="ru-RU" sz="1600" dirty="0" smtClean="0"/>
              <a:t>	</a:t>
            </a:r>
            <a:r>
              <a:rPr lang="uk-UA" sz="1600" dirty="0" smtClean="0"/>
              <a:t>Повноваження публічної адміністрації по здійсненню реєстраційних дій закріплені нормативно. Так, Законом України «Про місцеве самоврядування в Україні» від 21 травня 1997 року за виконавчими органами місцевих рад закріплюється широке коло реєстраційних дій, серед яких: а) реєстрація житлово-будівельних і гаражних кооперативів; б) реєстрація суб'єктів права власності на землю; в) реєстрація права користування землею і договорів на оренду землі; г) реєстрація об'єднань співвласників багатоквартирних будинків; д) державна реєстрація місцевих благодійних організацій і фондів, інших неприбуткових організацій; е) реєстрація актів громадянського стану (за винятком виконавчих органів міських (крім міст обласного значення) рад); є) здійснення в установленому порядку державної реєстрації підприємств та інших суб'єктів підприємницької діяльності, розташованих на відповідній території, а також положень про організації орендарів; ж) реєстрація у встановленому порядку місцевих об'єднань громадян, органів територіальної самоорганізації населення, які створюються і діють відповідно до законодавства .</a:t>
            </a: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Проведення організаційних заходів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sz="1400" b="1" dirty="0" smtClean="0"/>
              <a:t>		Проведення організаційних заходів</a:t>
            </a:r>
            <a:r>
              <a:rPr lang="uk-UA" sz="1400" dirty="0" smtClean="0"/>
              <a:t> є однією з не правових форм публічного адміністрування. Ці заходи здійснюються систематично, постійно і спрямовані на забезпечення чіткої та ефективної роботи публічної адміністрації. Вони не пов'язані з виданням правових актів та здійсненням юридично значущих дій. За змістом організаційні форми мають </a:t>
            </a:r>
            <a:r>
              <a:rPr lang="uk-UA" sz="1400" dirty="0" err="1" smtClean="0"/>
              <a:t>внутрішньоуправлінське</a:t>
            </a:r>
            <a:r>
              <a:rPr lang="uk-UA" sz="1400" dirty="0" smtClean="0"/>
              <a:t>, </a:t>
            </a:r>
            <a:r>
              <a:rPr lang="uk-UA" sz="1400" dirty="0" err="1" smtClean="0"/>
              <a:t>внутрішньоапаратне</a:t>
            </a:r>
            <a:r>
              <a:rPr lang="uk-UA" sz="1400" dirty="0" smtClean="0"/>
              <a:t> значення, проте в кінцевому рахунку вони спрямовані на задоволення публічного інтересу. Прикладами таких дій можуть бути: а) роз'яснення змісту і мети законодавчих та інших правових актів або тих чи інших заходів; б) інспектування роботи та інструктування нижчих органів (посадових осіб); в) розроблення програм, підготовка та проведення нарад, конференцій, робочі зустрічі, наради, семінари, конференції, круглі столи, інтерв'ю, прямі телефонні зв'язки з населенням посадових осіб публічної адміністрації, прийом громадян, візити делегацій тощо.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		Організаційні заходи не фіксуються так точно, як юридичні форми публічного адміністрування. Але порядок їх запровадження та використання можуть фіксуватися і юридично. Прикладом цього можуть бути Постанова Кабінету Міністрів України від 15 березня 2006 р. № 327 Про створення Державної інформаційної системи реєстраційного обліку фізичних осіб та їх документування, Розпорядження Кабінету Міністрів України від 23 грудня 2009 р. № 1579-р Про схвалення Концепції Державної цільової національно-культурної програми створення єдиної інформаційної бібліотечної системи «Бібліотека – XXI» та ін.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6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b="1" dirty="0" smtClean="0"/>
              <a:t>Здійснення матеріально-технічних операцій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971800" y="457200"/>
            <a:ext cx="58674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1400" b="1" dirty="0" smtClean="0"/>
              <a:t>		Здійснення матеріально-технічних операцій</a:t>
            </a:r>
            <a:r>
              <a:rPr lang="uk-UA" sz="1400" dirty="0" smtClean="0"/>
              <a:t> є найбільш об'ємною частиною діяльності апарату публічної адміністрації як з точки зору її кількості, так і різноманітності. Матеріально-технічні операції носять допоміжний </a:t>
            </a:r>
            <a:r>
              <a:rPr lang="uk-UA" sz="1400" dirty="0" err="1" smtClean="0"/>
              <a:t>неправовий</a:t>
            </a:r>
            <a:r>
              <a:rPr lang="uk-UA" sz="1400" dirty="0" smtClean="0"/>
              <a:t> характер. Їх основне призначення – обслуговування самого процесу публічного адміністрування. Вони створюють умови для використання інших форм роботи суб’єктів владних повноважень. В узагальненому вигляді матеріально-технічні операції – це підготовка матеріалів для видання юридичних актів, проведення організаційних заходів, провадження діловодства, складання довідок, звітів і т. ін.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		У юридичній літературі залежно від призначення та засобів виконання виділяються такі матеріально-технічні операції: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а) </a:t>
            </a:r>
            <a:r>
              <a:rPr lang="uk-UA" sz="1400" dirty="0" err="1" smtClean="0"/>
              <a:t>діловодські</a:t>
            </a:r>
            <a:r>
              <a:rPr lang="uk-UA" sz="1400" dirty="0" smtClean="0"/>
              <a:t> (всі операції, які пов'язані з виготовленням документів органами управління і яким притаманні технічний характер листування, передрук, розмноження і т. ін.);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б) безпосереднє виконання приписів правових актів, якщо воно має матеріальний (технічний) характер (операції про передачу засобів або майна, видачу виконавчих документів, проведення конфіскації, оплатного вилучення і т. под.);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в) реєстраційні, що мають самостійне значення (реєстрація фактів та подій у сфері управління);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г) статистичні (збирання та оброблення статистичної інформації відповідно до встановлених правил);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ґ) інформаційно-довідкові (складання та опрацювання доповідних записок, довідок за результатами перевірок, підготовка довідників і довідок про роботу органів управління, дача відповідних роз'яснень і консультацій на підставі інформаційних матеріалів);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д) по систематизації матеріалів, у тому числі правових актів (створення комплексних інформаційно-аналітичних систем для державних потреб); </a:t>
            </a:r>
            <a:endParaRPr lang="ru-RU" sz="1400" dirty="0" smtClean="0"/>
          </a:p>
          <a:p>
            <a:pPr>
              <a:buNone/>
            </a:pPr>
            <a:r>
              <a:rPr lang="uk-UA" sz="1400" dirty="0" smtClean="0"/>
              <a:t>е) інформаційно-технологічні (впровадження інформаційних технологій в різних ланках державного управління).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600" i="1" dirty="0" smtClean="0"/>
              <a:t>Правові акти публічного адміністрування</a:t>
            </a:r>
            <a:r>
              <a:rPr lang="uk-UA" sz="1600" dirty="0" smtClean="0"/>
              <a:t> – це владні, втілені у встановлену форму волевиявлення суб'єктів публічної адміністрації, що безпосередньо впливають на правові норми і відносини з метою їх удосконалення відповідно до публічних інтересів.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dokumenti-neobhdn-dlya-prodazhu-privatnogo-budinku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229600" cy="4572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У теорії адміністративного права правові акти публічного адміністрування прийнято класифікувати за наступними критеріями: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21537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/>
              <a:t>Форми публічного адміністрування </a:t>
            </a:r>
            <a:r>
              <a:rPr lang="uk-UA" sz="2800" b="1" dirty="0" err="1" smtClean="0"/>
              <a:t>повиннi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вiдповiдати</a:t>
            </a:r>
            <a:r>
              <a:rPr lang="uk-UA" sz="2800" b="1" dirty="0" smtClean="0"/>
              <a:t> таким вимогам: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33400" y="1571612"/>
          <a:ext cx="8229600" cy="467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00" b="1" dirty="0" smtClean="0"/>
              <a:t>Під </a:t>
            </a:r>
            <a:r>
              <a:rPr lang="uk-UA" sz="1800" b="1" i="1" dirty="0" smtClean="0"/>
              <a:t>формою публічного адміністрування</a:t>
            </a:r>
            <a:r>
              <a:rPr lang="uk-UA" sz="1800" b="1" dirty="0" smtClean="0"/>
              <a:t> слід розуміти зовнішньо виражену дію суб’єктів публічної адміністрації, що здійснюється в рамках їх компетенції для виконання поставлених перед ними завдань та тягне за собою певні наслідки.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derzh22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714488"/>
            <a:ext cx="7696200" cy="46482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Ознаки форм публічного адміністрування: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81000" y="1397000"/>
          <a:ext cx="8382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/>
              <a:t>Форми публічного адміністрування можна класифікувати за різними підставами: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81000" y="1500174"/>
          <a:ext cx="8382000" cy="4976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1000" y="3810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533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uk-UA" sz="1600" dirty="0" smtClean="0"/>
              <a:t>В юридичній літературі існують й інші підстави класифікації форм публічного адміністрування, проте найбільш поширеними є дві класифікації: по-перше, за значенням наслідків, які виникають у результаті використання тієї чи іншої форми (наявності правового ефекту); по-друге, за ступенем правової регламентації процесу їх застосування</a:t>
            </a:r>
            <a:endParaRPr lang="ru-RU" sz="1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16002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>За ступенем правової регламентації процесу використання виділяють такі форми публічного управління: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57200" y="17526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852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Національна академія внутрішніх справ  Кафедра адміністративного права і процесу </vt:lpstr>
      <vt:lpstr>Форми публічного адміністрування повиннi вiдповiдати таким вимогам:  </vt:lpstr>
      <vt:lpstr>Під формою публічного адміністрування слід розуміти зовнішньо виражену дію суб’єктів публічної адміністрації, що здійснюється в рамках їх компетенції для виконання поставлених перед ними завдань та тягне за собою певні наслідки. </vt:lpstr>
      <vt:lpstr>Ознаки форм публічного адміністрування: </vt:lpstr>
      <vt:lpstr>Форми публічного адміністрування можна класифікувати за різними підставами: </vt:lpstr>
      <vt:lpstr>Слайд 6</vt:lpstr>
      <vt:lpstr>Слайд 7</vt:lpstr>
      <vt:lpstr>В юридичній літературі існують й інші підстави класифікації форм публічного адміністрування, проте найбільш поширеними є дві класифікації: по-перше, за значенням наслідків, які виникають у результаті використання тієї чи іншої форми (наявності правового ефекту); по-друге, за ступенем правової регламентації процесу їх застосування</vt:lpstr>
      <vt:lpstr>За ступенем правової регламентації процесу використання виділяють такі форми публічного управління: </vt:lpstr>
      <vt:lpstr>1</vt:lpstr>
      <vt:lpstr>2</vt:lpstr>
      <vt:lpstr>3</vt:lpstr>
      <vt:lpstr>4</vt:lpstr>
      <vt:lpstr>5</vt:lpstr>
      <vt:lpstr>6</vt:lpstr>
      <vt:lpstr>Правові акти публічного адміністрування – це владні, втілені у встановлену форму волевиявлення суб'єктів публічної адміністрації, що безпосередньо впливають на правові норми і відносини з метою їх удосконалення відповідно до публічних інтересів. </vt:lpstr>
      <vt:lpstr>У теорії адміністративного права правові акти публічного адміністрування прийнято класифікувати за наступними критеріями: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 УКРАЇНИ НАЦІОНАЛЬНА АКАДЕМІЯ ВНУТРІШНІХ СПРАВ  Кафедра адміністративного права та процесу</dc:title>
  <dc:creator>User</dc:creator>
  <cp:lastModifiedBy>User</cp:lastModifiedBy>
  <cp:revision>27</cp:revision>
  <dcterms:modified xsi:type="dcterms:W3CDTF">2016-05-28T07:27:11Z</dcterms:modified>
</cp:coreProperties>
</file>