
<file path=[Content_Types].xml><?xml version="1.0" encoding="utf-8"?>
<Types xmlns="http://schemas.openxmlformats.org/package/2006/content-types">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layout13.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diagrams/colors12.xml" ContentType="application/vnd.openxmlformats-officedocument.drawingml.diagramColor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Default Extension="gif" ContentType="image/gif"/>
  <Override PartName="/ppt/diagrams/drawing1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324"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5" r:id="rId19"/>
    <p:sldId id="296" r:id="rId20"/>
    <p:sldId id="322" r:id="rId21"/>
    <p:sldId id="323" r:id="rId22"/>
    <p:sldId id="297" r:id="rId23"/>
    <p:sldId id="298" r:id="rId24"/>
    <p:sldId id="321" r:id="rId25"/>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336" y="-64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_rels/data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diagrams/_rels/data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image" Target="../media/image11.gif"/></Relationships>
</file>

<file path=ppt/diagrams/_rels/data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60F89A-F729-43A7-955A-12A1259D6465}" type="doc">
      <dgm:prSet loTypeId="urn:microsoft.com/office/officeart/2005/8/layout/list1" loCatId="list" qsTypeId="urn:microsoft.com/office/officeart/2005/8/quickstyle/simple1" qsCatId="simple" csTypeId="urn:microsoft.com/office/officeart/2005/8/colors/colorful1#1" csCatId="colorful" phldr="1"/>
      <dgm:spPr/>
      <dgm:t>
        <a:bodyPr/>
        <a:lstStyle/>
        <a:p>
          <a:endParaRPr lang="ru-RU"/>
        </a:p>
      </dgm:t>
    </dgm:pt>
    <dgm:pt modelId="{B7371BE1-0061-4228-A039-55EBF6F7775F}">
      <dgm:prSet phldrT="[Текст]" custT="1"/>
      <dgm:spPr/>
      <dgm:t>
        <a:bodyPr/>
        <a:lstStyle/>
        <a:p>
          <a:r>
            <a:rPr lang="uk-UA" sz="1600" dirty="0" smtClean="0"/>
            <a:t>- на основі реалізації громадянами належних їм прав у сфері управління;</a:t>
          </a:r>
          <a:endParaRPr lang="ru-RU" sz="1600" dirty="0"/>
        </a:p>
      </dgm:t>
    </dgm:pt>
    <dgm:pt modelId="{FEC7AEA7-B568-43E2-85ED-1155C30AD09C}" type="parTrans" cxnId="{603833E6-55ED-4398-982B-9A0CB6897AB1}">
      <dgm:prSet/>
      <dgm:spPr/>
      <dgm:t>
        <a:bodyPr/>
        <a:lstStyle/>
        <a:p>
          <a:endParaRPr lang="ru-RU"/>
        </a:p>
      </dgm:t>
    </dgm:pt>
    <dgm:pt modelId="{E87FAC9B-F3D5-488E-A338-F4DD9FDB31C7}" type="sibTrans" cxnId="{603833E6-55ED-4398-982B-9A0CB6897AB1}">
      <dgm:prSet/>
      <dgm:spPr/>
      <dgm:t>
        <a:bodyPr/>
        <a:lstStyle/>
        <a:p>
          <a:endParaRPr lang="ru-RU"/>
        </a:p>
      </dgm:t>
    </dgm:pt>
    <dgm:pt modelId="{BBE1B3F6-5A03-422E-B084-FB195B2DBE96}">
      <dgm:prSet phldrT="[Текст]" custT="1"/>
      <dgm:spPr/>
      <dgm:t>
        <a:bodyPr/>
        <a:lstStyle/>
        <a:p>
          <a:r>
            <a:rPr lang="uk-UA" sz="1600" dirty="0" smtClean="0"/>
            <a:t>- у зв'язку з виконанням покладених на громадян обов'язків у сфері управління;</a:t>
          </a:r>
          <a:endParaRPr lang="ru-RU" sz="1600" dirty="0"/>
        </a:p>
      </dgm:t>
    </dgm:pt>
    <dgm:pt modelId="{38FF7C58-BB66-493B-872A-B45D6F725152}" type="parTrans" cxnId="{3518D9EF-61A2-4C8F-BC71-98C9FEC2EEA7}">
      <dgm:prSet/>
      <dgm:spPr/>
      <dgm:t>
        <a:bodyPr/>
        <a:lstStyle/>
        <a:p>
          <a:endParaRPr lang="ru-RU"/>
        </a:p>
      </dgm:t>
    </dgm:pt>
    <dgm:pt modelId="{1BF0A8F2-2299-42E8-9C69-C9510FF58420}" type="sibTrans" cxnId="{3518D9EF-61A2-4C8F-BC71-98C9FEC2EEA7}">
      <dgm:prSet/>
      <dgm:spPr/>
      <dgm:t>
        <a:bodyPr/>
        <a:lstStyle/>
        <a:p>
          <a:endParaRPr lang="ru-RU"/>
        </a:p>
      </dgm:t>
    </dgm:pt>
    <dgm:pt modelId="{C729ED9F-B47F-4548-BF87-9ABC3C23461B}">
      <dgm:prSet phldrT="[Текст]" custT="1"/>
      <dgm:spPr/>
      <dgm:t>
        <a:bodyPr/>
        <a:lstStyle/>
        <a:p>
          <a:r>
            <a:rPr lang="uk-UA" sz="1600" dirty="0" smtClean="0"/>
            <a:t>- при захисті прав, свобод і законних інтересів громадян;</a:t>
          </a:r>
          <a:endParaRPr lang="ru-RU" sz="1600" dirty="0"/>
        </a:p>
      </dgm:t>
    </dgm:pt>
    <dgm:pt modelId="{322D804E-D441-477D-BD71-8492CB5AD50A}" type="parTrans" cxnId="{2966C6B0-9315-489F-8E65-23D83A9BA756}">
      <dgm:prSet/>
      <dgm:spPr/>
      <dgm:t>
        <a:bodyPr/>
        <a:lstStyle/>
        <a:p>
          <a:endParaRPr lang="ru-RU"/>
        </a:p>
      </dgm:t>
    </dgm:pt>
    <dgm:pt modelId="{5E4C3EE9-24AA-495E-A61E-547FDEA15B6E}" type="sibTrans" cxnId="{2966C6B0-9315-489F-8E65-23D83A9BA756}">
      <dgm:prSet/>
      <dgm:spPr/>
      <dgm:t>
        <a:bodyPr/>
        <a:lstStyle/>
        <a:p>
          <a:endParaRPr lang="ru-RU"/>
        </a:p>
      </dgm:t>
    </dgm:pt>
    <dgm:pt modelId="{2468EE3C-B85D-49E9-A543-1D5F4C1F57FD}">
      <dgm:prSet phldrT="[Текст]" custT="1"/>
      <dgm:spPr/>
      <dgm:t>
        <a:bodyPr/>
        <a:lstStyle/>
        <a:p>
          <a:r>
            <a:rPr lang="uk-UA" sz="1600" dirty="0" smtClean="0"/>
            <a:t>- при порушенні (невиконанні) громадянами правових обов'язків.</a:t>
          </a:r>
          <a:endParaRPr lang="ru-RU" sz="1600" dirty="0"/>
        </a:p>
      </dgm:t>
    </dgm:pt>
    <dgm:pt modelId="{F7FA95AE-5BBD-4122-ACD1-F5AB4DDCF14F}" type="parTrans" cxnId="{2E4BFB09-D6C3-4DBB-B7A7-698DAC956BFE}">
      <dgm:prSet/>
      <dgm:spPr/>
      <dgm:t>
        <a:bodyPr/>
        <a:lstStyle/>
        <a:p>
          <a:endParaRPr lang="ru-RU"/>
        </a:p>
      </dgm:t>
    </dgm:pt>
    <dgm:pt modelId="{B675C553-DCDE-48B4-99BC-B8B410F28509}" type="sibTrans" cxnId="{2E4BFB09-D6C3-4DBB-B7A7-698DAC956BFE}">
      <dgm:prSet/>
      <dgm:spPr/>
      <dgm:t>
        <a:bodyPr/>
        <a:lstStyle/>
        <a:p>
          <a:endParaRPr lang="ru-RU"/>
        </a:p>
      </dgm:t>
    </dgm:pt>
    <dgm:pt modelId="{8051106E-4589-4765-9A76-A2D6D019F1F7}" type="pres">
      <dgm:prSet presAssocID="{0060F89A-F729-43A7-955A-12A1259D6465}" presName="linear" presStyleCnt="0">
        <dgm:presLayoutVars>
          <dgm:dir/>
          <dgm:animLvl val="lvl"/>
          <dgm:resizeHandles val="exact"/>
        </dgm:presLayoutVars>
      </dgm:prSet>
      <dgm:spPr/>
      <dgm:t>
        <a:bodyPr/>
        <a:lstStyle/>
        <a:p>
          <a:endParaRPr lang="ru-RU"/>
        </a:p>
      </dgm:t>
    </dgm:pt>
    <dgm:pt modelId="{501D9ADD-54A7-465E-AD2A-EA7750042E19}" type="pres">
      <dgm:prSet presAssocID="{B7371BE1-0061-4228-A039-55EBF6F7775F}" presName="parentLin" presStyleCnt="0"/>
      <dgm:spPr/>
    </dgm:pt>
    <dgm:pt modelId="{F3787DBD-1509-4EBB-A345-42C422BB43D7}" type="pres">
      <dgm:prSet presAssocID="{B7371BE1-0061-4228-A039-55EBF6F7775F}" presName="parentLeftMargin" presStyleLbl="node1" presStyleIdx="0" presStyleCnt="4"/>
      <dgm:spPr/>
      <dgm:t>
        <a:bodyPr/>
        <a:lstStyle/>
        <a:p>
          <a:endParaRPr lang="ru-RU"/>
        </a:p>
      </dgm:t>
    </dgm:pt>
    <dgm:pt modelId="{7BB49663-E7A2-44E8-A1A6-67C941A6E91C}" type="pres">
      <dgm:prSet presAssocID="{B7371BE1-0061-4228-A039-55EBF6F7775F}" presName="parentText" presStyleLbl="node1" presStyleIdx="0" presStyleCnt="4" custScaleX="142857">
        <dgm:presLayoutVars>
          <dgm:chMax val="0"/>
          <dgm:bulletEnabled val="1"/>
        </dgm:presLayoutVars>
      </dgm:prSet>
      <dgm:spPr/>
      <dgm:t>
        <a:bodyPr/>
        <a:lstStyle/>
        <a:p>
          <a:endParaRPr lang="ru-RU"/>
        </a:p>
      </dgm:t>
    </dgm:pt>
    <dgm:pt modelId="{1ADE307E-BC41-4945-A35E-6ED3A68E3F6C}" type="pres">
      <dgm:prSet presAssocID="{B7371BE1-0061-4228-A039-55EBF6F7775F}" presName="negativeSpace" presStyleCnt="0"/>
      <dgm:spPr/>
    </dgm:pt>
    <dgm:pt modelId="{40193D7A-3D1F-44F7-8CAA-F3F34A2F0F6B}" type="pres">
      <dgm:prSet presAssocID="{B7371BE1-0061-4228-A039-55EBF6F7775F}" presName="childText" presStyleLbl="conFgAcc1" presStyleIdx="0" presStyleCnt="4">
        <dgm:presLayoutVars>
          <dgm:bulletEnabled val="1"/>
        </dgm:presLayoutVars>
      </dgm:prSet>
      <dgm:spPr/>
    </dgm:pt>
    <dgm:pt modelId="{E86390C4-361C-4354-9AB1-8143D4D2B24B}" type="pres">
      <dgm:prSet presAssocID="{E87FAC9B-F3D5-488E-A338-F4DD9FDB31C7}" presName="spaceBetweenRectangles" presStyleCnt="0"/>
      <dgm:spPr/>
    </dgm:pt>
    <dgm:pt modelId="{55EFDA89-C124-4250-B1ED-1420CB62198E}" type="pres">
      <dgm:prSet presAssocID="{BBE1B3F6-5A03-422E-B084-FB195B2DBE96}" presName="parentLin" presStyleCnt="0"/>
      <dgm:spPr/>
    </dgm:pt>
    <dgm:pt modelId="{31C05300-B83F-4181-8738-C008AB943383}" type="pres">
      <dgm:prSet presAssocID="{BBE1B3F6-5A03-422E-B084-FB195B2DBE96}" presName="parentLeftMargin" presStyleLbl="node1" presStyleIdx="0" presStyleCnt="4"/>
      <dgm:spPr/>
      <dgm:t>
        <a:bodyPr/>
        <a:lstStyle/>
        <a:p>
          <a:endParaRPr lang="ru-RU"/>
        </a:p>
      </dgm:t>
    </dgm:pt>
    <dgm:pt modelId="{EE079A36-3AE1-4A54-A6E5-B7FA6148E828}" type="pres">
      <dgm:prSet presAssocID="{BBE1B3F6-5A03-422E-B084-FB195B2DBE96}" presName="parentText" presStyleLbl="node1" presStyleIdx="1" presStyleCnt="4" custScaleX="142857">
        <dgm:presLayoutVars>
          <dgm:chMax val="0"/>
          <dgm:bulletEnabled val="1"/>
        </dgm:presLayoutVars>
      </dgm:prSet>
      <dgm:spPr/>
      <dgm:t>
        <a:bodyPr/>
        <a:lstStyle/>
        <a:p>
          <a:endParaRPr lang="ru-RU"/>
        </a:p>
      </dgm:t>
    </dgm:pt>
    <dgm:pt modelId="{FC2C3F9F-0BDF-408F-A35E-272B580EA5C6}" type="pres">
      <dgm:prSet presAssocID="{BBE1B3F6-5A03-422E-B084-FB195B2DBE96}" presName="negativeSpace" presStyleCnt="0"/>
      <dgm:spPr/>
    </dgm:pt>
    <dgm:pt modelId="{D4013FC9-7135-40F0-8BA9-3811003499F1}" type="pres">
      <dgm:prSet presAssocID="{BBE1B3F6-5A03-422E-B084-FB195B2DBE96}" presName="childText" presStyleLbl="conFgAcc1" presStyleIdx="1" presStyleCnt="4">
        <dgm:presLayoutVars>
          <dgm:bulletEnabled val="1"/>
        </dgm:presLayoutVars>
      </dgm:prSet>
      <dgm:spPr/>
    </dgm:pt>
    <dgm:pt modelId="{A90AA062-BA48-4B1B-905A-0F97E025D52B}" type="pres">
      <dgm:prSet presAssocID="{1BF0A8F2-2299-42E8-9C69-C9510FF58420}" presName="spaceBetweenRectangles" presStyleCnt="0"/>
      <dgm:spPr/>
    </dgm:pt>
    <dgm:pt modelId="{59ACAD5C-BFCB-4401-A63E-666F4A68CCFC}" type="pres">
      <dgm:prSet presAssocID="{C729ED9F-B47F-4548-BF87-9ABC3C23461B}" presName="parentLin" presStyleCnt="0"/>
      <dgm:spPr/>
    </dgm:pt>
    <dgm:pt modelId="{CC2FD93A-5793-42AD-86E4-7B2477209DEF}" type="pres">
      <dgm:prSet presAssocID="{C729ED9F-B47F-4548-BF87-9ABC3C23461B}" presName="parentLeftMargin" presStyleLbl="node1" presStyleIdx="1" presStyleCnt="4"/>
      <dgm:spPr/>
      <dgm:t>
        <a:bodyPr/>
        <a:lstStyle/>
        <a:p>
          <a:endParaRPr lang="ru-RU"/>
        </a:p>
      </dgm:t>
    </dgm:pt>
    <dgm:pt modelId="{AE55C95D-0240-4E19-9A85-29D9A582D303}" type="pres">
      <dgm:prSet presAssocID="{C729ED9F-B47F-4548-BF87-9ABC3C23461B}" presName="parentText" presStyleLbl="node1" presStyleIdx="2" presStyleCnt="4" custScaleX="142857">
        <dgm:presLayoutVars>
          <dgm:chMax val="0"/>
          <dgm:bulletEnabled val="1"/>
        </dgm:presLayoutVars>
      </dgm:prSet>
      <dgm:spPr/>
      <dgm:t>
        <a:bodyPr/>
        <a:lstStyle/>
        <a:p>
          <a:endParaRPr lang="ru-RU"/>
        </a:p>
      </dgm:t>
    </dgm:pt>
    <dgm:pt modelId="{38EF71EE-3FF8-458B-B068-7B29AE308DB5}" type="pres">
      <dgm:prSet presAssocID="{C729ED9F-B47F-4548-BF87-9ABC3C23461B}" presName="negativeSpace" presStyleCnt="0"/>
      <dgm:spPr/>
    </dgm:pt>
    <dgm:pt modelId="{EA7AF088-74B1-490B-8307-FF635E81CC53}" type="pres">
      <dgm:prSet presAssocID="{C729ED9F-B47F-4548-BF87-9ABC3C23461B}" presName="childText" presStyleLbl="conFgAcc1" presStyleIdx="2" presStyleCnt="4">
        <dgm:presLayoutVars>
          <dgm:bulletEnabled val="1"/>
        </dgm:presLayoutVars>
      </dgm:prSet>
      <dgm:spPr/>
    </dgm:pt>
    <dgm:pt modelId="{01011665-6B7E-4558-94B7-84B2742F2272}" type="pres">
      <dgm:prSet presAssocID="{5E4C3EE9-24AA-495E-A61E-547FDEA15B6E}" presName="spaceBetweenRectangles" presStyleCnt="0"/>
      <dgm:spPr/>
    </dgm:pt>
    <dgm:pt modelId="{D0AEE42A-ECDC-4491-8AEC-8C63C596E27A}" type="pres">
      <dgm:prSet presAssocID="{2468EE3C-B85D-49E9-A543-1D5F4C1F57FD}" presName="parentLin" presStyleCnt="0"/>
      <dgm:spPr/>
    </dgm:pt>
    <dgm:pt modelId="{825BEAC4-979D-4AF7-A04C-7CE0AA6EF505}" type="pres">
      <dgm:prSet presAssocID="{2468EE3C-B85D-49E9-A543-1D5F4C1F57FD}" presName="parentLeftMargin" presStyleLbl="node1" presStyleIdx="2" presStyleCnt="4"/>
      <dgm:spPr/>
      <dgm:t>
        <a:bodyPr/>
        <a:lstStyle/>
        <a:p>
          <a:endParaRPr lang="ru-RU"/>
        </a:p>
      </dgm:t>
    </dgm:pt>
    <dgm:pt modelId="{0F51FDE0-B056-4D7B-AB55-01D4BD263F26}" type="pres">
      <dgm:prSet presAssocID="{2468EE3C-B85D-49E9-A543-1D5F4C1F57FD}" presName="parentText" presStyleLbl="node1" presStyleIdx="3" presStyleCnt="4" custScaleX="142857">
        <dgm:presLayoutVars>
          <dgm:chMax val="0"/>
          <dgm:bulletEnabled val="1"/>
        </dgm:presLayoutVars>
      </dgm:prSet>
      <dgm:spPr/>
      <dgm:t>
        <a:bodyPr/>
        <a:lstStyle/>
        <a:p>
          <a:endParaRPr lang="ru-RU"/>
        </a:p>
      </dgm:t>
    </dgm:pt>
    <dgm:pt modelId="{0B9E8171-9D3C-4D26-9B4F-A7B3BF5095C2}" type="pres">
      <dgm:prSet presAssocID="{2468EE3C-B85D-49E9-A543-1D5F4C1F57FD}" presName="negativeSpace" presStyleCnt="0"/>
      <dgm:spPr/>
    </dgm:pt>
    <dgm:pt modelId="{9909344F-2901-44FF-8691-4D61244020F7}" type="pres">
      <dgm:prSet presAssocID="{2468EE3C-B85D-49E9-A543-1D5F4C1F57FD}" presName="childText" presStyleLbl="conFgAcc1" presStyleIdx="3" presStyleCnt="4">
        <dgm:presLayoutVars>
          <dgm:bulletEnabled val="1"/>
        </dgm:presLayoutVars>
      </dgm:prSet>
      <dgm:spPr/>
    </dgm:pt>
  </dgm:ptLst>
  <dgm:cxnLst>
    <dgm:cxn modelId="{603833E6-55ED-4398-982B-9A0CB6897AB1}" srcId="{0060F89A-F729-43A7-955A-12A1259D6465}" destId="{B7371BE1-0061-4228-A039-55EBF6F7775F}" srcOrd="0" destOrd="0" parTransId="{FEC7AEA7-B568-43E2-85ED-1155C30AD09C}" sibTransId="{E87FAC9B-F3D5-488E-A338-F4DD9FDB31C7}"/>
    <dgm:cxn modelId="{2E4BFB09-D6C3-4DBB-B7A7-698DAC956BFE}" srcId="{0060F89A-F729-43A7-955A-12A1259D6465}" destId="{2468EE3C-B85D-49E9-A543-1D5F4C1F57FD}" srcOrd="3" destOrd="0" parTransId="{F7FA95AE-5BBD-4122-ACD1-F5AB4DDCF14F}" sibTransId="{B675C553-DCDE-48B4-99BC-B8B410F28509}"/>
    <dgm:cxn modelId="{2966C6B0-9315-489F-8E65-23D83A9BA756}" srcId="{0060F89A-F729-43A7-955A-12A1259D6465}" destId="{C729ED9F-B47F-4548-BF87-9ABC3C23461B}" srcOrd="2" destOrd="0" parTransId="{322D804E-D441-477D-BD71-8492CB5AD50A}" sibTransId="{5E4C3EE9-24AA-495E-A61E-547FDEA15B6E}"/>
    <dgm:cxn modelId="{E0C50320-A7C8-4E0A-8A43-D36C88EC0B12}" type="presOf" srcId="{BBE1B3F6-5A03-422E-B084-FB195B2DBE96}" destId="{EE079A36-3AE1-4A54-A6E5-B7FA6148E828}" srcOrd="1" destOrd="0" presId="urn:microsoft.com/office/officeart/2005/8/layout/list1"/>
    <dgm:cxn modelId="{B532EBE7-29F8-4038-AEE8-F152047030FF}" type="presOf" srcId="{B7371BE1-0061-4228-A039-55EBF6F7775F}" destId="{F3787DBD-1509-4EBB-A345-42C422BB43D7}" srcOrd="0" destOrd="0" presId="urn:microsoft.com/office/officeart/2005/8/layout/list1"/>
    <dgm:cxn modelId="{7AB321DE-5658-4256-9027-C80444D81AD2}" type="presOf" srcId="{C729ED9F-B47F-4548-BF87-9ABC3C23461B}" destId="{CC2FD93A-5793-42AD-86E4-7B2477209DEF}" srcOrd="0" destOrd="0" presId="urn:microsoft.com/office/officeart/2005/8/layout/list1"/>
    <dgm:cxn modelId="{ECE879AD-C3B2-465F-8A43-0DBE0C94057A}" type="presOf" srcId="{0060F89A-F729-43A7-955A-12A1259D6465}" destId="{8051106E-4589-4765-9A76-A2D6D019F1F7}" srcOrd="0" destOrd="0" presId="urn:microsoft.com/office/officeart/2005/8/layout/list1"/>
    <dgm:cxn modelId="{36304CF6-BFC2-4699-8133-DC629747C182}" type="presOf" srcId="{C729ED9F-B47F-4548-BF87-9ABC3C23461B}" destId="{AE55C95D-0240-4E19-9A85-29D9A582D303}" srcOrd="1" destOrd="0" presId="urn:microsoft.com/office/officeart/2005/8/layout/list1"/>
    <dgm:cxn modelId="{F07BAABB-76BA-4FD5-AA24-EAAE098BF890}" type="presOf" srcId="{2468EE3C-B85D-49E9-A543-1D5F4C1F57FD}" destId="{825BEAC4-979D-4AF7-A04C-7CE0AA6EF505}" srcOrd="0" destOrd="0" presId="urn:microsoft.com/office/officeart/2005/8/layout/list1"/>
    <dgm:cxn modelId="{EC73BC0F-14F5-4123-B1E9-2DDB74B165E2}" type="presOf" srcId="{2468EE3C-B85D-49E9-A543-1D5F4C1F57FD}" destId="{0F51FDE0-B056-4D7B-AB55-01D4BD263F26}" srcOrd="1" destOrd="0" presId="urn:microsoft.com/office/officeart/2005/8/layout/list1"/>
    <dgm:cxn modelId="{790ABC8B-3BA2-4079-8CAA-FC53AD04850C}" type="presOf" srcId="{BBE1B3F6-5A03-422E-B084-FB195B2DBE96}" destId="{31C05300-B83F-4181-8738-C008AB943383}" srcOrd="0" destOrd="0" presId="urn:microsoft.com/office/officeart/2005/8/layout/list1"/>
    <dgm:cxn modelId="{50A8EC37-B269-415F-9C95-C6CFC69D7F0B}" type="presOf" srcId="{B7371BE1-0061-4228-A039-55EBF6F7775F}" destId="{7BB49663-E7A2-44E8-A1A6-67C941A6E91C}" srcOrd="1" destOrd="0" presId="urn:microsoft.com/office/officeart/2005/8/layout/list1"/>
    <dgm:cxn modelId="{3518D9EF-61A2-4C8F-BC71-98C9FEC2EEA7}" srcId="{0060F89A-F729-43A7-955A-12A1259D6465}" destId="{BBE1B3F6-5A03-422E-B084-FB195B2DBE96}" srcOrd="1" destOrd="0" parTransId="{38FF7C58-BB66-493B-872A-B45D6F725152}" sibTransId="{1BF0A8F2-2299-42E8-9C69-C9510FF58420}"/>
    <dgm:cxn modelId="{10086AB5-1F3D-4205-B1F0-AE4C0F113163}" type="presParOf" srcId="{8051106E-4589-4765-9A76-A2D6D019F1F7}" destId="{501D9ADD-54A7-465E-AD2A-EA7750042E19}" srcOrd="0" destOrd="0" presId="urn:microsoft.com/office/officeart/2005/8/layout/list1"/>
    <dgm:cxn modelId="{5AEA69C0-EC3F-474C-BF18-D074B6AF82C1}" type="presParOf" srcId="{501D9ADD-54A7-465E-AD2A-EA7750042E19}" destId="{F3787DBD-1509-4EBB-A345-42C422BB43D7}" srcOrd="0" destOrd="0" presId="urn:microsoft.com/office/officeart/2005/8/layout/list1"/>
    <dgm:cxn modelId="{F03626E2-2B42-45FE-96E8-128DA3A8434E}" type="presParOf" srcId="{501D9ADD-54A7-465E-AD2A-EA7750042E19}" destId="{7BB49663-E7A2-44E8-A1A6-67C941A6E91C}" srcOrd="1" destOrd="0" presId="urn:microsoft.com/office/officeart/2005/8/layout/list1"/>
    <dgm:cxn modelId="{7AD24FF5-481F-45D6-955E-862B8794AFE3}" type="presParOf" srcId="{8051106E-4589-4765-9A76-A2D6D019F1F7}" destId="{1ADE307E-BC41-4945-A35E-6ED3A68E3F6C}" srcOrd="1" destOrd="0" presId="urn:microsoft.com/office/officeart/2005/8/layout/list1"/>
    <dgm:cxn modelId="{04375201-5B41-4E19-B4C0-13A4E8F49210}" type="presParOf" srcId="{8051106E-4589-4765-9A76-A2D6D019F1F7}" destId="{40193D7A-3D1F-44F7-8CAA-F3F34A2F0F6B}" srcOrd="2" destOrd="0" presId="urn:microsoft.com/office/officeart/2005/8/layout/list1"/>
    <dgm:cxn modelId="{F7F79E17-BE42-4CC3-9881-D5C1752BD5D9}" type="presParOf" srcId="{8051106E-4589-4765-9A76-A2D6D019F1F7}" destId="{E86390C4-361C-4354-9AB1-8143D4D2B24B}" srcOrd="3" destOrd="0" presId="urn:microsoft.com/office/officeart/2005/8/layout/list1"/>
    <dgm:cxn modelId="{66B57D5A-1C1C-426D-B896-4DBD38EA77AC}" type="presParOf" srcId="{8051106E-4589-4765-9A76-A2D6D019F1F7}" destId="{55EFDA89-C124-4250-B1ED-1420CB62198E}" srcOrd="4" destOrd="0" presId="urn:microsoft.com/office/officeart/2005/8/layout/list1"/>
    <dgm:cxn modelId="{705D428C-FA48-48FE-8E4B-4C8229A4EA96}" type="presParOf" srcId="{55EFDA89-C124-4250-B1ED-1420CB62198E}" destId="{31C05300-B83F-4181-8738-C008AB943383}" srcOrd="0" destOrd="0" presId="urn:microsoft.com/office/officeart/2005/8/layout/list1"/>
    <dgm:cxn modelId="{AB2EEE67-1D06-4D22-9767-5D007F78473D}" type="presParOf" srcId="{55EFDA89-C124-4250-B1ED-1420CB62198E}" destId="{EE079A36-3AE1-4A54-A6E5-B7FA6148E828}" srcOrd="1" destOrd="0" presId="urn:microsoft.com/office/officeart/2005/8/layout/list1"/>
    <dgm:cxn modelId="{4DFC8FC9-F51E-4EE5-9982-D8132ADEE843}" type="presParOf" srcId="{8051106E-4589-4765-9A76-A2D6D019F1F7}" destId="{FC2C3F9F-0BDF-408F-A35E-272B580EA5C6}" srcOrd="5" destOrd="0" presId="urn:microsoft.com/office/officeart/2005/8/layout/list1"/>
    <dgm:cxn modelId="{080838FF-51BE-494A-B9E3-01904C9AC3C1}" type="presParOf" srcId="{8051106E-4589-4765-9A76-A2D6D019F1F7}" destId="{D4013FC9-7135-40F0-8BA9-3811003499F1}" srcOrd="6" destOrd="0" presId="urn:microsoft.com/office/officeart/2005/8/layout/list1"/>
    <dgm:cxn modelId="{76DDD6CF-C944-40FE-8F4C-A2C945395D3A}" type="presParOf" srcId="{8051106E-4589-4765-9A76-A2D6D019F1F7}" destId="{A90AA062-BA48-4B1B-905A-0F97E025D52B}" srcOrd="7" destOrd="0" presId="urn:microsoft.com/office/officeart/2005/8/layout/list1"/>
    <dgm:cxn modelId="{C13676C9-20F8-48AC-A0E7-031C31A05EC9}" type="presParOf" srcId="{8051106E-4589-4765-9A76-A2D6D019F1F7}" destId="{59ACAD5C-BFCB-4401-A63E-666F4A68CCFC}" srcOrd="8" destOrd="0" presId="urn:microsoft.com/office/officeart/2005/8/layout/list1"/>
    <dgm:cxn modelId="{1C27BA00-7FEF-474D-AA54-5FF11C6A4207}" type="presParOf" srcId="{59ACAD5C-BFCB-4401-A63E-666F4A68CCFC}" destId="{CC2FD93A-5793-42AD-86E4-7B2477209DEF}" srcOrd="0" destOrd="0" presId="urn:microsoft.com/office/officeart/2005/8/layout/list1"/>
    <dgm:cxn modelId="{E106F3FE-0349-49CA-8960-283E9885D09C}" type="presParOf" srcId="{59ACAD5C-BFCB-4401-A63E-666F4A68CCFC}" destId="{AE55C95D-0240-4E19-9A85-29D9A582D303}" srcOrd="1" destOrd="0" presId="urn:microsoft.com/office/officeart/2005/8/layout/list1"/>
    <dgm:cxn modelId="{A0D696F6-268D-4C59-ADDB-1A40E8D406D2}" type="presParOf" srcId="{8051106E-4589-4765-9A76-A2D6D019F1F7}" destId="{38EF71EE-3FF8-458B-B068-7B29AE308DB5}" srcOrd="9" destOrd="0" presId="urn:microsoft.com/office/officeart/2005/8/layout/list1"/>
    <dgm:cxn modelId="{D8320493-4B8A-4D15-A5DF-A62DC5B1F059}" type="presParOf" srcId="{8051106E-4589-4765-9A76-A2D6D019F1F7}" destId="{EA7AF088-74B1-490B-8307-FF635E81CC53}" srcOrd="10" destOrd="0" presId="urn:microsoft.com/office/officeart/2005/8/layout/list1"/>
    <dgm:cxn modelId="{BA8EDC96-0452-4F8D-ABE5-DB8146DE0100}" type="presParOf" srcId="{8051106E-4589-4765-9A76-A2D6D019F1F7}" destId="{01011665-6B7E-4558-94B7-84B2742F2272}" srcOrd="11" destOrd="0" presId="urn:microsoft.com/office/officeart/2005/8/layout/list1"/>
    <dgm:cxn modelId="{57BCBA1D-2876-462B-A57B-0C2988F81A80}" type="presParOf" srcId="{8051106E-4589-4765-9A76-A2D6D019F1F7}" destId="{D0AEE42A-ECDC-4491-8AEC-8C63C596E27A}" srcOrd="12" destOrd="0" presId="urn:microsoft.com/office/officeart/2005/8/layout/list1"/>
    <dgm:cxn modelId="{B3D5DCC9-5C84-4EFF-89D6-E2E48ED0CCB3}" type="presParOf" srcId="{D0AEE42A-ECDC-4491-8AEC-8C63C596E27A}" destId="{825BEAC4-979D-4AF7-A04C-7CE0AA6EF505}" srcOrd="0" destOrd="0" presId="urn:microsoft.com/office/officeart/2005/8/layout/list1"/>
    <dgm:cxn modelId="{B285F490-AE6F-4076-8922-142CDE42B95D}" type="presParOf" srcId="{D0AEE42A-ECDC-4491-8AEC-8C63C596E27A}" destId="{0F51FDE0-B056-4D7B-AB55-01D4BD263F26}" srcOrd="1" destOrd="0" presId="urn:microsoft.com/office/officeart/2005/8/layout/list1"/>
    <dgm:cxn modelId="{49E9098E-3234-48EF-9384-0A528AB419B0}" type="presParOf" srcId="{8051106E-4589-4765-9A76-A2D6D019F1F7}" destId="{0B9E8171-9D3C-4D26-9B4F-A7B3BF5095C2}" srcOrd="13" destOrd="0" presId="urn:microsoft.com/office/officeart/2005/8/layout/list1"/>
    <dgm:cxn modelId="{244AB0EC-2DE0-4235-B607-3DC44A692121}" type="presParOf" srcId="{8051106E-4589-4765-9A76-A2D6D019F1F7}" destId="{9909344F-2901-44FF-8691-4D61244020F7}"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68CBF8E-BC88-4506-8F38-14F5DAD952C6}" type="doc">
      <dgm:prSet loTypeId="urn:microsoft.com/office/officeart/2005/8/layout/radial6" loCatId="relationship" qsTypeId="urn:microsoft.com/office/officeart/2005/8/quickstyle/simple1" qsCatId="simple" csTypeId="urn:microsoft.com/office/officeart/2005/8/colors/colorful2" csCatId="colorful" phldr="1"/>
      <dgm:spPr/>
      <dgm:t>
        <a:bodyPr/>
        <a:lstStyle/>
        <a:p>
          <a:endParaRPr lang="ru-RU"/>
        </a:p>
      </dgm:t>
    </dgm:pt>
    <dgm:pt modelId="{195478ED-7E9E-42DC-8014-612627EEEB79}">
      <dgm:prSet phldrT="[Текст]" custT="1"/>
      <dgm:spPr/>
      <dgm:t>
        <a:bodyPr/>
        <a:lstStyle/>
        <a:p>
          <a:r>
            <a:rPr lang="ru-RU" sz="1400" b="0" i="0" dirty="0" err="1" smtClean="0"/>
            <a:t>Громадські</a:t>
          </a:r>
          <a:r>
            <a:rPr lang="ru-RU" sz="1400" b="0" i="0" dirty="0" smtClean="0"/>
            <a:t> </a:t>
          </a:r>
          <a:r>
            <a:rPr lang="ru-RU" sz="1400" b="0" i="0" dirty="0" err="1" smtClean="0"/>
            <a:t>об'єднання</a:t>
          </a:r>
          <a:r>
            <a:rPr lang="ru-RU" sz="1400" b="0" i="0" dirty="0" smtClean="0"/>
            <a:t> </a:t>
          </a:r>
          <a:r>
            <a:rPr lang="ru-RU" sz="1400" b="0" i="0" dirty="0" err="1" smtClean="0"/>
            <a:t>утворюються</a:t>
          </a:r>
          <a:r>
            <a:rPr lang="ru-RU" sz="1400" b="0" i="0" dirty="0" smtClean="0"/>
            <a:t> </a:t>
          </a:r>
          <a:r>
            <a:rPr lang="ru-RU" sz="1400" b="0" i="0" dirty="0" err="1" smtClean="0"/>
            <a:t>і</a:t>
          </a:r>
          <a:r>
            <a:rPr lang="ru-RU" sz="1400" b="0" i="0" dirty="0" smtClean="0"/>
            <a:t> </a:t>
          </a:r>
          <a:r>
            <a:rPr lang="ru-RU" sz="1400" b="0" i="0" dirty="0" err="1" smtClean="0"/>
            <a:t>діють</a:t>
          </a:r>
          <a:r>
            <a:rPr lang="ru-RU" sz="1400" b="0" i="0" dirty="0" smtClean="0"/>
            <a:t> на принципах:</a:t>
          </a:r>
          <a:endParaRPr lang="ru-RU" sz="1400" dirty="0"/>
        </a:p>
      </dgm:t>
    </dgm:pt>
    <dgm:pt modelId="{52F197A1-0CFC-4217-8F4A-4EE4D7C181E2}" type="parTrans" cxnId="{FD77721B-6911-4680-A250-6C1CAD4F679D}">
      <dgm:prSet/>
      <dgm:spPr/>
      <dgm:t>
        <a:bodyPr/>
        <a:lstStyle/>
        <a:p>
          <a:endParaRPr lang="ru-RU"/>
        </a:p>
      </dgm:t>
    </dgm:pt>
    <dgm:pt modelId="{0587D4EB-C5C6-435E-B21D-FB76FD96CBA1}" type="sibTrans" cxnId="{FD77721B-6911-4680-A250-6C1CAD4F679D}">
      <dgm:prSet/>
      <dgm:spPr/>
      <dgm:t>
        <a:bodyPr/>
        <a:lstStyle/>
        <a:p>
          <a:endParaRPr lang="ru-RU"/>
        </a:p>
      </dgm:t>
    </dgm:pt>
    <dgm:pt modelId="{EF8F8720-251E-4B87-860C-E4316AA07A2A}">
      <dgm:prSet phldrT="[Текст]" custT="1"/>
      <dgm:spPr/>
      <dgm:t>
        <a:bodyPr/>
        <a:lstStyle/>
        <a:p>
          <a:r>
            <a:rPr lang="uk-UA" sz="1400" dirty="0" smtClean="0"/>
            <a:t>добровільність</a:t>
          </a:r>
          <a:endParaRPr lang="ru-RU" sz="1400" dirty="0"/>
        </a:p>
      </dgm:t>
    </dgm:pt>
    <dgm:pt modelId="{BE0EA1D2-CE86-49F2-8523-01AC05300765}" type="parTrans" cxnId="{F5B3F531-CFEF-4996-AAD0-4F9C1E0520A8}">
      <dgm:prSet/>
      <dgm:spPr/>
      <dgm:t>
        <a:bodyPr/>
        <a:lstStyle/>
        <a:p>
          <a:endParaRPr lang="ru-RU"/>
        </a:p>
      </dgm:t>
    </dgm:pt>
    <dgm:pt modelId="{CD63584D-3D18-4F97-89AC-AB2A624EB3FF}" type="sibTrans" cxnId="{F5B3F531-CFEF-4996-AAD0-4F9C1E0520A8}">
      <dgm:prSet/>
      <dgm:spPr/>
      <dgm:t>
        <a:bodyPr/>
        <a:lstStyle/>
        <a:p>
          <a:endParaRPr lang="ru-RU"/>
        </a:p>
      </dgm:t>
    </dgm:pt>
    <dgm:pt modelId="{A00F2704-B952-4CD8-8D8B-BAB5A8495809}">
      <dgm:prSet phldrT="[Текст]" custT="1"/>
      <dgm:spPr/>
      <dgm:t>
        <a:bodyPr/>
        <a:lstStyle/>
        <a:p>
          <a:r>
            <a:rPr lang="uk-UA" sz="1400" dirty="0" smtClean="0"/>
            <a:t>самоврядності </a:t>
          </a:r>
          <a:endParaRPr lang="ru-RU" sz="1400" dirty="0"/>
        </a:p>
      </dgm:t>
    </dgm:pt>
    <dgm:pt modelId="{B480943B-75AC-4360-A19D-B1E13D0E0F20}" type="parTrans" cxnId="{18CBCE54-CDE9-4FAB-AF28-39C5F78B8B7A}">
      <dgm:prSet/>
      <dgm:spPr/>
      <dgm:t>
        <a:bodyPr/>
        <a:lstStyle/>
        <a:p>
          <a:endParaRPr lang="ru-RU"/>
        </a:p>
      </dgm:t>
    </dgm:pt>
    <dgm:pt modelId="{9E99D591-38D8-4ADC-8D34-DBC6DC597A27}" type="sibTrans" cxnId="{18CBCE54-CDE9-4FAB-AF28-39C5F78B8B7A}">
      <dgm:prSet/>
      <dgm:spPr/>
      <dgm:t>
        <a:bodyPr/>
        <a:lstStyle/>
        <a:p>
          <a:endParaRPr lang="ru-RU"/>
        </a:p>
      </dgm:t>
    </dgm:pt>
    <dgm:pt modelId="{C465401D-E853-4F52-BC89-F309305FAA46}">
      <dgm:prSet phldrT="[Текст]" custT="1"/>
      <dgm:spPr/>
      <dgm:t>
        <a:bodyPr/>
        <a:lstStyle/>
        <a:p>
          <a:r>
            <a:rPr lang="ru-RU" sz="1400" b="0" i="0" dirty="0" err="1" smtClean="0"/>
            <a:t>рівності</a:t>
          </a:r>
          <a:r>
            <a:rPr lang="ru-RU" sz="1400" b="0" i="0" dirty="0" smtClean="0"/>
            <a:t> перед законом;</a:t>
          </a:r>
          <a:endParaRPr lang="ru-RU" sz="1400" dirty="0"/>
        </a:p>
      </dgm:t>
    </dgm:pt>
    <dgm:pt modelId="{62CF0983-AB4A-4060-BDAC-0CC3CD173B99}" type="parTrans" cxnId="{6255CAA8-452A-4D46-8E1C-0A4E33689B98}">
      <dgm:prSet/>
      <dgm:spPr/>
      <dgm:t>
        <a:bodyPr/>
        <a:lstStyle/>
        <a:p>
          <a:endParaRPr lang="ru-RU"/>
        </a:p>
      </dgm:t>
    </dgm:pt>
    <dgm:pt modelId="{C4B7A8A0-D2A3-4DD2-B7DB-BDE151A1FB2C}" type="sibTrans" cxnId="{6255CAA8-452A-4D46-8E1C-0A4E33689B98}">
      <dgm:prSet/>
      <dgm:spPr/>
      <dgm:t>
        <a:bodyPr/>
        <a:lstStyle/>
        <a:p>
          <a:endParaRPr lang="ru-RU"/>
        </a:p>
      </dgm:t>
    </dgm:pt>
    <dgm:pt modelId="{B3789DC3-5BA3-4A2A-9C62-D35F970A6CA6}">
      <dgm:prSet phldrT="[Текст]" custT="1"/>
      <dgm:spPr/>
      <dgm:t>
        <a:bodyPr/>
        <a:lstStyle/>
        <a:p>
          <a:r>
            <a:rPr lang="ru-RU" sz="1400" b="0" i="0" dirty="0" err="1" smtClean="0"/>
            <a:t>відсутності</a:t>
          </a:r>
          <a:r>
            <a:rPr lang="ru-RU" sz="1400" b="0" i="0" dirty="0" smtClean="0"/>
            <a:t> </a:t>
          </a:r>
          <a:r>
            <a:rPr lang="ru-RU" sz="1400" b="0" i="0" dirty="0" err="1" smtClean="0"/>
            <a:t>майнового</a:t>
          </a:r>
          <a:r>
            <a:rPr lang="ru-RU" sz="1400" b="0" i="0" dirty="0" smtClean="0"/>
            <a:t> </a:t>
          </a:r>
          <a:r>
            <a:rPr lang="ru-RU" sz="1400" b="0" i="0" dirty="0" err="1" smtClean="0"/>
            <a:t>інтересу</a:t>
          </a:r>
          <a:r>
            <a:rPr lang="ru-RU" sz="1400" b="0" i="0" dirty="0" smtClean="0"/>
            <a:t> </a:t>
          </a:r>
          <a:r>
            <a:rPr lang="ru-RU" sz="1400" b="0" i="0" dirty="0" err="1" smtClean="0"/>
            <a:t>їх</a:t>
          </a:r>
          <a:r>
            <a:rPr lang="ru-RU" sz="1400" b="0" i="0" dirty="0" smtClean="0"/>
            <a:t> </a:t>
          </a:r>
          <a:r>
            <a:rPr lang="ru-RU" sz="1400" b="0" i="0" dirty="0" err="1" smtClean="0"/>
            <a:t>членів</a:t>
          </a:r>
          <a:endParaRPr lang="ru-RU" sz="1400" dirty="0"/>
        </a:p>
      </dgm:t>
    </dgm:pt>
    <dgm:pt modelId="{1E453E46-BC29-4F36-A987-87FDFEB7625D}" type="parTrans" cxnId="{3C94A4DB-3932-489E-842A-91416F814740}">
      <dgm:prSet/>
      <dgm:spPr/>
      <dgm:t>
        <a:bodyPr/>
        <a:lstStyle/>
        <a:p>
          <a:endParaRPr lang="ru-RU"/>
        </a:p>
      </dgm:t>
    </dgm:pt>
    <dgm:pt modelId="{B61CE675-AC80-47F6-B787-13AF4CC1B5FD}" type="sibTrans" cxnId="{3C94A4DB-3932-489E-842A-91416F814740}">
      <dgm:prSet/>
      <dgm:spPr/>
      <dgm:t>
        <a:bodyPr/>
        <a:lstStyle/>
        <a:p>
          <a:endParaRPr lang="ru-RU"/>
        </a:p>
      </dgm:t>
    </dgm:pt>
    <dgm:pt modelId="{64C8BC6C-EE1C-49AA-A41F-60B8F25AA15A}">
      <dgm:prSet/>
      <dgm:spPr/>
      <dgm:t>
        <a:bodyPr/>
        <a:lstStyle/>
        <a:p>
          <a:r>
            <a:rPr lang="ru-RU" b="0" i="0" smtClean="0"/>
            <a:t>вільного вибору території діяльності;</a:t>
          </a:r>
          <a:endParaRPr lang="ru-RU"/>
        </a:p>
      </dgm:t>
    </dgm:pt>
    <dgm:pt modelId="{F94C5525-C746-48D0-BF3B-8D8F72D307FB}" type="parTrans" cxnId="{FAA5F692-1298-46F8-B911-0D842CC47184}">
      <dgm:prSet/>
      <dgm:spPr/>
      <dgm:t>
        <a:bodyPr/>
        <a:lstStyle/>
        <a:p>
          <a:endParaRPr lang="ru-RU"/>
        </a:p>
      </dgm:t>
    </dgm:pt>
    <dgm:pt modelId="{EA6D78A6-0000-4EE5-8058-0FD548AEDBAB}" type="sibTrans" cxnId="{FAA5F692-1298-46F8-B911-0D842CC47184}">
      <dgm:prSet/>
      <dgm:spPr/>
      <dgm:t>
        <a:bodyPr/>
        <a:lstStyle/>
        <a:p>
          <a:endParaRPr lang="ru-RU"/>
        </a:p>
      </dgm:t>
    </dgm:pt>
    <dgm:pt modelId="{0C997BB8-7BE0-4247-9568-FD6C8651C857}">
      <dgm:prSet phldrT="[Текст]" custT="1"/>
      <dgm:spPr/>
      <dgm:t>
        <a:bodyPr/>
        <a:lstStyle/>
        <a:p>
          <a:r>
            <a:rPr lang="ru-RU" sz="1400" b="0" i="0" smtClean="0"/>
            <a:t>прозорості, відкритості та публічності.</a:t>
          </a:r>
          <a:endParaRPr lang="ru-RU" sz="1400" dirty="0"/>
        </a:p>
      </dgm:t>
    </dgm:pt>
    <dgm:pt modelId="{95AAC51E-32BF-4BF5-B207-08EB8B770D73}" type="parTrans" cxnId="{FECAEAA9-6AC2-4297-84CF-689305D40F7B}">
      <dgm:prSet/>
      <dgm:spPr/>
    </dgm:pt>
    <dgm:pt modelId="{9C5A3BC2-DCD5-4D20-8152-39139675F610}" type="sibTrans" cxnId="{FECAEAA9-6AC2-4297-84CF-689305D40F7B}">
      <dgm:prSet/>
      <dgm:spPr/>
    </dgm:pt>
    <dgm:pt modelId="{A215E60A-DA31-45B0-83CE-A01D1CED3CC6}" type="pres">
      <dgm:prSet presAssocID="{668CBF8E-BC88-4506-8F38-14F5DAD952C6}" presName="Name0" presStyleCnt="0">
        <dgm:presLayoutVars>
          <dgm:chMax val="1"/>
          <dgm:dir/>
          <dgm:animLvl val="ctr"/>
          <dgm:resizeHandles val="exact"/>
        </dgm:presLayoutVars>
      </dgm:prSet>
      <dgm:spPr/>
      <dgm:t>
        <a:bodyPr/>
        <a:lstStyle/>
        <a:p>
          <a:endParaRPr lang="ru-RU"/>
        </a:p>
      </dgm:t>
    </dgm:pt>
    <dgm:pt modelId="{FE52A6A3-C954-4469-969B-86C529555747}" type="pres">
      <dgm:prSet presAssocID="{195478ED-7E9E-42DC-8014-612627EEEB79}" presName="centerShape" presStyleLbl="node0" presStyleIdx="0" presStyleCnt="1"/>
      <dgm:spPr/>
      <dgm:t>
        <a:bodyPr/>
        <a:lstStyle/>
        <a:p>
          <a:endParaRPr lang="ru-RU"/>
        </a:p>
      </dgm:t>
    </dgm:pt>
    <dgm:pt modelId="{2F4A9C6A-A050-4853-BFF1-476C25100F74}" type="pres">
      <dgm:prSet presAssocID="{EF8F8720-251E-4B87-860C-E4316AA07A2A}" presName="node" presStyleLbl="node1" presStyleIdx="0" presStyleCnt="6" custScaleX="130580" custScaleY="112326">
        <dgm:presLayoutVars>
          <dgm:bulletEnabled val="1"/>
        </dgm:presLayoutVars>
      </dgm:prSet>
      <dgm:spPr/>
      <dgm:t>
        <a:bodyPr/>
        <a:lstStyle/>
        <a:p>
          <a:endParaRPr lang="ru-RU"/>
        </a:p>
      </dgm:t>
    </dgm:pt>
    <dgm:pt modelId="{64413A3F-53D9-4921-900A-6344656A04FB}" type="pres">
      <dgm:prSet presAssocID="{EF8F8720-251E-4B87-860C-E4316AA07A2A}" presName="dummy" presStyleCnt="0"/>
      <dgm:spPr/>
    </dgm:pt>
    <dgm:pt modelId="{4C2D80DA-03CD-484A-AC88-EC045FF39C37}" type="pres">
      <dgm:prSet presAssocID="{CD63584D-3D18-4F97-89AC-AB2A624EB3FF}" presName="sibTrans" presStyleLbl="sibTrans2D1" presStyleIdx="0" presStyleCnt="6"/>
      <dgm:spPr/>
      <dgm:t>
        <a:bodyPr/>
        <a:lstStyle/>
        <a:p>
          <a:endParaRPr lang="ru-RU"/>
        </a:p>
      </dgm:t>
    </dgm:pt>
    <dgm:pt modelId="{E717D802-8607-4C8F-9672-989196E3F67D}" type="pres">
      <dgm:prSet presAssocID="{64C8BC6C-EE1C-49AA-A41F-60B8F25AA15A}" presName="node" presStyleLbl="node1" presStyleIdx="1" presStyleCnt="6">
        <dgm:presLayoutVars>
          <dgm:bulletEnabled val="1"/>
        </dgm:presLayoutVars>
      </dgm:prSet>
      <dgm:spPr/>
      <dgm:t>
        <a:bodyPr/>
        <a:lstStyle/>
        <a:p>
          <a:endParaRPr lang="ru-RU"/>
        </a:p>
      </dgm:t>
    </dgm:pt>
    <dgm:pt modelId="{AC83C9E5-0D77-4F53-B623-DB67DCAE31B5}" type="pres">
      <dgm:prSet presAssocID="{64C8BC6C-EE1C-49AA-A41F-60B8F25AA15A}" presName="dummy" presStyleCnt="0"/>
      <dgm:spPr/>
    </dgm:pt>
    <dgm:pt modelId="{196A81FC-E026-427C-A4BD-47A9C05C89E3}" type="pres">
      <dgm:prSet presAssocID="{EA6D78A6-0000-4EE5-8058-0FD548AEDBAB}" presName="sibTrans" presStyleLbl="sibTrans2D1" presStyleIdx="1" presStyleCnt="6"/>
      <dgm:spPr/>
      <dgm:t>
        <a:bodyPr/>
        <a:lstStyle/>
        <a:p>
          <a:endParaRPr lang="ru-RU"/>
        </a:p>
      </dgm:t>
    </dgm:pt>
    <dgm:pt modelId="{1E97FF71-9D9F-4B8F-92E6-D91FDABB2B22}" type="pres">
      <dgm:prSet presAssocID="{A00F2704-B952-4CD8-8D8B-BAB5A8495809}" presName="node" presStyleLbl="node1" presStyleIdx="2" presStyleCnt="6" custScaleX="128299">
        <dgm:presLayoutVars>
          <dgm:bulletEnabled val="1"/>
        </dgm:presLayoutVars>
      </dgm:prSet>
      <dgm:spPr/>
      <dgm:t>
        <a:bodyPr/>
        <a:lstStyle/>
        <a:p>
          <a:endParaRPr lang="ru-RU"/>
        </a:p>
      </dgm:t>
    </dgm:pt>
    <dgm:pt modelId="{45BCE6E2-7213-48BF-A982-5CD89FAC4EED}" type="pres">
      <dgm:prSet presAssocID="{A00F2704-B952-4CD8-8D8B-BAB5A8495809}" presName="dummy" presStyleCnt="0"/>
      <dgm:spPr/>
    </dgm:pt>
    <dgm:pt modelId="{133B5C03-9427-4DD2-8A4A-6FFBA6672307}" type="pres">
      <dgm:prSet presAssocID="{9E99D591-38D8-4ADC-8D34-DBC6DC597A27}" presName="sibTrans" presStyleLbl="sibTrans2D1" presStyleIdx="2" presStyleCnt="6"/>
      <dgm:spPr/>
      <dgm:t>
        <a:bodyPr/>
        <a:lstStyle/>
        <a:p>
          <a:endParaRPr lang="ru-RU"/>
        </a:p>
      </dgm:t>
    </dgm:pt>
    <dgm:pt modelId="{B27E647D-2726-4012-B195-07E0EBBF2C31}" type="pres">
      <dgm:prSet presAssocID="{C465401D-E853-4F52-BC89-F309305FAA46}" presName="node" presStyleLbl="node1" presStyleIdx="3" presStyleCnt="6">
        <dgm:presLayoutVars>
          <dgm:bulletEnabled val="1"/>
        </dgm:presLayoutVars>
      </dgm:prSet>
      <dgm:spPr/>
      <dgm:t>
        <a:bodyPr/>
        <a:lstStyle/>
        <a:p>
          <a:endParaRPr lang="ru-RU"/>
        </a:p>
      </dgm:t>
    </dgm:pt>
    <dgm:pt modelId="{FB918D70-1235-4B77-9E46-1B81C2A75B96}" type="pres">
      <dgm:prSet presAssocID="{C465401D-E853-4F52-BC89-F309305FAA46}" presName="dummy" presStyleCnt="0"/>
      <dgm:spPr/>
    </dgm:pt>
    <dgm:pt modelId="{7599BA4D-EE6C-4D75-8916-6D4BCC131395}" type="pres">
      <dgm:prSet presAssocID="{C4B7A8A0-D2A3-4DD2-B7DB-BDE151A1FB2C}" presName="sibTrans" presStyleLbl="sibTrans2D1" presStyleIdx="3" presStyleCnt="6"/>
      <dgm:spPr/>
      <dgm:t>
        <a:bodyPr/>
        <a:lstStyle/>
        <a:p>
          <a:endParaRPr lang="ru-RU"/>
        </a:p>
      </dgm:t>
    </dgm:pt>
    <dgm:pt modelId="{BDACA173-95EA-4D3B-A01C-8AC36024BF0F}" type="pres">
      <dgm:prSet presAssocID="{B3789DC3-5BA3-4A2A-9C62-D35F970A6CA6}" presName="node" presStyleLbl="node1" presStyleIdx="4" presStyleCnt="6">
        <dgm:presLayoutVars>
          <dgm:bulletEnabled val="1"/>
        </dgm:presLayoutVars>
      </dgm:prSet>
      <dgm:spPr/>
      <dgm:t>
        <a:bodyPr/>
        <a:lstStyle/>
        <a:p>
          <a:endParaRPr lang="ru-RU"/>
        </a:p>
      </dgm:t>
    </dgm:pt>
    <dgm:pt modelId="{1AF82A7F-9155-4FCB-B5B2-A7E7221D282D}" type="pres">
      <dgm:prSet presAssocID="{B3789DC3-5BA3-4A2A-9C62-D35F970A6CA6}" presName="dummy" presStyleCnt="0"/>
      <dgm:spPr/>
    </dgm:pt>
    <dgm:pt modelId="{DF0437F5-B1C2-4986-B03E-1717EA57BDA7}" type="pres">
      <dgm:prSet presAssocID="{B61CE675-AC80-47F6-B787-13AF4CC1B5FD}" presName="sibTrans" presStyleLbl="sibTrans2D1" presStyleIdx="4" presStyleCnt="6"/>
      <dgm:spPr/>
      <dgm:t>
        <a:bodyPr/>
        <a:lstStyle/>
        <a:p>
          <a:endParaRPr lang="ru-RU"/>
        </a:p>
      </dgm:t>
    </dgm:pt>
    <dgm:pt modelId="{D9CA65B6-D6AA-4E67-A060-06F713CB88D5}" type="pres">
      <dgm:prSet presAssocID="{0C997BB8-7BE0-4247-9568-FD6C8651C857}" presName="node" presStyleLbl="node1" presStyleIdx="5" presStyleCnt="6">
        <dgm:presLayoutVars>
          <dgm:bulletEnabled val="1"/>
        </dgm:presLayoutVars>
      </dgm:prSet>
      <dgm:spPr/>
      <dgm:t>
        <a:bodyPr/>
        <a:lstStyle/>
        <a:p>
          <a:endParaRPr lang="ru-RU"/>
        </a:p>
      </dgm:t>
    </dgm:pt>
    <dgm:pt modelId="{679A069F-62BB-4000-A284-E325157BFEC1}" type="pres">
      <dgm:prSet presAssocID="{0C997BB8-7BE0-4247-9568-FD6C8651C857}" presName="dummy" presStyleCnt="0"/>
      <dgm:spPr/>
    </dgm:pt>
    <dgm:pt modelId="{26A2471D-778C-4AE2-B82F-CF71C866D5C7}" type="pres">
      <dgm:prSet presAssocID="{9C5A3BC2-DCD5-4D20-8152-39139675F610}" presName="sibTrans" presStyleLbl="sibTrans2D1" presStyleIdx="5" presStyleCnt="6"/>
      <dgm:spPr/>
    </dgm:pt>
  </dgm:ptLst>
  <dgm:cxnLst>
    <dgm:cxn modelId="{FECAEAA9-6AC2-4297-84CF-689305D40F7B}" srcId="{195478ED-7E9E-42DC-8014-612627EEEB79}" destId="{0C997BB8-7BE0-4247-9568-FD6C8651C857}" srcOrd="5" destOrd="0" parTransId="{95AAC51E-32BF-4BF5-B207-08EB8B770D73}" sibTransId="{9C5A3BC2-DCD5-4D20-8152-39139675F610}"/>
    <dgm:cxn modelId="{9722ABB9-229B-4603-92A9-31C2C6BFA8F2}" type="presOf" srcId="{CD63584D-3D18-4F97-89AC-AB2A624EB3FF}" destId="{4C2D80DA-03CD-484A-AC88-EC045FF39C37}" srcOrd="0" destOrd="0" presId="urn:microsoft.com/office/officeart/2005/8/layout/radial6"/>
    <dgm:cxn modelId="{137B6101-0549-46C1-84B0-1A7E443B06F6}" type="presOf" srcId="{B3789DC3-5BA3-4A2A-9C62-D35F970A6CA6}" destId="{BDACA173-95EA-4D3B-A01C-8AC36024BF0F}" srcOrd="0" destOrd="0" presId="urn:microsoft.com/office/officeart/2005/8/layout/radial6"/>
    <dgm:cxn modelId="{DE3772BA-201D-4745-8378-D58B2270F74E}" type="presOf" srcId="{195478ED-7E9E-42DC-8014-612627EEEB79}" destId="{FE52A6A3-C954-4469-969B-86C529555747}" srcOrd="0" destOrd="0" presId="urn:microsoft.com/office/officeart/2005/8/layout/radial6"/>
    <dgm:cxn modelId="{525327FD-CF7A-418A-9967-E84C8EBB615D}" type="presOf" srcId="{EA6D78A6-0000-4EE5-8058-0FD548AEDBAB}" destId="{196A81FC-E026-427C-A4BD-47A9C05C89E3}" srcOrd="0" destOrd="0" presId="urn:microsoft.com/office/officeart/2005/8/layout/radial6"/>
    <dgm:cxn modelId="{F5B3F531-CFEF-4996-AAD0-4F9C1E0520A8}" srcId="{195478ED-7E9E-42DC-8014-612627EEEB79}" destId="{EF8F8720-251E-4B87-860C-E4316AA07A2A}" srcOrd="0" destOrd="0" parTransId="{BE0EA1D2-CE86-49F2-8523-01AC05300765}" sibTransId="{CD63584D-3D18-4F97-89AC-AB2A624EB3FF}"/>
    <dgm:cxn modelId="{9AF86612-FFE7-4FC1-8D1A-14207D16D623}" type="presOf" srcId="{EF8F8720-251E-4B87-860C-E4316AA07A2A}" destId="{2F4A9C6A-A050-4853-BFF1-476C25100F74}" srcOrd="0" destOrd="0" presId="urn:microsoft.com/office/officeart/2005/8/layout/radial6"/>
    <dgm:cxn modelId="{846A1650-FD0C-4D29-BCC0-98A88B4E5D52}" type="presOf" srcId="{B61CE675-AC80-47F6-B787-13AF4CC1B5FD}" destId="{DF0437F5-B1C2-4986-B03E-1717EA57BDA7}" srcOrd="0" destOrd="0" presId="urn:microsoft.com/office/officeart/2005/8/layout/radial6"/>
    <dgm:cxn modelId="{FD77721B-6911-4680-A250-6C1CAD4F679D}" srcId="{668CBF8E-BC88-4506-8F38-14F5DAD952C6}" destId="{195478ED-7E9E-42DC-8014-612627EEEB79}" srcOrd="0" destOrd="0" parTransId="{52F197A1-0CFC-4217-8F4A-4EE4D7C181E2}" sibTransId="{0587D4EB-C5C6-435E-B21D-FB76FD96CBA1}"/>
    <dgm:cxn modelId="{0FE12694-A83B-43DB-8E87-5B258F1E0B7B}" type="presOf" srcId="{0C997BB8-7BE0-4247-9568-FD6C8651C857}" destId="{D9CA65B6-D6AA-4E67-A060-06F713CB88D5}" srcOrd="0" destOrd="0" presId="urn:microsoft.com/office/officeart/2005/8/layout/radial6"/>
    <dgm:cxn modelId="{FAA5F692-1298-46F8-B911-0D842CC47184}" srcId="{195478ED-7E9E-42DC-8014-612627EEEB79}" destId="{64C8BC6C-EE1C-49AA-A41F-60B8F25AA15A}" srcOrd="1" destOrd="0" parTransId="{F94C5525-C746-48D0-BF3B-8D8F72D307FB}" sibTransId="{EA6D78A6-0000-4EE5-8058-0FD548AEDBAB}"/>
    <dgm:cxn modelId="{74BDD096-C318-4CBE-905A-3BF175BDAE0F}" type="presOf" srcId="{9C5A3BC2-DCD5-4D20-8152-39139675F610}" destId="{26A2471D-778C-4AE2-B82F-CF71C866D5C7}" srcOrd="0" destOrd="0" presId="urn:microsoft.com/office/officeart/2005/8/layout/radial6"/>
    <dgm:cxn modelId="{7BB25ABD-76D6-4301-829C-D37A36CF3494}" type="presOf" srcId="{C465401D-E853-4F52-BC89-F309305FAA46}" destId="{B27E647D-2726-4012-B195-07E0EBBF2C31}" srcOrd="0" destOrd="0" presId="urn:microsoft.com/office/officeart/2005/8/layout/radial6"/>
    <dgm:cxn modelId="{9673C3D3-2871-467E-85E2-1683FEAE1D94}" type="presOf" srcId="{668CBF8E-BC88-4506-8F38-14F5DAD952C6}" destId="{A215E60A-DA31-45B0-83CE-A01D1CED3CC6}" srcOrd="0" destOrd="0" presId="urn:microsoft.com/office/officeart/2005/8/layout/radial6"/>
    <dgm:cxn modelId="{3C94A4DB-3932-489E-842A-91416F814740}" srcId="{195478ED-7E9E-42DC-8014-612627EEEB79}" destId="{B3789DC3-5BA3-4A2A-9C62-D35F970A6CA6}" srcOrd="4" destOrd="0" parTransId="{1E453E46-BC29-4F36-A987-87FDFEB7625D}" sibTransId="{B61CE675-AC80-47F6-B787-13AF4CC1B5FD}"/>
    <dgm:cxn modelId="{5C5EF002-E6FC-4BB2-A5CF-4F2C34C42FD4}" type="presOf" srcId="{A00F2704-B952-4CD8-8D8B-BAB5A8495809}" destId="{1E97FF71-9D9F-4B8F-92E6-D91FDABB2B22}" srcOrd="0" destOrd="0" presId="urn:microsoft.com/office/officeart/2005/8/layout/radial6"/>
    <dgm:cxn modelId="{A1EAB717-62AB-455A-942F-4A059B3E61D3}" type="presOf" srcId="{9E99D591-38D8-4ADC-8D34-DBC6DC597A27}" destId="{133B5C03-9427-4DD2-8A4A-6FFBA6672307}" srcOrd="0" destOrd="0" presId="urn:microsoft.com/office/officeart/2005/8/layout/radial6"/>
    <dgm:cxn modelId="{978705DB-1A5A-4036-930B-180331BE3930}" type="presOf" srcId="{64C8BC6C-EE1C-49AA-A41F-60B8F25AA15A}" destId="{E717D802-8607-4C8F-9672-989196E3F67D}" srcOrd="0" destOrd="0" presId="urn:microsoft.com/office/officeart/2005/8/layout/radial6"/>
    <dgm:cxn modelId="{18CBCE54-CDE9-4FAB-AF28-39C5F78B8B7A}" srcId="{195478ED-7E9E-42DC-8014-612627EEEB79}" destId="{A00F2704-B952-4CD8-8D8B-BAB5A8495809}" srcOrd="2" destOrd="0" parTransId="{B480943B-75AC-4360-A19D-B1E13D0E0F20}" sibTransId="{9E99D591-38D8-4ADC-8D34-DBC6DC597A27}"/>
    <dgm:cxn modelId="{6255CAA8-452A-4D46-8E1C-0A4E33689B98}" srcId="{195478ED-7E9E-42DC-8014-612627EEEB79}" destId="{C465401D-E853-4F52-BC89-F309305FAA46}" srcOrd="3" destOrd="0" parTransId="{62CF0983-AB4A-4060-BDAC-0CC3CD173B99}" sibTransId="{C4B7A8A0-D2A3-4DD2-B7DB-BDE151A1FB2C}"/>
    <dgm:cxn modelId="{37552343-DE66-49C1-9F30-C4A8D0237C1D}" type="presOf" srcId="{C4B7A8A0-D2A3-4DD2-B7DB-BDE151A1FB2C}" destId="{7599BA4D-EE6C-4D75-8916-6D4BCC131395}" srcOrd="0" destOrd="0" presId="urn:microsoft.com/office/officeart/2005/8/layout/radial6"/>
    <dgm:cxn modelId="{FDB0328F-2ED1-4803-8714-D6EF8E675540}" type="presParOf" srcId="{A215E60A-DA31-45B0-83CE-A01D1CED3CC6}" destId="{FE52A6A3-C954-4469-969B-86C529555747}" srcOrd="0" destOrd="0" presId="urn:microsoft.com/office/officeart/2005/8/layout/radial6"/>
    <dgm:cxn modelId="{4607E58F-0CA2-4A5F-8B28-1978BF3CD41D}" type="presParOf" srcId="{A215E60A-DA31-45B0-83CE-A01D1CED3CC6}" destId="{2F4A9C6A-A050-4853-BFF1-476C25100F74}" srcOrd="1" destOrd="0" presId="urn:microsoft.com/office/officeart/2005/8/layout/radial6"/>
    <dgm:cxn modelId="{DAE7B259-1F35-480B-B876-7AABFD6850BE}" type="presParOf" srcId="{A215E60A-DA31-45B0-83CE-A01D1CED3CC6}" destId="{64413A3F-53D9-4921-900A-6344656A04FB}" srcOrd="2" destOrd="0" presId="urn:microsoft.com/office/officeart/2005/8/layout/radial6"/>
    <dgm:cxn modelId="{F570FE97-2761-46DA-909A-62C6765871CB}" type="presParOf" srcId="{A215E60A-DA31-45B0-83CE-A01D1CED3CC6}" destId="{4C2D80DA-03CD-484A-AC88-EC045FF39C37}" srcOrd="3" destOrd="0" presId="urn:microsoft.com/office/officeart/2005/8/layout/radial6"/>
    <dgm:cxn modelId="{8E19A10E-9BDF-4301-9E16-1209DDE4E067}" type="presParOf" srcId="{A215E60A-DA31-45B0-83CE-A01D1CED3CC6}" destId="{E717D802-8607-4C8F-9672-989196E3F67D}" srcOrd="4" destOrd="0" presId="urn:microsoft.com/office/officeart/2005/8/layout/radial6"/>
    <dgm:cxn modelId="{70D61E23-91C2-47E5-B378-75FABEDC6811}" type="presParOf" srcId="{A215E60A-DA31-45B0-83CE-A01D1CED3CC6}" destId="{AC83C9E5-0D77-4F53-B623-DB67DCAE31B5}" srcOrd="5" destOrd="0" presId="urn:microsoft.com/office/officeart/2005/8/layout/radial6"/>
    <dgm:cxn modelId="{0BDCFC99-9762-40D3-94B2-1619B2B167BC}" type="presParOf" srcId="{A215E60A-DA31-45B0-83CE-A01D1CED3CC6}" destId="{196A81FC-E026-427C-A4BD-47A9C05C89E3}" srcOrd="6" destOrd="0" presId="urn:microsoft.com/office/officeart/2005/8/layout/radial6"/>
    <dgm:cxn modelId="{C261535B-134E-491A-BC4C-1535E1F2E41D}" type="presParOf" srcId="{A215E60A-DA31-45B0-83CE-A01D1CED3CC6}" destId="{1E97FF71-9D9F-4B8F-92E6-D91FDABB2B22}" srcOrd="7" destOrd="0" presId="urn:microsoft.com/office/officeart/2005/8/layout/radial6"/>
    <dgm:cxn modelId="{CA86F818-0D42-4B46-8937-664ED9A9A898}" type="presParOf" srcId="{A215E60A-DA31-45B0-83CE-A01D1CED3CC6}" destId="{45BCE6E2-7213-48BF-A982-5CD89FAC4EED}" srcOrd="8" destOrd="0" presId="urn:microsoft.com/office/officeart/2005/8/layout/radial6"/>
    <dgm:cxn modelId="{A78AB308-6186-4491-A01E-1F92FC750F5E}" type="presParOf" srcId="{A215E60A-DA31-45B0-83CE-A01D1CED3CC6}" destId="{133B5C03-9427-4DD2-8A4A-6FFBA6672307}" srcOrd="9" destOrd="0" presId="urn:microsoft.com/office/officeart/2005/8/layout/radial6"/>
    <dgm:cxn modelId="{0482D80B-BEC3-4E6F-95A6-3269047E01D2}" type="presParOf" srcId="{A215E60A-DA31-45B0-83CE-A01D1CED3CC6}" destId="{B27E647D-2726-4012-B195-07E0EBBF2C31}" srcOrd="10" destOrd="0" presId="urn:microsoft.com/office/officeart/2005/8/layout/radial6"/>
    <dgm:cxn modelId="{467B3164-FCB0-43B8-B4B0-C539478264B9}" type="presParOf" srcId="{A215E60A-DA31-45B0-83CE-A01D1CED3CC6}" destId="{FB918D70-1235-4B77-9E46-1B81C2A75B96}" srcOrd="11" destOrd="0" presId="urn:microsoft.com/office/officeart/2005/8/layout/radial6"/>
    <dgm:cxn modelId="{959F62DD-282F-4458-8821-631B00CFE07E}" type="presParOf" srcId="{A215E60A-DA31-45B0-83CE-A01D1CED3CC6}" destId="{7599BA4D-EE6C-4D75-8916-6D4BCC131395}" srcOrd="12" destOrd="0" presId="urn:microsoft.com/office/officeart/2005/8/layout/radial6"/>
    <dgm:cxn modelId="{56D38790-E28E-48FF-B969-E6DBFDF0D518}" type="presParOf" srcId="{A215E60A-DA31-45B0-83CE-A01D1CED3CC6}" destId="{BDACA173-95EA-4D3B-A01C-8AC36024BF0F}" srcOrd="13" destOrd="0" presId="urn:microsoft.com/office/officeart/2005/8/layout/radial6"/>
    <dgm:cxn modelId="{7EAFCC69-3956-4C56-96C5-87C0C642C895}" type="presParOf" srcId="{A215E60A-DA31-45B0-83CE-A01D1CED3CC6}" destId="{1AF82A7F-9155-4FCB-B5B2-A7E7221D282D}" srcOrd="14" destOrd="0" presId="urn:microsoft.com/office/officeart/2005/8/layout/radial6"/>
    <dgm:cxn modelId="{90D04317-4066-4CFF-BF2F-1593E0884D38}" type="presParOf" srcId="{A215E60A-DA31-45B0-83CE-A01D1CED3CC6}" destId="{DF0437F5-B1C2-4986-B03E-1717EA57BDA7}" srcOrd="15" destOrd="0" presId="urn:microsoft.com/office/officeart/2005/8/layout/radial6"/>
    <dgm:cxn modelId="{8E176B1A-16EF-438C-9CA5-39FCCE1C3D9A}" type="presParOf" srcId="{A215E60A-DA31-45B0-83CE-A01D1CED3CC6}" destId="{D9CA65B6-D6AA-4E67-A060-06F713CB88D5}" srcOrd="16" destOrd="0" presId="urn:microsoft.com/office/officeart/2005/8/layout/radial6"/>
    <dgm:cxn modelId="{66217E3B-435E-4FDA-9772-85F76F3B94E1}" type="presParOf" srcId="{A215E60A-DA31-45B0-83CE-A01D1CED3CC6}" destId="{679A069F-62BB-4000-A284-E325157BFEC1}" srcOrd="17" destOrd="0" presId="urn:microsoft.com/office/officeart/2005/8/layout/radial6"/>
    <dgm:cxn modelId="{9E8EB958-E5DA-44F4-AC40-C4799B96D519}" type="presParOf" srcId="{A215E60A-DA31-45B0-83CE-A01D1CED3CC6}" destId="{26A2471D-778C-4AE2-B82F-CF71C866D5C7}" srcOrd="18"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8D76C07-63BE-4A5C-B03E-4ACC54C8BBEA}" type="doc">
      <dgm:prSet loTypeId="urn:microsoft.com/office/officeart/2005/8/layout/hList7#1" loCatId="relationship" qsTypeId="urn:microsoft.com/office/officeart/2005/8/quickstyle/simple1" qsCatId="simple" csTypeId="urn:microsoft.com/office/officeart/2005/8/colors/colorful2" csCatId="colorful" phldr="1"/>
      <dgm:spPr/>
    </dgm:pt>
    <dgm:pt modelId="{C1875226-57FA-486E-87E5-688E5B990F58}">
      <dgm:prSet phldrT="[Текст]" custT="1"/>
      <dgm:spPr/>
      <dgm:t>
        <a:bodyPr/>
        <a:lstStyle/>
        <a:p>
          <a:r>
            <a:rPr lang="uk-UA" sz="1400" dirty="0" smtClean="0"/>
            <a:t>масові об’єднання громадян (політичні партії, творчі спілки, релігійні організації, добровільні товариства, професійні спілки та ін.)</a:t>
          </a:r>
          <a:endParaRPr lang="ru-RU" sz="1400" dirty="0"/>
        </a:p>
      </dgm:t>
    </dgm:pt>
    <dgm:pt modelId="{2055AC9D-7D4B-4E26-9842-9058EA80E22D}" type="parTrans" cxnId="{0D7B75EA-2BCC-4BD3-8F2E-3EA36883E234}">
      <dgm:prSet/>
      <dgm:spPr/>
      <dgm:t>
        <a:bodyPr/>
        <a:lstStyle/>
        <a:p>
          <a:endParaRPr lang="ru-RU"/>
        </a:p>
      </dgm:t>
    </dgm:pt>
    <dgm:pt modelId="{A0B5C303-6A18-4053-980C-D63571AF7FB0}" type="sibTrans" cxnId="{0D7B75EA-2BCC-4BD3-8F2E-3EA36883E234}">
      <dgm:prSet/>
      <dgm:spPr/>
      <dgm:t>
        <a:bodyPr/>
        <a:lstStyle/>
        <a:p>
          <a:endParaRPr lang="ru-RU"/>
        </a:p>
      </dgm:t>
    </dgm:pt>
    <dgm:pt modelId="{4BA4E4FC-41D5-44A3-9D4E-4498099AD684}">
      <dgm:prSet phldrT="[Текст]" custT="1"/>
      <dgm:spPr/>
      <dgm:t>
        <a:bodyPr/>
        <a:lstStyle/>
        <a:p>
          <a:r>
            <a:rPr lang="uk-UA" sz="1400" dirty="0" smtClean="0"/>
            <a:t>органи громадської самодіяльності (наприклад народні дружини по охороні громадського порядку)</a:t>
          </a:r>
          <a:endParaRPr lang="ru-RU" sz="1400" dirty="0"/>
        </a:p>
      </dgm:t>
    </dgm:pt>
    <dgm:pt modelId="{780C48F4-DCCB-44BE-B5CD-6D5A87D7AEE6}" type="parTrans" cxnId="{4796AFF1-9700-4823-A9A7-B3FC6D24D019}">
      <dgm:prSet/>
      <dgm:spPr/>
      <dgm:t>
        <a:bodyPr/>
        <a:lstStyle/>
        <a:p>
          <a:endParaRPr lang="ru-RU"/>
        </a:p>
      </dgm:t>
    </dgm:pt>
    <dgm:pt modelId="{41582685-7EDC-4262-BF51-D7297533DDE8}" type="sibTrans" cxnId="{4796AFF1-9700-4823-A9A7-B3FC6D24D019}">
      <dgm:prSet/>
      <dgm:spPr/>
      <dgm:t>
        <a:bodyPr/>
        <a:lstStyle/>
        <a:p>
          <a:endParaRPr lang="ru-RU"/>
        </a:p>
      </dgm:t>
    </dgm:pt>
    <dgm:pt modelId="{636E5020-2B81-42AD-8AA6-79E4C8B0C01F}">
      <dgm:prSet phldrT="[Текст]" custT="1"/>
      <dgm:spPr/>
      <dgm:t>
        <a:bodyPr/>
        <a:lstStyle/>
        <a:p>
          <a:r>
            <a:rPr lang="uk-UA" sz="1400" dirty="0" smtClean="0"/>
            <a:t>органи громадського самоврядування (ради і колективи мікрорайонів, домові; вуличні комітети та ін.).</a:t>
          </a:r>
          <a:endParaRPr lang="ru-RU" sz="1400" dirty="0"/>
        </a:p>
      </dgm:t>
    </dgm:pt>
    <dgm:pt modelId="{EEFFE753-C4FF-4361-80FD-F08B5DB39DBD}" type="parTrans" cxnId="{FE90FBAB-8461-41A3-AB9A-B4FC8ECF4332}">
      <dgm:prSet/>
      <dgm:spPr/>
      <dgm:t>
        <a:bodyPr/>
        <a:lstStyle/>
        <a:p>
          <a:endParaRPr lang="ru-RU"/>
        </a:p>
      </dgm:t>
    </dgm:pt>
    <dgm:pt modelId="{15585C18-1DC3-4BD8-A3A4-0F41258DBB98}" type="sibTrans" cxnId="{FE90FBAB-8461-41A3-AB9A-B4FC8ECF4332}">
      <dgm:prSet/>
      <dgm:spPr/>
      <dgm:t>
        <a:bodyPr/>
        <a:lstStyle/>
        <a:p>
          <a:endParaRPr lang="ru-RU"/>
        </a:p>
      </dgm:t>
    </dgm:pt>
    <dgm:pt modelId="{95DF93C9-A26C-4CC6-BEB5-50C79D91759C}" type="pres">
      <dgm:prSet presAssocID="{38D76C07-63BE-4A5C-B03E-4ACC54C8BBEA}" presName="Name0" presStyleCnt="0">
        <dgm:presLayoutVars>
          <dgm:dir/>
          <dgm:resizeHandles val="exact"/>
        </dgm:presLayoutVars>
      </dgm:prSet>
      <dgm:spPr/>
    </dgm:pt>
    <dgm:pt modelId="{D76F3ECB-E320-44C6-8402-01AE88830B69}" type="pres">
      <dgm:prSet presAssocID="{38D76C07-63BE-4A5C-B03E-4ACC54C8BBEA}" presName="fgShape" presStyleLbl="fgShp" presStyleIdx="0" presStyleCnt="1"/>
      <dgm:spPr/>
    </dgm:pt>
    <dgm:pt modelId="{27A9B9B4-CA62-418F-A6CB-60FB42BC1679}" type="pres">
      <dgm:prSet presAssocID="{38D76C07-63BE-4A5C-B03E-4ACC54C8BBEA}" presName="linComp" presStyleCnt="0"/>
      <dgm:spPr/>
    </dgm:pt>
    <dgm:pt modelId="{0269AEC8-CCFD-4C7D-8630-005157F8BF70}" type="pres">
      <dgm:prSet presAssocID="{C1875226-57FA-486E-87E5-688E5B990F58}" presName="compNode" presStyleCnt="0"/>
      <dgm:spPr/>
    </dgm:pt>
    <dgm:pt modelId="{EED49798-9A5B-4737-9EB8-BD19FA0A1318}" type="pres">
      <dgm:prSet presAssocID="{C1875226-57FA-486E-87E5-688E5B990F58}" presName="bkgdShape" presStyleLbl="node1" presStyleIdx="0" presStyleCnt="3"/>
      <dgm:spPr/>
      <dgm:t>
        <a:bodyPr/>
        <a:lstStyle/>
        <a:p>
          <a:endParaRPr lang="ru-RU"/>
        </a:p>
      </dgm:t>
    </dgm:pt>
    <dgm:pt modelId="{72EA5BB9-337C-4A97-97FD-4C3553831691}" type="pres">
      <dgm:prSet presAssocID="{C1875226-57FA-486E-87E5-688E5B990F58}" presName="nodeTx" presStyleLbl="node1" presStyleIdx="0" presStyleCnt="3">
        <dgm:presLayoutVars>
          <dgm:bulletEnabled val="1"/>
        </dgm:presLayoutVars>
      </dgm:prSet>
      <dgm:spPr/>
      <dgm:t>
        <a:bodyPr/>
        <a:lstStyle/>
        <a:p>
          <a:endParaRPr lang="ru-RU"/>
        </a:p>
      </dgm:t>
    </dgm:pt>
    <dgm:pt modelId="{D88D888E-9F5C-4F39-8AD0-1611C3D4E8C9}" type="pres">
      <dgm:prSet presAssocID="{C1875226-57FA-486E-87E5-688E5B990F58}" presName="invisiNode" presStyleLbl="node1" presStyleIdx="0" presStyleCnt="3"/>
      <dgm:spPr/>
    </dgm:pt>
    <dgm:pt modelId="{098B3DC0-D80B-4B99-AE78-2A9CA964DF53}" type="pres">
      <dgm:prSet presAssocID="{C1875226-57FA-486E-87E5-688E5B990F58}" presName="imagNode" presStyleLbl="fgImgPlace1" presStyleIdx="0" presStyleCnt="3"/>
      <dgm:spPr>
        <a:blipFill rotWithShape="0">
          <a:blip xmlns:r="http://schemas.openxmlformats.org/officeDocument/2006/relationships" r:embed="rId1"/>
          <a:stretch>
            <a:fillRect/>
          </a:stretch>
        </a:blipFill>
      </dgm:spPr>
    </dgm:pt>
    <dgm:pt modelId="{0938D8A9-E641-44CA-BCCB-00C77C1EBF4F}" type="pres">
      <dgm:prSet presAssocID="{A0B5C303-6A18-4053-980C-D63571AF7FB0}" presName="sibTrans" presStyleLbl="sibTrans2D1" presStyleIdx="0" presStyleCnt="0"/>
      <dgm:spPr/>
      <dgm:t>
        <a:bodyPr/>
        <a:lstStyle/>
        <a:p>
          <a:endParaRPr lang="ru-RU"/>
        </a:p>
      </dgm:t>
    </dgm:pt>
    <dgm:pt modelId="{947BEADE-6167-4B47-9FDA-887CB866D58C}" type="pres">
      <dgm:prSet presAssocID="{4BA4E4FC-41D5-44A3-9D4E-4498099AD684}" presName="compNode" presStyleCnt="0"/>
      <dgm:spPr/>
    </dgm:pt>
    <dgm:pt modelId="{F5DF5993-7967-4788-9001-24F41C437090}" type="pres">
      <dgm:prSet presAssocID="{4BA4E4FC-41D5-44A3-9D4E-4498099AD684}" presName="bkgdShape" presStyleLbl="node1" presStyleIdx="1" presStyleCnt="3"/>
      <dgm:spPr/>
      <dgm:t>
        <a:bodyPr/>
        <a:lstStyle/>
        <a:p>
          <a:endParaRPr lang="ru-RU"/>
        </a:p>
      </dgm:t>
    </dgm:pt>
    <dgm:pt modelId="{EF32ACA6-86F9-46EA-8F09-A287F50EBEE5}" type="pres">
      <dgm:prSet presAssocID="{4BA4E4FC-41D5-44A3-9D4E-4498099AD684}" presName="nodeTx" presStyleLbl="node1" presStyleIdx="1" presStyleCnt="3">
        <dgm:presLayoutVars>
          <dgm:bulletEnabled val="1"/>
        </dgm:presLayoutVars>
      </dgm:prSet>
      <dgm:spPr/>
      <dgm:t>
        <a:bodyPr/>
        <a:lstStyle/>
        <a:p>
          <a:endParaRPr lang="ru-RU"/>
        </a:p>
      </dgm:t>
    </dgm:pt>
    <dgm:pt modelId="{5014A4D5-2773-4A88-9B05-9A0B2519D770}" type="pres">
      <dgm:prSet presAssocID="{4BA4E4FC-41D5-44A3-9D4E-4498099AD684}" presName="invisiNode" presStyleLbl="node1" presStyleIdx="1" presStyleCnt="3"/>
      <dgm:spPr/>
    </dgm:pt>
    <dgm:pt modelId="{F2F8A80D-D33D-41EB-975E-CF74C4EB6567}" type="pres">
      <dgm:prSet presAssocID="{4BA4E4FC-41D5-44A3-9D4E-4498099AD684}" presName="imagNode" presStyleLbl="fgImgPlace1" presStyleIdx="1" presStyleCnt="3"/>
      <dgm:spPr>
        <a:blipFill rotWithShape="0">
          <a:blip xmlns:r="http://schemas.openxmlformats.org/officeDocument/2006/relationships" r:embed="rId2"/>
          <a:stretch>
            <a:fillRect/>
          </a:stretch>
        </a:blipFill>
      </dgm:spPr>
    </dgm:pt>
    <dgm:pt modelId="{E13834D8-329D-464B-BFE0-7C0322A6E240}" type="pres">
      <dgm:prSet presAssocID="{41582685-7EDC-4262-BF51-D7297533DDE8}" presName="sibTrans" presStyleLbl="sibTrans2D1" presStyleIdx="0" presStyleCnt="0"/>
      <dgm:spPr/>
      <dgm:t>
        <a:bodyPr/>
        <a:lstStyle/>
        <a:p>
          <a:endParaRPr lang="ru-RU"/>
        </a:p>
      </dgm:t>
    </dgm:pt>
    <dgm:pt modelId="{23CE16B6-6822-48F0-911C-55411D6BFFAC}" type="pres">
      <dgm:prSet presAssocID="{636E5020-2B81-42AD-8AA6-79E4C8B0C01F}" presName="compNode" presStyleCnt="0"/>
      <dgm:spPr/>
    </dgm:pt>
    <dgm:pt modelId="{4D861818-E5C9-428C-96AB-455FFF691434}" type="pres">
      <dgm:prSet presAssocID="{636E5020-2B81-42AD-8AA6-79E4C8B0C01F}" presName="bkgdShape" presStyleLbl="node1" presStyleIdx="2" presStyleCnt="3"/>
      <dgm:spPr/>
      <dgm:t>
        <a:bodyPr/>
        <a:lstStyle/>
        <a:p>
          <a:endParaRPr lang="ru-RU"/>
        </a:p>
      </dgm:t>
    </dgm:pt>
    <dgm:pt modelId="{2CD29754-5525-4197-891D-B23BBC7B9E4D}" type="pres">
      <dgm:prSet presAssocID="{636E5020-2B81-42AD-8AA6-79E4C8B0C01F}" presName="nodeTx" presStyleLbl="node1" presStyleIdx="2" presStyleCnt="3">
        <dgm:presLayoutVars>
          <dgm:bulletEnabled val="1"/>
        </dgm:presLayoutVars>
      </dgm:prSet>
      <dgm:spPr/>
      <dgm:t>
        <a:bodyPr/>
        <a:lstStyle/>
        <a:p>
          <a:endParaRPr lang="ru-RU"/>
        </a:p>
      </dgm:t>
    </dgm:pt>
    <dgm:pt modelId="{EE296FCD-73E3-42B0-9590-B53EF909CFB7}" type="pres">
      <dgm:prSet presAssocID="{636E5020-2B81-42AD-8AA6-79E4C8B0C01F}" presName="invisiNode" presStyleLbl="node1" presStyleIdx="2" presStyleCnt="3"/>
      <dgm:spPr/>
    </dgm:pt>
    <dgm:pt modelId="{7B8C84A7-58D5-490C-B588-EC15A6BF34FB}" type="pres">
      <dgm:prSet presAssocID="{636E5020-2B81-42AD-8AA6-79E4C8B0C01F}" presName="imagNode" presStyleLbl="fgImgPlace1" presStyleIdx="2" presStyleCnt="3"/>
      <dgm:spPr>
        <a:blipFill rotWithShape="0">
          <a:blip xmlns:r="http://schemas.openxmlformats.org/officeDocument/2006/relationships" r:embed="rId3"/>
          <a:stretch>
            <a:fillRect/>
          </a:stretch>
        </a:blipFill>
      </dgm:spPr>
    </dgm:pt>
  </dgm:ptLst>
  <dgm:cxnLst>
    <dgm:cxn modelId="{FDA2744E-96AA-4743-8797-E62AD246EF44}" type="presOf" srcId="{38D76C07-63BE-4A5C-B03E-4ACC54C8BBEA}" destId="{95DF93C9-A26C-4CC6-BEB5-50C79D91759C}" srcOrd="0" destOrd="0" presId="urn:microsoft.com/office/officeart/2005/8/layout/hList7#1"/>
    <dgm:cxn modelId="{4796AFF1-9700-4823-A9A7-B3FC6D24D019}" srcId="{38D76C07-63BE-4A5C-B03E-4ACC54C8BBEA}" destId="{4BA4E4FC-41D5-44A3-9D4E-4498099AD684}" srcOrd="1" destOrd="0" parTransId="{780C48F4-DCCB-44BE-B5CD-6D5A87D7AEE6}" sibTransId="{41582685-7EDC-4262-BF51-D7297533DDE8}"/>
    <dgm:cxn modelId="{6E1F1BD4-1999-4C17-808D-25C1E825C875}" type="presOf" srcId="{4BA4E4FC-41D5-44A3-9D4E-4498099AD684}" destId="{F5DF5993-7967-4788-9001-24F41C437090}" srcOrd="0" destOrd="0" presId="urn:microsoft.com/office/officeart/2005/8/layout/hList7#1"/>
    <dgm:cxn modelId="{0D7B75EA-2BCC-4BD3-8F2E-3EA36883E234}" srcId="{38D76C07-63BE-4A5C-B03E-4ACC54C8BBEA}" destId="{C1875226-57FA-486E-87E5-688E5B990F58}" srcOrd="0" destOrd="0" parTransId="{2055AC9D-7D4B-4E26-9842-9058EA80E22D}" sibTransId="{A0B5C303-6A18-4053-980C-D63571AF7FB0}"/>
    <dgm:cxn modelId="{97C509F3-71FA-4CBF-99B5-F95264786256}" type="presOf" srcId="{C1875226-57FA-486E-87E5-688E5B990F58}" destId="{72EA5BB9-337C-4A97-97FD-4C3553831691}" srcOrd="1" destOrd="0" presId="urn:microsoft.com/office/officeart/2005/8/layout/hList7#1"/>
    <dgm:cxn modelId="{E508DCCD-88B3-4C86-98B3-8896BAEDA0BD}" type="presOf" srcId="{636E5020-2B81-42AD-8AA6-79E4C8B0C01F}" destId="{2CD29754-5525-4197-891D-B23BBC7B9E4D}" srcOrd="1" destOrd="0" presId="urn:microsoft.com/office/officeart/2005/8/layout/hList7#1"/>
    <dgm:cxn modelId="{4DE364B9-0D83-49E7-816B-EFF22FD5DBF6}" type="presOf" srcId="{C1875226-57FA-486E-87E5-688E5B990F58}" destId="{EED49798-9A5B-4737-9EB8-BD19FA0A1318}" srcOrd="0" destOrd="0" presId="urn:microsoft.com/office/officeart/2005/8/layout/hList7#1"/>
    <dgm:cxn modelId="{7E34E42E-8889-4AF8-B12B-B96FC2772838}" type="presOf" srcId="{636E5020-2B81-42AD-8AA6-79E4C8B0C01F}" destId="{4D861818-E5C9-428C-96AB-455FFF691434}" srcOrd="0" destOrd="0" presId="urn:microsoft.com/office/officeart/2005/8/layout/hList7#1"/>
    <dgm:cxn modelId="{FE90FBAB-8461-41A3-AB9A-B4FC8ECF4332}" srcId="{38D76C07-63BE-4A5C-B03E-4ACC54C8BBEA}" destId="{636E5020-2B81-42AD-8AA6-79E4C8B0C01F}" srcOrd="2" destOrd="0" parTransId="{EEFFE753-C4FF-4361-80FD-F08B5DB39DBD}" sibTransId="{15585C18-1DC3-4BD8-A3A4-0F41258DBB98}"/>
    <dgm:cxn modelId="{AFB5D7BD-0EC8-48EB-9FB5-C6492E235BA6}" type="presOf" srcId="{4BA4E4FC-41D5-44A3-9D4E-4498099AD684}" destId="{EF32ACA6-86F9-46EA-8F09-A287F50EBEE5}" srcOrd="1" destOrd="0" presId="urn:microsoft.com/office/officeart/2005/8/layout/hList7#1"/>
    <dgm:cxn modelId="{12E3CE50-5FB3-49E8-A98E-B26B149FE002}" type="presOf" srcId="{A0B5C303-6A18-4053-980C-D63571AF7FB0}" destId="{0938D8A9-E641-44CA-BCCB-00C77C1EBF4F}" srcOrd="0" destOrd="0" presId="urn:microsoft.com/office/officeart/2005/8/layout/hList7#1"/>
    <dgm:cxn modelId="{706AE54D-7360-47DD-84A2-AFB6FDCA2C96}" type="presOf" srcId="{41582685-7EDC-4262-BF51-D7297533DDE8}" destId="{E13834D8-329D-464B-BFE0-7C0322A6E240}" srcOrd="0" destOrd="0" presId="urn:microsoft.com/office/officeart/2005/8/layout/hList7#1"/>
    <dgm:cxn modelId="{00A0F425-F060-4B7E-B67F-2C9AF448C8BC}" type="presParOf" srcId="{95DF93C9-A26C-4CC6-BEB5-50C79D91759C}" destId="{D76F3ECB-E320-44C6-8402-01AE88830B69}" srcOrd="0" destOrd="0" presId="urn:microsoft.com/office/officeart/2005/8/layout/hList7#1"/>
    <dgm:cxn modelId="{D0B198F8-3307-4F05-822B-D4DBCD6F4523}" type="presParOf" srcId="{95DF93C9-A26C-4CC6-BEB5-50C79D91759C}" destId="{27A9B9B4-CA62-418F-A6CB-60FB42BC1679}" srcOrd="1" destOrd="0" presId="urn:microsoft.com/office/officeart/2005/8/layout/hList7#1"/>
    <dgm:cxn modelId="{CFA2C106-3B82-4BE6-9A43-FEC4C91B09D7}" type="presParOf" srcId="{27A9B9B4-CA62-418F-A6CB-60FB42BC1679}" destId="{0269AEC8-CCFD-4C7D-8630-005157F8BF70}" srcOrd="0" destOrd="0" presId="urn:microsoft.com/office/officeart/2005/8/layout/hList7#1"/>
    <dgm:cxn modelId="{454CD128-D740-429A-AF06-83003754FCA5}" type="presParOf" srcId="{0269AEC8-CCFD-4C7D-8630-005157F8BF70}" destId="{EED49798-9A5B-4737-9EB8-BD19FA0A1318}" srcOrd="0" destOrd="0" presId="urn:microsoft.com/office/officeart/2005/8/layout/hList7#1"/>
    <dgm:cxn modelId="{68ED267A-6F34-4C32-BCC4-F19C415F3B45}" type="presParOf" srcId="{0269AEC8-CCFD-4C7D-8630-005157F8BF70}" destId="{72EA5BB9-337C-4A97-97FD-4C3553831691}" srcOrd="1" destOrd="0" presId="urn:microsoft.com/office/officeart/2005/8/layout/hList7#1"/>
    <dgm:cxn modelId="{B7FBEA52-6519-4F64-B37C-20EBC962907D}" type="presParOf" srcId="{0269AEC8-CCFD-4C7D-8630-005157F8BF70}" destId="{D88D888E-9F5C-4F39-8AD0-1611C3D4E8C9}" srcOrd="2" destOrd="0" presId="urn:microsoft.com/office/officeart/2005/8/layout/hList7#1"/>
    <dgm:cxn modelId="{687946B7-A909-4D0C-991D-6A87FF32D8F2}" type="presParOf" srcId="{0269AEC8-CCFD-4C7D-8630-005157F8BF70}" destId="{098B3DC0-D80B-4B99-AE78-2A9CA964DF53}" srcOrd="3" destOrd="0" presId="urn:microsoft.com/office/officeart/2005/8/layout/hList7#1"/>
    <dgm:cxn modelId="{C8A8A2A7-9FC8-4DB8-81DB-773F32A87F76}" type="presParOf" srcId="{27A9B9B4-CA62-418F-A6CB-60FB42BC1679}" destId="{0938D8A9-E641-44CA-BCCB-00C77C1EBF4F}" srcOrd="1" destOrd="0" presId="urn:microsoft.com/office/officeart/2005/8/layout/hList7#1"/>
    <dgm:cxn modelId="{2DD5BC8F-CB63-4154-B27D-5F610061C32D}" type="presParOf" srcId="{27A9B9B4-CA62-418F-A6CB-60FB42BC1679}" destId="{947BEADE-6167-4B47-9FDA-887CB866D58C}" srcOrd="2" destOrd="0" presId="urn:microsoft.com/office/officeart/2005/8/layout/hList7#1"/>
    <dgm:cxn modelId="{1FA5218F-A542-4BE3-B002-E94D143D8A51}" type="presParOf" srcId="{947BEADE-6167-4B47-9FDA-887CB866D58C}" destId="{F5DF5993-7967-4788-9001-24F41C437090}" srcOrd="0" destOrd="0" presId="urn:microsoft.com/office/officeart/2005/8/layout/hList7#1"/>
    <dgm:cxn modelId="{00362021-0EF4-4AF6-AA54-943EDB7EC17B}" type="presParOf" srcId="{947BEADE-6167-4B47-9FDA-887CB866D58C}" destId="{EF32ACA6-86F9-46EA-8F09-A287F50EBEE5}" srcOrd="1" destOrd="0" presId="urn:microsoft.com/office/officeart/2005/8/layout/hList7#1"/>
    <dgm:cxn modelId="{1DC58C36-A79C-48BF-969E-DE1838C17939}" type="presParOf" srcId="{947BEADE-6167-4B47-9FDA-887CB866D58C}" destId="{5014A4D5-2773-4A88-9B05-9A0B2519D770}" srcOrd="2" destOrd="0" presId="urn:microsoft.com/office/officeart/2005/8/layout/hList7#1"/>
    <dgm:cxn modelId="{61F6D29B-BE31-4E1C-85B8-4D78C6D5FBC8}" type="presParOf" srcId="{947BEADE-6167-4B47-9FDA-887CB866D58C}" destId="{F2F8A80D-D33D-41EB-975E-CF74C4EB6567}" srcOrd="3" destOrd="0" presId="urn:microsoft.com/office/officeart/2005/8/layout/hList7#1"/>
    <dgm:cxn modelId="{7F07153F-D6F0-4AAD-A13A-AB0C6A98C216}" type="presParOf" srcId="{27A9B9B4-CA62-418F-A6CB-60FB42BC1679}" destId="{E13834D8-329D-464B-BFE0-7C0322A6E240}" srcOrd="3" destOrd="0" presId="urn:microsoft.com/office/officeart/2005/8/layout/hList7#1"/>
    <dgm:cxn modelId="{8837D47B-7421-472A-A608-BECABC717DF2}" type="presParOf" srcId="{27A9B9B4-CA62-418F-A6CB-60FB42BC1679}" destId="{23CE16B6-6822-48F0-911C-55411D6BFFAC}" srcOrd="4" destOrd="0" presId="urn:microsoft.com/office/officeart/2005/8/layout/hList7#1"/>
    <dgm:cxn modelId="{0EE8D6B1-C0A5-48AB-870B-B915AC51950C}" type="presParOf" srcId="{23CE16B6-6822-48F0-911C-55411D6BFFAC}" destId="{4D861818-E5C9-428C-96AB-455FFF691434}" srcOrd="0" destOrd="0" presId="urn:microsoft.com/office/officeart/2005/8/layout/hList7#1"/>
    <dgm:cxn modelId="{1D2B8771-D8E4-4226-A316-1C460DC3B6F1}" type="presParOf" srcId="{23CE16B6-6822-48F0-911C-55411D6BFFAC}" destId="{2CD29754-5525-4197-891D-B23BBC7B9E4D}" srcOrd="1" destOrd="0" presId="urn:microsoft.com/office/officeart/2005/8/layout/hList7#1"/>
    <dgm:cxn modelId="{A26B9F9D-E534-4860-8021-CCF719FCB780}" type="presParOf" srcId="{23CE16B6-6822-48F0-911C-55411D6BFFAC}" destId="{EE296FCD-73E3-42B0-9590-B53EF909CFB7}" srcOrd="2" destOrd="0" presId="urn:microsoft.com/office/officeart/2005/8/layout/hList7#1"/>
    <dgm:cxn modelId="{28EBC204-871B-4F45-8FB1-14DD77C3882F}" type="presParOf" srcId="{23CE16B6-6822-48F0-911C-55411D6BFFAC}" destId="{7B8C84A7-58D5-490C-B588-EC15A6BF34FB}" srcOrd="3" destOrd="0" presId="urn:microsoft.com/office/officeart/2005/8/layout/hList7#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BF6EF52-493F-4B18-834E-199AE194BDD9}" type="doc">
      <dgm:prSet loTypeId="urn:microsoft.com/office/officeart/2005/8/layout/hList7#2" loCatId="process" qsTypeId="urn:microsoft.com/office/officeart/2005/8/quickstyle/simple1" qsCatId="simple" csTypeId="urn:microsoft.com/office/officeart/2005/8/colors/colorful3" csCatId="colorful" phldr="1"/>
      <dgm:spPr/>
    </dgm:pt>
    <dgm:pt modelId="{3DBA699C-080C-4FBD-BD2E-CCF601CF9DAC}">
      <dgm:prSet phldrT="[Текст]" custT="1"/>
      <dgm:spPr/>
      <dgm:t>
        <a:bodyPr/>
        <a:lstStyle/>
        <a:p>
          <a:r>
            <a:rPr lang="uk-UA" sz="1400" dirty="0" smtClean="0"/>
            <a:t>об’єднання громадян, які діють у масштабах всієї держави</a:t>
          </a:r>
          <a:endParaRPr lang="ru-RU" sz="1400" dirty="0"/>
        </a:p>
      </dgm:t>
    </dgm:pt>
    <dgm:pt modelId="{12A73C3E-9629-4AA2-9FA9-8AC21443FA03}" type="parTrans" cxnId="{71594582-B8A1-4780-94BF-F699D0121347}">
      <dgm:prSet/>
      <dgm:spPr/>
      <dgm:t>
        <a:bodyPr/>
        <a:lstStyle/>
        <a:p>
          <a:endParaRPr lang="ru-RU"/>
        </a:p>
      </dgm:t>
    </dgm:pt>
    <dgm:pt modelId="{84980378-B8FF-4F25-A024-A81BB519E8B2}" type="sibTrans" cxnId="{71594582-B8A1-4780-94BF-F699D0121347}">
      <dgm:prSet/>
      <dgm:spPr/>
      <dgm:t>
        <a:bodyPr/>
        <a:lstStyle/>
        <a:p>
          <a:endParaRPr lang="ru-RU"/>
        </a:p>
      </dgm:t>
    </dgm:pt>
    <dgm:pt modelId="{E6BB609B-0BDF-45A3-BC95-7AC905A0BCDA}">
      <dgm:prSet phldrT="[Текст]" custT="1"/>
      <dgm:spPr/>
      <dgm:t>
        <a:bodyPr/>
        <a:lstStyle/>
        <a:p>
          <a:r>
            <a:rPr lang="uk-UA" sz="1400" dirty="0" smtClean="0"/>
            <a:t>масштабах окремих адміністративно-територіальних одиниць та їх частин</a:t>
          </a:r>
          <a:endParaRPr lang="ru-RU" sz="1400" dirty="0"/>
        </a:p>
      </dgm:t>
    </dgm:pt>
    <dgm:pt modelId="{01C3ED15-97FB-4D35-BCDF-EA35C883A498}" type="parTrans" cxnId="{5A43B021-C682-48FD-A451-D5B397B1CBE5}">
      <dgm:prSet/>
      <dgm:spPr/>
      <dgm:t>
        <a:bodyPr/>
        <a:lstStyle/>
        <a:p>
          <a:endParaRPr lang="ru-RU"/>
        </a:p>
      </dgm:t>
    </dgm:pt>
    <dgm:pt modelId="{E7D6DEF7-6222-4212-A3CB-DD9B44707941}" type="sibTrans" cxnId="{5A43B021-C682-48FD-A451-D5B397B1CBE5}">
      <dgm:prSet/>
      <dgm:spPr/>
      <dgm:t>
        <a:bodyPr/>
        <a:lstStyle/>
        <a:p>
          <a:endParaRPr lang="ru-RU"/>
        </a:p>
      </dgm:t>
    </dgm:pt>
    <dgm:pt modelId="{D2332CBF-96FE-4E70-8E80-7559D0AD63F4}">
      <dgm:prSet phldrT="[Текст]" custT="1"/>
      <dgm:spPr/>
      <dgm:t>
        <a:bodyPr/>
        <a:lstStyle/>
        <a:p>
          <a:r>
            <a:rPr lang="uk-UA" sz="1400" dirty="0" smtClean="0"/>
            <a:t>об’єднання громадян, діяльність яких носить міжнародний характер і поширюється на територію не тільки України, а й інших держав</a:t>
          </a:r>
          <a:endParaRPr lang="ru-RU" sz="1400" dirty="0"/>
        </a:p>
      </dgm:t>
    </dgm:pt>
    <dgm:pt modelId="{3CBE511C-432E-4558-A5D2-08445C806365}" type="parTrans" cxnId="{2DDCC187-C182-41CD-B47C-CB53BDD58687}">
      <dgm:prSet/>
      <dgm:spPr/>
      <dgm:t>
        <a:bodyPr/>
        <a:lstStyle/>
        <a:p>
          <a:endParaRPr lang="ru-RU"/>
        </a:p>
      </dgm:t>
    </dgm:pt>
    <dgm:pt modelId="{7C47F06B-5A0D-40BA-B112-5C16B77DAF06}" type="sibTrans" cxnId="{2DDCC187-C182-41CD-B47C-CB53BDD58687}">
      <dgm:prSet/>
      <dgm:spPr/>
      <dgm:t>
        <a:bodyPr/>
        <a:lstStyle/>
        <a:p>
          <a:endParaRPr lang="ru-RU"/>
        </a:p>
      </dgm:t>
    </dgm:pt>
    <dgm:pt modelId="{95D796D2-CD52-4F7A-9FEE-5639C7BDA24B}" type="pres">
      <dgm:prSet presAssocID="{1BF6EF52-493F-4B18-834E-199AE194BDD9}" presName="Name0" presStyleCnt="0">
        <dgm:presLayoutVars>
          <dgm:dir/>
          <dgm:resizeHandles val="exact"/>
        </dgm:presLayoutVars>
      </dgm:prSet>
      <dgm:spPr/>
    </dgm:pt>
    <dgm:pt modelId="{230C1DCA-3CE4-41BD-A4B0-56DBDC949885}" type="pres">
      <dgm:prSet presAssocID="{1BF6EF52-493F-4B18-834E-199AE194BDD9}" presName="fgShape" presStyleLbl="fgShp" presStyleIdx="0" presStyleCnt="1"/>
      <dgm:spPr/>
    </dgm:pt>
    <dgm:pt modelId="{5A1A93B6-B74B-48BB-9B6B-FA5857D0E0FB}" type="pres">
      <dgm:prSet presAssocID="{1BF6EF52-493F-4B18-834E-199AE194BDD9}" presName="linComp" presStyleCnt="0"/>
      <dgm:spPr/>
    </dgm:pt>
    <dgm:pt modelId="{B37DBB33-0475-4C2C-BDF9-D180ECEAA5E5}" type="pres">
      <dgm:prSet presAssocID="{3DBA699C-080C-4FBD-BD2E-CCF601CF9DAC}" presName="compNode" presStyleCnt="0"/>
      <dgm:spPr/>
    </dgm:pt>
    <dgm:pt modelId="{F9E1828B-516D-44C2-BDCE-43D801A25AAA}" type="pres">
      <dgm:prSet presAssocID="{3DBA699C-080C-4FBD-BD2E-CCF601CF9DAC}" presName="bkgdShape" presStyleLbl="node1" presStyleIdx="0" presStyleCnt="3"/>
      <dgm:spPr/>
      <dgm:t>
        <a:bodyPr/>
        <a:lstStyle/>
        <a:p>
          <a:endParaRPr lang="ru-RU"/>
        </a:p>
      </dgm:t>
    </dgm:pt>
    <dgm:pt modelId="{BEA79A47-0820-4053-AD6B-1455245AFBA9}" type="pres">
      <dgm:prSet presAssocID="{3DBA699C-080C-4FBD-BD2E-CCF601CF9DAC}" presName="nodeTx" presStyleLbl="node1" presStyleIdx="0" presStyleCnt="3">
        <dgm:presLayoutVars>
          <dgm:bulletEnabled val="1"/>
        </dgm:presLayoutVars>
      </dgm:prSet>
      <dgm:spPr/>
      <dgm:t>
        <a:bodyPr/>
        <a:lstStyle/>
        <a:p>
          <a:endParaRPr lang="ru-RU"/>
        </a:p>
      </dgm:t>
    </dgm:pt>
    <dgm:pt modelId="{CE3B5925-D2D2-4A8B-BC39-05243FAF5B53}" type="pres">
      <dgm:prSet presAssocID="{3DBA699C-080C-4FBD-BD2E-CCF601CF9DAC}" presName="invisiNode" presStyleLbl="node1" presStyleIdx="0" presStyleCnt="3"/>
      <dgm:spPr/>
    </dgm:pt>
    <dgm:pt modelId="{D9402644-AD01-4FCA-9ECE-525D7A599ABE}" type="pres">
      <dgm:prSet presAssocID="{3DBA699C-080C-4FBD-BD2E-CCF601CF9DAC}" presName="imagNode" presStyleLbl="fgImgPlace1" presStyleIdx="0" presStyleCnt="3"/>
      <dgm:spPr>
        <a:blipFill rotWithShape="0">
          <a:blip xmlns:r="http://schemas.openxmlformats.org/officeDocument/2006/relationships" r:embed="rId1"/>
          <a:stretch>
            <a:fillRect/>
          </a:stretch>
        </a:blipFill>
      </dgm:spPr>
    </dgm:pt>
    <dgm:pt modelId="{2679EE99-89B4-4E65-8B09-2AA6FB770CBA}" type="pres">
      <dgm:prSet presAssocID="{84980378-B8FF-4F25-A024-A81BB519E8B2}" presName="sibTrans" presStyleLbl="sibTrans2D1" presStyleIdx="0" presStyleCnt="0"/>
      <dgm:spPr/>
      <dgm:t>
        <a:bodyPr/>
        <a:lstStyle/>
        <a:p>
          <a:endParaRPr lang="ru-RU"/>
        </a:p>
      </dgm:t>
    </dgm:pt>
    <dgm:pt modelId="{F577F30A-383A-4914-A20B-39937D69ACE6}" type="pres">
      <dgm:prSet presAssocID="{E6BB609B-0BDF-45A3-BC95-7AC905A0BCDA}" presName="compNode" presStyleCnt="0"/>
      <dgm:spPr/>
    </dgm:pt>
    <dgm:pt modelId="{B0A8BB50-99E3-4FF2-B33F-84217214D5E7}" type="pres">
      <dgm:prSet presAssocID="{E6BB609B-0BDF-45A3-BC95-7AC905A0BCDA}" presName="bkgdShape" presStyleLbl="node1" presStyleIdx="1" presStyleCnt="3"/>
      <dgm:spPr/>
      <dgm:t>
        <a:bodyPr/>
        <a:lstStyle/>
        <a:p>
          <a:endParaRPr lang="ru-RU"/>
        </a:p>
      </dgm:t>
    </dgm:pt>
    <dgm:pt modelId="{A59C15DA-30E5-4FAC-A6F8-E63ADFC56FA5}" type="pres">
      <dgm:prSet presAssocID="{E6BB609B-0BDF-45A3-BC95-7AC905A0BCDA}" presName="nodeTx" presStyleLbl="node1" presStyleIdx="1" presStyleCnt="3">
        <dgm:presLayoutVars>
          <dgm:bulletEnabled val="1"/>
        </dgm:presLayoutVars>
      </dgm:prSet>
      <dgm:spPr/>
      <dgm:t>
        <a:bodyPr/>
        <a:lstStyle/>
        <a:p>
          <a:endParaRPr lang="ru-RU"/>
        </a:p>
      </dgm:t>
    </dgm:pt>
    <dgm:pt modelId="{343651AA-6B64-4422-AD7F-7A6AFFC111E3}" type="pres">
      <dgm:prSet presAssocID="{E6BB609B-0BDF-45A3-BC95-7AC905A0BCDA}" presName="invisiNode" presStyleLbl="node1" presStyleIdx="1" presStyleCnt="3"/>
      <dgm:spPr/>
    </dgm:pt>
    <dgm:pt modelId="{9866BB1E-D199-4C2B-9F35-AFB6F383ED6B}" type="pres">
      <dgm:prSet presAssocID="{E6BB609B-0BDF-45A3-BC95-7AC905A0BCDA}" presName="imagNode" presStyleLbl="fgImgPlace1" presStyleIdx="1" presStyleCnt="3"/>
      <dgm:spPr>
        <a:blipFill rotWithShape="0">
          <a:blip xmlns:r="http://schemas.openxmlformats.org/officeDocument/2006/relationships" r:embed="rId2"/>
          <a:stretch>
            <a:fillRect/>
          </a:stretch>
        </a:blipFill>
      </dgm:spPr>
    </dgm:pt>
    <dgm:pt modelId="{EAA4E2BF-0DD4-4C7E-98BA-EDB4C4FBE157}" type="pres">
      <dgm:prSet presAssocID="{E7D6DEF7-6222-4212-A3CB-DD9B44707941}" presName="sibTrans" presStyleLbl="sibTrans2D1" presStyleIdx="0" presStyleCnt="0"/>
      <dgm:spPr/>
      <dgm:t>
        <a:bodyPr/>
        <a:lstStyle/>
        <a:p>
          <a:endParaRPr lang="ru-RU"/>
        </a:p>
      </dgm:t>
    </dgm:pt>
    <dgm:pt modelId="{085C040B-B1D1-4223-B55C-70F51956CC65}" type="pres">
      <dgm:prSet presAssocID="{D2332CBF-96FE-4E70-8E80-7559D0AD63F4}" presName="compNode" presStyleCnt="0"/>
      <dgm:spPr/>
    </dgm:pt>
    <dgm:pt modelId="{BCB044FC-753E-4EDB-94B9-DBFB48C2B251}" type="pres">
      <dgm:prSet presAssocID="{D2332CBF-96FE-4E70-8E80-7559D0AD63F4}" presName="bkgdShape" presStyleLbl="node1" presStyleIdx="2" presStyleCnt="3"/>
      <dgm:spPr/>
      <dgm:t>
        <a:bodyPr/>
        <a:lstStyle/>
        <a:p>
          <a:endParaRPr lang="ru-RU"/>
        </a:p>
      </dgm:t>
    </dgm:pt>
    <dgm:pt modelId="{8FABB987-CF66-4E20-89E6-0508827B4976}" type="pres">
      <dgm:prSet presAssocID="{D2332CBF-96FE-4E70-8E80-7559D0AD63F4}" presName="nodeTx" presStyleLbl="node1" presStyleIdx="2" presStyleCnt="3">
        <dgm:presLayoutVars>
          <dgm:bulletEnabled val="1"/>
        </dgm:presLayoutVars>
      </dgm:prSet>
      <dgm:spPr/>
      <dgm:t>
        <a:bodyPr/>
        <a:lstStyle/>
        <a:p>
          <a:endParaRPr lang="ru-RU"/>
        </a:p>
      </dgm:t>
    </dgm:pt>
    <dgm:pt modelId="{6FDFE57B-1872-4A7E-8450-D4D8A994FCEE}" type="pres">
      <dgm:prSet presAssocID="{D2332CBF-96FE-4E70-8E80-7559D0AD63F4}" presName="invisiNode" presStyleLbl="node1" presStyleIdx="2" presStyleCnt="3"/>
      <dgm:spPr/>
    </dgm:pt>
    <dgm:pt modelId="{DEEEF097-C548-4B82-84E0-EAF19BAC4792}" type="pres">
      <dgm:prSet presAssocID="{D2332CBF-96FE-4E70-8E80-7559D0AD63F4}" presName="imagNode" presStyleLbl="fgImgPlace1" presStyleIdx="2" presStyleCnt="3"/>
      <dgm:spPr>
        <a:blipFill rotWithShape="0">
          <a:blip xmlns:r="http://schemas.openxmlformats.org/officeDocument/2006/relationships" r:embed="rId3"/>
          <a:stretch>
            <a:fillRect/>
          </a:stretch>
        </a:blipFill>
      </dgm:spPr>
    </dgm:pt>
  </dgm:ptLst>
  <dgm:cxnLst>
    <dgm:cxn modelId="{71594582-B8A1-4780-94BF-F699D0121347}" srcId="{1BF6EF52-493F-4B18-834E-199AE194BDD9}" destId="{3DBA699C-080C-4FBD-BD2E-CCF601CF9DAC}" srcOrd="0" destOrd="0" parTransId="{12A73C3E-9629-4AA2-9FA9-8AC21443FA03}" sibTransId="{84980378-B8FF-4F25-A024-A81BB519E8B2}"/>
    <dgm:cxn modelId="{5A43B021-C682-48FD-A451-D5B397B1CBE5}" srcId="{1BF6EF52-493F-4B18-834E-199AE194BDD9}" destId="{E6BB609B-0BDF-45A3-BC95-7AC905A0BCDA}" srcOrd="1" destOrd="0" parTransId="{01C3ED15-97FB-4D35-BCDF-EA35C883A498}" sibTransId="{E7D6DEF7-6222-4212-A3CB-DD9B44707941}"/>
    <dgm:cxn modelId="{DA3F2AB1-8462-4CF9-B238-BCECC3D959F4}" type="presOf" srcId="{84980378-B8FF-4F25-A024-A81BB519E8B2}" destId="{2679EE99-89B4-4E65-8B09-2AA6FB770CBA}" srcOrd="0" destOrd="0" presId="urn:microsoft.com/office/officeart/2005/8/layout/hList7#2"/>
    <dgm:cxn modelId="{16E36C6F-C0FD-4005-8D7C-A06EF6EF8D21}" type="presOf" srcId="{1BF6EF52-493F-4B18-834E-199AE194BDD9}" destId="{95D796D2-CD52-4F7A-9FEE-5639C7BDA24B}" srcOrd="0" destOrd="0" presId="urn:microsoft.com/office/officeart/2005/8/layout/hList7#2"/>
    <dgm:cxn modelId="{94F73464-AF6B-4A36-BEBF-3AB96182D149}" type="presOf" srcId="{E7D6DEF7-6222-4212-A3CB-DD9B44707941}" destId="{EAA4E2BF-0DD4-4C7E-98BA-EDB4C4FBE157}" srcOrd="0" destOrd="0" presId="urn:microsoft.com/office/officeart/2005/8/layout/hList7#2"/>
    <dgm:cxn modelId="{20C55E8E-5A9B-4004-BEFA-1713C42BB97E}" type="presOf" srcId="{E6BB609B-0BDF-45A3-BC95-7AC905A0BCDA}" destId="{B0A8BB50-99E3-4FF2-B33F-84217214D5E7}" srcOrd="0" destOrd="0" presId="urn:microsoft.com/office/officeart/2005/8/layout/hList7#2"/>
    <dgm:cxn modelId="{72BD12E2-E1E5-4EDD-9D3E-A445DB91D78F}" type="presOf" srcId="{3DBA699C-080C-4FBD-BD2E-CCF601CF9DAC}" destId="{BEA79A47-0820-4053-AD6B-1455245AFBA9}" srcOrd="1" destOrd="0" presId="urn:microsoft.com/office/officeart/2005/8/layout/hList7#2"/>
    <dgm:cxn modelId="{2DDCC187-C182-41CD-B47C-CB53BDD58687}" srcId="{1BF6EF52-493F-4B18-834E-199AE194BDD9}" destId="{D2332CBF-96FE-4E70-8E80-7559D0AD63F4}" srcOrd="2" destOrd="0" parTransId="{3CBE511C-432E-4558-A5D2-08445C806365}" sibTransId="{7C47F06B-5A0D-40BA-B112-5C16B77DAF06}"/>
    <dgm:cxn modelId="{CA669D1A-BF82-4B96-A35D-0C2D3B411B53}" type="presOf" srcId="{D2332CBF-96FE-4E70-8E80-7559D0AD63F4}" destId="{8FABB987-CF66-4E20-89E6-0508827B4976}" srcOrd="1" destOrd="0" presId="urn:microsoft.com/office/officeart/2005/8/layout/hList7#2"/>
    <dgm:cxn modelId="{230A5AF1-229B-463D-8B91-6FC17BD799B2}" type="presOf" srcId="{E6BB609B-0BDF-45A3-BC95-7AC905A0BCDA}" destId="{A59C15DA-30E5-4FAC-A6F8-E63ADFC56FA5}" srcOrd="1" destOrd="0" presId="urn:microsoft.com/office/officeart/2005/8/layout/hList7#2"/>
    <dgm:cxn modelId="{A48F2DFB-BFE4-4A22-BFC7-AC581B7BF228}" type="presOf" srcId="{3DBA699C-080C-4FBD-BD2E-CCF601CF9DAC}" destId="{F9E1828B-516D-44C2-BDCE-43D801A25AAA}" srcOrd="0" destOrd="0" presId="urn:microsoft.com/office/officeart/2005/8/layout/hList7#2"/>
    <dgm:cxn modelId="{24FE4BA7-FB70-4528-B160-F3E86523981B}" type="presOf" srcId="{D2332CBF-96FE-4E70-8E80-7559D0AD63F4}" destId="{BCB044FC-753E-4EDB-94B9-DBFB48C2B251}" srcOrd="0" destOrd="0" presId="urn:microsoft.com/office/officeart/2005/8/layout/hList7#2"/>
    <dgm:cxn modelId="{A1E3BBF9-A6A9-4AAC-B717-CD98BC43292F}" type="presParOf" srcId="{95D796D2-CD52-4F7A-9FEE-5639C7BDA24B}" destId="{230C1DCA-3CE4-41BD-A4B0-56DBDC949885}" srcOrd="0" destOrd="0" presId="urn:microsoft.com/office/officeart/2005/8/layout/hList7#2"/>
    <dgm:cxn modelId="{94B8C032-236B-47CF-9120-658DC1A54D4E}" type="presParOf" srcId="{95D796D2-CD52-4F7A-9FEE-5639C7BDA24B}" destId="{5A1A93B6-B74B-48BB-9B6B-FA5857D0E0FB}" srcOrd="1" destOrd="0" presId="urn:microsoft.com/office/officeart/2005/8/layout/hList7#2"/>
    <dgm:cxn modelId="{A7C95B64-B355-41FD-A50A-F168B67F3BC5}" type="presParOf" srcId="{5A1A93B6-B74B-48BB-9B6B-FA5857D0E0FB}" destId="{B37DBB33-0475-4C2C-BDF9-D180ECEAA5E5}" srcOrd="0" destOrd="0" presId="urn:microsoft.com/office/officeart/2005/8/layout/hList7#2"/>
    <dgm:cxn modelId="{2C9C7BAB-61BB-41B1-BC03-A98458DBD3D7}" type="presParOf" srcId="{B37DBB33-0475-4C2C-BDF9-D180ECEAA5E5}" destId="{F9E1828B-516D-44C2-BDCE-43D801A25AAA}" srcOrd="0" destOrd="0" presId="urn:microsoft.com/office/officeart/2005/8/layout/hList7#2"/>
    <dgm:cxn modelId="{7A3519CA-F729-451F-867B-4B1D00601685}" type="presParOf" srcId="{B37DBB33-0475-4C2C-BDF9-D180ECEAA5E5}" destId="{BEA79A47-0820-4053-AD6B-1455245AFBA9}" srcOrd="1" destOrd="0" presId="urn:microsoft.com/office/officeart/2005/8/layout/hList7#2"/>
    <dgm:cxn modelId="{D289D04C-FE26-4F8E-BD26-57D63E2A5B99}" type="presParOf" srcId="{B37DBB33-0475-4C2C-BDF9-D180ECEAA5E5}" destId="{CE3B5925-D2D2-4A8B-BC39-05243FAF5B53}" srcOrd="2" destOrd="0" presId="urn:microsoft.com/office/officeart/2005/8/layout/hList7#2"/>
    <dgm:cxn modelId="{0FE7312C-D548-4BBC-8564-3740B62EA10C}" type="presParOf" srcId="{B37DBB33-0475-4C2C-BDF9-D180ECEAA5E5}" destId="{D9402644-AD01-4FCA-9ECE-525D7A599ABE}" srcOrd="3" destOrd="0" presId="urn:microsoft.com/office/officeart/2005/8/layout/hList7#2"/>
    <dgm:cxn modelId="{65F9AE3A-08A4-4D80-B13D-50380AF77079}" type="presParOf" srcId="{5A1A93B6-B74B-48BB-9B6B-FA5857D0E0FB}" destId="{2679EE99-89B4-4E65-8B09-2AA6FB770CBA}" srcOrd="1" destOrd="0" presId="urn:microsoft.com/office/officeart/2005/8/layout/hList7#2"/>
    <dgm:cxn modelId="{CA59E4E9-084B-46D9-AAA2-B44CB7C5249E}" type="presParOf" srcId="{5A1A93B6-B74B-48BB-9B6B-FA5857D0E0FB}" destId="{F577F30A-383A-4914-A20B-39937D69ACE6}" srcOrd="2" destOrd="0" presId="urn:microsoft.com/office/officeart/2005/8/layout/hList7#2"/>
    <dgm:cxn modelId="{9924DB84-D0C1-4713-80B3-EDAAFDBEF462}" type="presParOf" srcId="{F577F30A-383A-4914-A20B-39937D69ACE6}" destId="{B0A8BB50-99E3-4FF2-B33F-84217214D5E7}" srcOrd="0" destOrd="0" presId="urn:microsoft.com/office/officeart/2005/8/layout/hList7#2"/>
    <dgm:cxn modelId="{945FB098-7BB1-4387-AC86-D036281925DC}" type="presParOf" srcId="{F577F30A-383A-4914-A20B-39937D69ACE6}" destId="{A59C15DA-30E5-4FAC-A6F8-E63ADFC56FA5}" srcOrd="1" destOrd="0" presId="urn:microsoft.com/office/officeart/2005/8/layout/hList7#2"/>
    <dgm:cxn modelId="{CD8A4334-BB3C-4546-80BF-3429AC83550A}" type="presParOf" srcId="{F577F30A-383A-4914-A20B-39937D69ACE6}" destId="{343651AA-6B64-4422-AD7F-7A6AFFC111E3}" srcOrd="2" destOrd="0" presId="urn:microsoft.com/office/officeart/2005/8/layout/hList7#2"/>
    <dgm:cxn modelId="{CE08E609-FD78-4A63-8E39-8CFF050801C2}" type="presParOf" srcId="{F577F30A-383A-4914-A20B-39937D69ACE6}" destId="{9866BB1E-D199-4C2B-9F35-AFB6F383ED6B}" srcOrd="3" destOrd="0" presId="urn:microsoft.com/office/officeart/2005/8/layout/hList7#2"/>
    <dgm:cxn modelId="{7A079452-17EF-4660-8338-2A77A3F62E32}" type="presParOf" srcId="{5A1A93B6-B74B-48BB-9B6B-FA5857D0E0FB}" destId="{EAA4E2BF-0DD4-4C7E-98BA-EDB4C4FBE157}" srcOrd="3" destOrd="0" presId="urn:microsoft.com/office/officeart/2005/8/layout/hList7#2"/>
    <dgm:cxn modelId="{D625835A-7ABD-459E-A59D-FB32A6637783}" type="presParOf" srcId="{5A1A93B6-B74B-48BB-9B6B-FA5857D0E0FB}" destId="{085C040B-B1D1-4223-B55C-70F51956CC65}" srcOrd="4" destOrd="0" presId="urn:microsoft.com/office/officeart/2005/8/layout/hList7#2"/>
    <dgm:cxn modelId="{F6A66E4B-1312-4132-A383-E38DD308D33D}" type="presParOf" srcId="{085C040B-B1D1-4223-B55C-70F51956CC65}" destId="{BCB044FC-753E-4EDB-94B9-DBFB48C2B251}" srcOrd="0" destOrd="0" presId="urn:microsoft.com/office/officeart/2005/8/layout/hList7#2"/>
    <dgm:cxn modelId="{0B6E5A70-5EAD-4A3F-B1AD-2AB07687DE62}" type="presParOf" srcId="{085C040B-B1D1-4223-B55C-70F51956CC65}" destId="{8FABB987-CF66-4E20-89E6-0508827B4976}" srcOrd="1" destOrd="0" presId="urn:microsoft.com/office/officeart/2005/8/layout/hList7#2"/>
    <dgm:cxn modelId="{4F47AAEA-1849-47CD-B9C2-13A77033AB93}" type="presParOf" srcId="{085C040B-B1D1-4223-B55C-70F51956CC65}" destId="{6FDFE57B-1872-4A7E-8450-D4D8A994FCEE}" srcOrd="2" destOrd="0" presId="urn:microsoft.com/office/officeart/2005/8/layout/hList7#2"/>
    <dgm:cxn modelId="{B68BA613-9714-4C48-94FF-6B8CC2EE2515}" type="presParOf" srcId="{085C040B-B1D1-4223-B55C-70F51956CC65}" destId="{DEEEF097-C548-4B82-84E0-EAF19BAC4792}" srcOrd="3" destOrd="0" presId="urn:microsoft.com/office/officeart/2005/8/layout/hList7#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F8CEAB4-3152-498D-80A3-F445D80EF5E1}" type="doc">
      <dgm:prSet loTypeId="urn:microsoft.com/office/officeart/2005/8/layout/hList7#3" loCatId="relationship" qsTypeId="urn:microsoft.com/office/officeart/2005/8/quickstyle/simple1" qsCatId="simple" csTypeId="urn:microsoft.com/office/officeart/2005/8/colors/accent1_2" csCatId="accent1" phldr="1"/>
      <dgm:spPr/>
    </dgm:pt>
    <dgm:pt modelId="{A4EAB2D2-AF0B-42CC-A492-556D546B23E7}">
      <dgm:prSet phldrT="[Текст]" custT="1"/>
      <dgm:spPr/>
      <dgm:t>
        <a:bodyPr/>
        <a:lstStyle/>
        <a:p>
          <a:r>
            <a:rPr lang="uk-UA" sz="1400" dirty="0" smtClean="0"/>
            <a:t>Політичні партії можуть створюватися тільки за ініціативою повнолітніх громадян України, які не обмежені судом у дієздатності і не перебувають у місцях позбавлення волі</a:t>
          </a:r>
          <a:endParaRPr lang="ru-RU" sz="1400" dirty="0"/>
        </a:p>
      </dgm:t>
    </dgm:pt>
    <dgm:pt modelId="{3C7164A4-ABB9-4297-9973-B4556D7B34E9}" type="parTrans" cxnId="{E7933493-5281-4FEB-AD0F-199974FC5584}">
      <dgm:prSet/>
      <dgm:spPr/>
      <dgm:t>
        <a:bodyPr/>
        <a:lstStyle/>
        <a:p>
          <a:endParaRPr lang="ru-RU"/>
        </a:p>
      </dgm:t>
    </dgm:pt>
    <dgm:pt modelId="{4EAFB919-3B25-4FB5-A21C-60411E3099F7}" type="sibTrans" cxnId="{E7933493-5281-4FEB-AD0F-199974FC5584}">
      <dgm:prSet/>
      <dgm:spPr/>
      <dgm:t>
        <a:bodyPr/>
        <a:lstStyle/>
        <a:p>
          <a:endParaRPr lang="ru-RU"/>
        </a:p>
      </dgm:t>
    </dgm:pt>
    <dgm:pt modelId="{3B73C514-B000-41AE-B00F-77F2AFA77908}">
      <dgm:prSet phldrT="[Текст]" custT="1"/>
      <dgm:spPr/>
      <dgm:t>
        <a:bodyPr/>
        <a:lstStyle/>
        <a:p>
          <a:r>
            <a:rPr lang="uk-UA" sz="1400" dirty="0" smtClean="0"/>
            <a:t>Громадські організації - їх засновниками, крім громадян України, можуть бути іноземні громадяни та особи без громадянства, яким виповнилося 18 років.</a:t>
          </a:r>
          <a:endParaRPr lang="ru-RU" sz="1400" dirty="0"/>
        </a:p>
      </dgm:t>
    </dgm:pt>
    <dgm:pt modelId="{69EC195A-185E-47A7-BDB0-E639807916FC}" type="parTrans" cxnId="{4EE16626-4EB5-4CF4-9AAE-5B443F161860}">
      <dgm:prSet/>
      <dgm:spPr/>
      <dgm:t>
        <a:bodyPr/>
        <a:lstStyle/>
        <a:p>
          <a:endParaRPr lang="ru-RU"/>
        </a:p>
      </dgm:t>
    </dgm:pt>
    <dgm:pt modelId="{E34FAEFD-F834-4865-8B04-5928792911F3}" type="sibTrans" cxnId="{4EE16626-4EB5-4CF4-9AAE-5B443F161860}">
      <dgm:prSet/>
      <dgm:spPr/>
      <dgm:t>
        <a:bodyPr/>
        <a:lstStyle/>
        <a:p>
          <a:endParaRPr lang="ru-RU"/>
        </a:p>
      </dgm:t>
    </dgm:pt>
    <dgm:pt modelId="{EE231FD4-D7FA-4217-BF9D-952B726A8408}">
      <dgm:prSet phldrT="[Текст]" custT="1"/>
      <dgm:spPr/>
      <dgm:t>
        <a:bodyPr/>
        <a:lstStyle/>
        <a:p>
          <a:r>
            <a:rPr lang="uk-UA" sz="1400" dirty="0" smtClean="0"/>
            <a:t>Засновниками молодіжних та дитячих організацій можуть бути особи, які </a:t>
          </a:r>
          <a:r>
            <a:rPr lang="uk-UA" sz="1400" smtClean="0"/>
            <a:t>досягли 14-річного </a:t>
          </a:r>
          <a:r>
            <a:rPr lang="uk-UA" sz="1400" dirty="0" smtClean="0"/>
            <a:t>віку</a:t>
          </a:r>
          <a:endParaRPr lang="ru-RU" sz="1400" dirty="0"/>
        </a:p>
      </dgm:t>
    </dgm:pt>
    <dgm:pt modelId="{8DDE96DD-13AC-4A93-A227-763387478AF2}" type="parTrans" cxnId="{8F63DFFE-85B8-4260-9CAE-102AD7D1FB2B}">
      <dgm:prSet/>
      <dgm:spPr/>
      <dgm:t>
        <a:bodyPr/>
        <a:lstStyle/>
        <a:p>
          <a:endParaRPr lang="ru-RU"/>
        </a:p>
      </dgm:t>
    </dgm:pt>
    <dgm:pt modelId="{1E3540DA-A57E-48DF-B93B-07324D4C55DB}" type="sibTrans" cxnId="{8F63DFFE-85B8-4260-9CAE-102AD7D1FB2B}">
      <dgm:prSet/>
      <dgm:spPr/>
      <dgm:t>
        <a:bodyPr/>
        <a:lstStyle/>
        <a:p>
          <a:endParaRPr lang="ru-RU"/>
        </a:p>
      </dgm:t>
    </dgm:pt>
    <dgm:pt modelId="{93A67959-78BE-4F09-8712-2EA975BBBE42}" type="pres">
      <dgm:prSet presAssocID="{5F8CEAB4-3152-498D-80A3-F445D80EF5E1}" presName="Name0" presStyleCnt="0">
        <dgm:presLayoutVars>
          <dgm:dir/>
          <dgm:resizeHandles val="exact"/>
        </dgm:presLayoutVars>
      </dgm:prSet>
      <dgm:spPr/>
    </dgm:pt>
    <dgm:pt modelId="{D0CC260B-D9AD-4AB5-8EF4-792BE236123B}" type="pres">
      <dgm:prSet presAssocID="{5F8CEAB4-3152-498D-80A3-F445D80EF5E1}" presName="fgShape" presStyleLbl="fgShp" presStyleIdx="0" presStyleCnt="1"/>
      <dgm:spPr/>
    </dgm:pt>
    <dgm:pt modelId="{E55D7ADE-6C65-47B7-8044-FD7AD48BCCA5}" type="pres">
      <dgm:prSet presAssocID="{5F8CEAB4-3152-498D-80A3-F445D80EF5E1}" presName="linComp" presStyleCnt="0"/>
      <dgm:spPr/>
    </dgm:pt>
    <dgm:pt modelId="{0F1F242B-8C6F-401F-86A5-CE06EC0B59A2}" type="pres">
      <dgm:prSet presAssocID="{A4EAB2D2-AF0B-42CC-A492-556D546B23E7}" presName="compNode" presStyleCnt="0"/>
      <dgm:spPr/>
    </dgm:pt>
    <dgm:pt modelId="{6D7D9085-10A4-4AC0-B583-216F550CD4F6}" type="pres">
      <dgm:prSet presAssocID="{A4EAB2D2-AF0B-42CC-A492-556D546B23E7}" presName="bkgdShape" presStyleLbl="node1" presStyleIdx="0" presStyleCnt="3"/>
      <dgm:spPr/>
      <dgm:t>
        <a:bodyPr/>
        <a:lstStyle/>
        <a:p>
          <a:endParaRPr lang="ru-RU"/>
        </a:p>
      </dgm:t>
    </dgm:pt>
    <dgm:pt modelId="{6BC7D1DD-0C76-421C-9289-8FD7B5A11996}" type="pres">
      <dgm:prSet presAssocID="{A4EAB2D2-AF0B-42CC-A492-556D546B23E7}" presName="nodeTx" presStyleLbl="node1" presStyleIdx="0" presStyleCnt="3">
        <dgm:presLayoutVars>
          <dgm:bulletEnabled val="1"/>
        </dgm:presLayoutVars>
      </dgm:prSet>
      <dgm:spPr/>
      <dgm:t>
        <a:bodyPr/>
        <a:lstStyle/>
        <a:p>
          <a:endParaRPr lang="ru-RU"/>
        </a:p>
      </dgm:t>
    </dgm:pt>
    <dgm:pt modelId="{39941FE1-A14B-42C5-8084-03E090C68870}" type="pres">
      <dgm:prSet presAssocID="{A4EAB2D2-AF0B-42CC-A492-556D546B23E7}" presName="invisiNode" presStyleLbl="node1" presStyleIdx="0" presStyleCnt="3"/>
      <dgm:spPr/>
    </dgm:pt>
    <dgm:pt modelId="{2038BD47-EEF0-4905-ABE3-2078CE0986B5}" type="pres">
      <dgm:prSet presAssocID="{A4EAB2D2-AF0B-42CC-A492-556D546B23E7}" presName="imagNode" presStyleLbl="fgImgPlace1" presStyleIdx="0" presStyleCnt="3"/>
      <dgm:spPr>
        <a:blipFill rotWithShape="0">
          <a:blip xmlns:r="http://schemas.openxmlformats.org/officeDocument/2006/relationships" r:embed="rId1"/>
          <a:stretch>
            <a:fillRect/>
          </a:stretch>
        </a:blipFill>
      </dgm:spPr>
    </dgm:pt>
    <dgm:pt modelId="{E0F6706D-AC8E-4D52-9306-7DA3B9398AC0}" type="pres">
      <dgm:prSet presAssocID="{4EAFB919-3B25-4FB5-A21C-60411E3099F7}" presName="sibTrans" presStyleLbl="sibTrans2D1" presStyleIdx="0" presStyleCnt="0"/>
      <dgm:spPr/>
      <dgm:t>
        <a:bodyPr/>
        <a:lstStyle/>
        <a:p>
          <a:endParaRPr lang="ru-RU"/>
        </a:p>
      </dgm:t>
    </dgm:pt>
    <dgm:pt modelId="{0E589DAA-A7BA-4011-83A5-53749556CA8B}" type="pres">
      <dgm:prSet presAssocID="{3B73C514-B000-41AE-B00F-77F2AFA77908}" presName="compNode" presStyleCnt="0"/>
      <dgm:spPr/>
    </dgm:pt>
    <dgm:pt modelId="{88B5947A-A4AA-4F10-AAE3-EC843CE7DF68}" type="pres">
      <dgm:prSet presAssocID="{3B73C514-B000-41AE-B00F-77F2AFA77908}" presName="bkgdShape" presStyleLbl="node1" presStyleIdx="1" presStyleCnt="3"/>
      <dgm:spPr/>
      <dgm:t>
        <a:bodyPr/>
        <a:lstStyle/>
        <a:p>
          <a:endParaRPr lang="ru-RU"/>
        </a:p>
      </dgm:t>
    </dgm:pt>
    <dgm:pt modelId="{9376CAD6-94BD-41AB-A00F-1F12D194CDC0}" type="pres">
      <dgm:prSet presAssocID="{3B73C514-B000-41AE-B00F-77F2AFA77908}" presName="nodeTx" presStyleLbl="node1" presStyleIdx="1" presStyleCnt="3">
        <dgm:presLayoutVars>
          <dgm:bulletEnabled val="1"/>
        </dgm:presLayoutVars>
      </dgm:prSet>
      <dgm:spPr/>
      <dgm:t>
        <a:bodyPr/>
        <a:lstStyle/>
        <a:p>
          <a:endParaRPr lang="ru-RU"/>
        </a:p>
      </dgm:t>
    </dgm:pt>
    <dgm:pt modelId="{B1E80B0B-3F68-4AE6-8A3D-B3CBA194708C}" type="pres">
      <dgm:prSet presAssocID="{3B73C514-B000-41AE-B00F-77F2AFA77908}" presName="invisiNode" presStyleLbl="node1" presStyleIdx="1" presStyleCnt="3"/>
      <dgm:spPr/>
    </dgm:pt>
    <dgm:pt modelId="{8C171BAF-D9F1-45CA-9CD6-2926933A7C4E}" type="pres">
      <dgm:prSet presAssocID="{3B73C514-B000-41AE-B00F-77F2AFA77908}" presName="imagNode" presStyleLbl="fgImgPlace1" presStyleIdx="1" presStyleCnt="3"/>
      <dgm:spPr>
        <a:blipFill rotWithShape="0">
          <a:blip xmlns:r="http://schemas.openxmlformats.org/officeDocument/2006/relationships" r:embed="rId2"/>
          <a:stretch>
            <a:fillRect/>
          </a:stretch>
        </a:blipFill>
      </dgm:spPr>
    </dgm:pt>
    <dgm:pt modelId="{77F67353-3646-4930-9C16-743013522AC4}" type="pres">
      <dgm:prSet presAssocID="{E34FAEFD-F834-4865-8B04-5928792911F3}" presName="sibTrans" presStyleLbl="sibTrans2D1" presStyleIdx="0" presStyleCnt="0"/>
      <dgm:spPr/>
      <dgm:t>
        <a:bodyPr/>
        <a:lstStyle/>
        <a:p>
          <a:endParaRPr lang="ru-RU"/>
        </a:p>
      </dgm:t>
    </dgm:pt>
    <dgm:pt modelId="{41F3F60C-296B-4664-A947-F3B622B55393}" type="pres">
      <dgm:prSet presAssocID="{EE231FD4-D7FA-4217-BF9D-952B726A8408}" presName="compNode" presStyleCnt="0"/>
      <dgm:spPr/>
    </dgm:pt>
    <dgm:pt modelId="{AE01F13F-E4A4-4D3B-BDB1-28C912D37A27}" type="pres">
      <dgm:prSet presAssocID="{EE231FD4-D7FA-4217-BF9D-952B726A8408}" presName="bkgdShape" presStyleLbl="node1" presStyleIdx="2" presStyleCnt="3"/>
      <dgm:spPr/>
      <dgm:t>
        <a:bodyPr/>
        <a:lstStyle/>
        <a:p>
          <a:endParaRPr lang="ru-RU"/>
        </a:p>
      </dgm:t>
    </dgm:pt>
    <dgm:pt modelId="{E04EABCC-E403-4F23-822B-2079F7C96EE7}" type="pres">
      <dgm:prSet presAssocID="{EE231FD4-D7FA-4217-BF9D-952B726A8408}" presName="nodeTx" presStyleLbl="node1" presStyleIdx="2" presStyleCnt="3">
        <dgm:presLayoutVars>
          <dgm:bulletEnabled val="1"/>
        </dgm:presLayoutVars>
      </dgm:prSet>
      <dgm:spPr/>
      <dgm:t>
        <a:bodyPr/>
        <a:lstStyle/>
        <a:p>
          <a:endParaRPr lang="ru-RU"/>
        </a:p>
      </dgm:t>
    </dgm:pt>
    <dgm:pt modelId="{F6D3B0CE-05DF-4F7C-A1E1-FD4CE75B92BD}" type="pres">
      <dgm:prSet presAssocID="{EE231FD4-D7FA-4217-BF9D-952B726A8408}" presName="invisiNode" presStyleLbl="node1" presStyleIdx="2" presStyleCnt="3"/>
      <dgm:spPr/>
    </dgm:pt>
    <dgm:pt modelId="{66B99A83-ABAA-486B-8C59-1A165CE0A47C}" type="pres">
      <dgm:prSet presAssocID="{EE231FD4-D7FA-4217-BF9D-952B726A8408}" presName="imagNode" presStyleLbl="fgImgPlace1" presStyleIdx="2" presStyleCnt="3"/>
      <dgm:spPr>
        <a:blipFill rotWithShape="0">
          <a:blip xmlns:r="http://schemas.openxmlformats.org/officeDocument/2006/relationships" r:embed="rId3"/>
          <a:stretch>
            <a:fillRect/>
          </a:stretch>
        </a:blipFill>
      </dgm:spPr>
    </dgm:pt>
  </dgm:ptLst>
  <dgm:cxnLst>
    <dgm:cxn modelId="{626A94A9-FD60-49DF-8ED1-E86254A52B7A}" type="presOf" srcId="{4EAFB919-3B25-4FB5-A21C-60411E3099F7}" destId="{E0F6706D-AC8E-4D52-9306-7DA3B9398AC0}" srcOrd="0" destOrd="0" presId="urn:microsoft.com/office/officeart/2005/8/layout/hList7#3"/>
    <dgm:cxn modelId="{4EE16626-4EB5-4CF4-9AAE-5B443F161860}" srcId="{5F8CEAB4-3152-498D-80A3-F445D80EF5E1}" destId="{3B73C514-B000-41AE-B00F-77F2AFA77908}" srcOrd="1" destOrd="0" parTransId="{69EC195A-185E-47A7-BDB0-E639807916FC}" sibTransId="{E34FAEFD-F834-4865-8B04-5928792911F3}"/>
    <dgm:cxn modelId="{38B40F68-05BA-4308-B221-49E40A9C2A59}" type="presOf" srcId="{E34FAEFD-F834-4865-8B04-5928792911F3}" destId="{77F67353-3646-4930-9C16-743013522AC4}" srcOrd="0" destOrd="0" presId="urn:microsoft.com/office/officeart/2005/8/layout/hList7#3"/>
    <dgm:cxn modelId="{FBBF7EBB-1F39-44E7-9251-B57923CC7254}" type="presOf" srcId="{A4EAB2D2-AF0B-42CC-A492-556D546B23E7}" destId="{6D7D9085-10A4-4AC0-B583-216F550CD4F6}" srcOrd="0" destOrd="0" presId="urn:microsoft.com/office/officeart/2005/8/layout/hList7#3"/>
    <dgm:cxn modelId="{1782AA42-2E02-4CDC-A819-B61815D1DD5E}" type="presOf" srcId="{EE231FD4-D7FA-4217-BF9D-952B726A8408}" destId="{AE01F13F-E4A4-4D3B-BDB1-28C912D37A27}" srcOrd="0" destOrd="0" presId="urn:microsoft.com/office/officeart/2005/8/layout/hList7#3"/>
    <dgm:cxn modelId="{CB7C0FC9-99A9-4D3B-8B85-971835DB2576}" type="presOf" srcId="{3B73C514-B000-41AE-B00F-77F2AFA77908}" destId="{88B5947A-A4AA-4F10-AAE3-EC843CE7DF68}" srcOrd="0" destOrd="0" presId="urn:microsoft.com/office/officeart/2005/8/layout/hList7#3"/>
    <dgm:cxn modelId="{8AA1B16C-6F8A-471C-93EF-F984BED01433}" type="presOf" srcId="{5F8CEAB4-3152-498D-80A3-F445D80EF5E1}" destId="{93A67959-78BE-4F09-8712-2EA975BBBE42}" srcOrd="0" destOrd="0" presId="urn:microsoft.com/office/officeart/2005/8/layout/hList7#3"/>
    <dgm:cxn modelId="{3907E3ED-181E-4216-AEC2-B015FCDAA4CE}" type="presOf" srcId="{3B73C514-B000-41AE-B00F-77F2AFA77908}" destId="{9376CAD6-94BD-41AB-A00F-1F12D194CDC0}" srcOrd="1" destOrd="0" presId="urn:microsoft.com/office/officeart/2005/8/layout/hList7#3"/>
    <dgm:cxn modelId="{2C9398EE-9D71-47DF-A28D-4839E9FB8A88}" type="presOf" srcId="{A4EAB2D2-AF0B-42CC-A492-556D546B23E7}" destId="{6BC7D1DD-0C76-421C-9289-8FD7B5A11996}" srcOrd="1" destOrd="0" presId="urn:microsoft.com/office/officeart/2005/8/layout/hList7#3"/>
    <dgm:cxn modelId="{CC094228-047D-4CEA-9504-E91D0FC76A21}" type="presOf" srcId="{EE231FD4-D7FA-4217-BF9D-952B726A8408}" destId="{E04EABCC-E403-4F23-822B-2079F7C96EE7}" srcOrd="1" destOrd="0" presId="urn:microsoft.com/office/officeart/2005/8/layout/hList7#3"/>
    <dgm:cxn modelId="{8F63DFFE-85B8-4260-9CAE-102AD7D1FB2B}" srcId="{5F8CEAB4-3152-498D-80A3-F445D80EF5E1}" destId="{EE231FD4-D7FA-4217-BF9D-952B726A8408}" srcOrd="2" destOrd="0" parTransId="{8DDE96DD-13AC-4A93-A227-763387478AF2}" sibTransId="{1E3540DA-A57E-48DF-B93B-07324D4C55DB}"/>
    <dgm:cxn modelId="{E7933493-5281-4FEB-AD0F-199974FC5584}" srcId="{5F8CEAB4-3152-498D-80A3-F445D80EF5E1}" destId="{A4EAB2D2-AF0B-42CC-A492-556D546B23E7}" srcOrd="0" destOrd="0" parTransId="{3C7164A4-ABB9-4297-9973-B4556D7B34E9}" sibTransId="{4EAFB919-3B25-4FB5-A21C-60411E3099F7}"/>
    <dgm:cxn modelId="{88F66181-7C4E-4D58-B89F-1EF4073BF0BA}" type="presParOf" srcId="{93A67959-78BE-4F09-8712-2EA975BBBE42}" destId="{D0CC260B-D9AD-4AB5-8EF4-792BE236123B}" srcOrd="0" destOrd="0" presId="urn:microsoft.com/office/officeart/2005/8/layout/hList7#3"/>
    <dgm:cxn modelId="{909E30F2-DF0E-42D8-9C35-BEA5397E3C59}" type="presParOf" srcId="{93A67959-78BE-4F09-8712-2EA975BBBE42}" destId="{E55D7ADE-6C65-47B7-8044-FD7AD48BCCA5}" srcOrd="1" destOrd="0" presId="urn:microsoft.com/office/officeart/2005/8/layout/hList7#3"/>
    <dgm:cxn modelId="{C6C076EB-40D7-4824-874F-7483F8A75BA2}" type="presParOf" srcId="{E55D7ADE-6C65-47B7-8044-FD7AD48BCCA5}" destId="{0F1F242B-8C6F-401F-86A5-CE06EC0B59A2}" srcOrd="0" destOrd="0" presId="urn:microsoft.com/office/officeart/2005/8/layout/hList7#3"/>
    <dgm:cxn modelId="{F31B8293-E2D6-4027-BC97-94786190E82E}" type="presParOf" srcId="{0F1F242B-8C6F-401F-86A5-CE06EC0B59A2}" destId="{6D7D9085-10A4-4AC0-B583-216F550CD4F6}" srcOrd="0" destOrd="0" presId="urn:microsoft.com/office/officeart/2005/8/layout/hList7#3"/>
    <dgm:cxn modelId="{36B27C27-F3E0-4DC3-8A0A-350018B991C7}" type="presParOf" srcId="{0F1F242B-8C6F-401F-86A5-CE06EC0B59A2}" destId="{6BC7D1DD-0C76-421C-9289-8FD7B5A11996}" srcOrd="1" destOrd="0" presId="urn:microsoft.com/office/officeart/2005/8/layout/hList7#3"/>
    <dgm:cxn modelId="{F0FF4AEC-BF64-4A28-B5D7-B36F6E608954}" type="presParOf" srcId="{0F1F242B-8C6F-401F-86A5-CE06EC0B59A2}" destId="{39941FE1-A14B-42C5-8084-03E090C68870}" srcOrd="2" destOrd="0" presId="urn:microsoft.com/office/officeart/2005/8/layout/hList7#3"/>
    <dgm:cxn modelId="{D05C01C1-C96F-4274-9ED8-FA99CDC64F52}" type="presParOf" srcId="{0F1F242B-8C6F-401F-86A5-CE06EC0B59A2}" destId="{2038BD47-EEF0-4905-ABE3-2078CE0986B5}" srcOrd="3" destOrd="0" presId="urn:microsoft.com/office/officeart/2005/8/layout/hList7#3"/>
    <dgm:cxn modelId="{FB8274B1-56CF-4FC5-9638-1E69565CA2E3}" type="presParOf" srcId="{E55D7ADE-6C65-47B7-8044-FD7AD48BCCA5}" destId="{E0F6706D-AC8E-4D52-9306-7DA3B9398AC0}" srcOrd="1" destOrd="0" presId="urn:microsoft.com/office/officeart/2005/8/layout/hList7#3"/>
    <dgm:cxn modelId="{1F1BE369-7F06-4A57-975A-7AD9FD3793E6}" type="presParOf" srcId="{E55D7ADE-6C65-47B7-8044-FD7AD48BCCA5}" destId="{0E589DAA-A7BA-4011-83A5-53749556CA8B}" srcOrd="2" destOrd="0" presId="urn:microsoft.com/office/officeart/2005/8/layout/hList7#3"/>
    <dgm:cxn modelId="{2EAADD26-17C7-4E71-9AAD-3447ECA691A9}" type="presParOf" srcId="{0E589DAA-A7BA-4011-83A5-53749556CA8B}" destId="{88B5947A-A4AA-4F10-AAE3-EC843CE7DF68}" srcOrd="0" destOrd="0" presId="urn:microsoft.com/office/officeart/2005/8/layout/hList7#3"/>
    <dgm:cxn modelId="{64973AA7-878E-4CC8-867D-165DEA8DFA0D}" type="presParOf" srcId="{0E589DAA-A7BA-4011-83A5-53749556CA8B}" destId="{9376CAD6-94BD-41AB-A00F-1F12D194CDC0}" srcOrd="1" destOrd="0" presId="urn:microsoft.com/office/officeart/2005/8/layout/hList7#3"/>
    <dgm:cxn modelId="{C075BF85-1329-43D5-B6C2-B9E5AC25D515}" type="presParOf" srcId="{0E589DAA-A7BA-4011-83A5-53749556CA8B}" destId="{B1E80B0B-3F68-4AE6-8A3D-B3CBA194708C}" srcOrd="2" destOrd="0" presId="urn:microsoft.com/office/officeart/2005/8/layout/hList7#3"/>
    <dgm:cxn modelId="{77F845F1-4E61-4847-A7FC-AD8FB7251E58}" type="presParOf" srcId="{0E589DAA-A7BA-4011-83A5-53749556CA8B}" destId="{8C171BAF-D9F1-45CA-9CD6-2926933A7C4E}" srcOrd="3" destOrd="0" presId="urn:microsoft.com/office/officeart/2005/8/layout/hList7#3"/>
    <dgm:cxn modelId="{A15AD426-1F1B-4578-AD0A-89DDBE2B7E44}" type="presParOf" srcId="{E55D7ADE-6C65-47B7-8044-FD7AD48BCCA5}" destId="{77F67353-3646-4930-9C16-743013522AC4}" srcOrd="3" destOrd="0" presId="urn:microsoft.com/office/officeart/2005/8/layout/hList7#3"/>
    <dgm:cxn modelId="{ABA574A4-662B-4DEF-B267-C5E112AE73C3}" type="presParOf" srcId="{E55D7ADE-6C65-47B7-8044-FD7AD48BCCA5}" destId="{41F3F60C-296B-4664-A947-F3B622B55393}" srcOrd="4" destOrd="0" presId="urn:microsoft.com/office/officeart/2005/8/layout/hList7#3"/>
    <dgm:cxn modelId="{8C2E362B-C62F-466D-802A-7606E6FD8D9D}" type="presParOf" srcId="{41F3F60C-296B-4664-A947-F3B622B55393}" destId="{AE01F13F-E4A4-4D3B-BDB1-28C912D37A27}" srcOrd="0" destOrd="0" presId="urn:microsoft.com/office/officeart/2005/8/layout/hList7#3"/>
    <dgm:cxn modelId="{41DCE4B0-8803-42D2-ACF1-033486D5E746}" type="presParOf" srcId="{41F3F60C-296B-4664-A947-F3B622B55393}" destId="{E04EABCC-E403-4F23-822B-2079F7C96EE7}" srcOrd="1" destOrd="0" presId="urn:microsoft.com/office/officeart/2005/8/layout/hList7#3"/>
    <dgm:cxn modelId="{B5897644-8C4C-46DB-BEE8-92AB162FD561}" type="presParOf" srcId="{41F3F60C-296B-4664-A947-F3B622B55393}" destId="{F6D3B0CE-05DF-4F7C-A1E1-FD4CE75B92BD}" srcOrd="2" destOrd="0" presId="urn:microsoft.com/office/officeart/2005/8/layout/hList7#3"/>
    <dgm:cxn modelId="{AE5602D4-5F65-4DFD-B397-A9CC6E8FA4F5}" type="presParOf" srcId="{41F3F60C-296B-4664-A947-F3B622B55393}" destId="{66B99A83-ABAA-486B-8C59-1A165CE0A47C}" srcOrd="3" destOrd="0" presId="urn:microsoft.com/office/officeart/2005/8/layout/hList7#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3FF76C-DA0E-46B7-BA7B-9D2AE7CA6A0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2E9B5689-2463-4325-B019-951BA847389B}">
      <dgm:prSet phldrT="[Текст]" custT="1"/>
      <dgm:spPr/>
      <dgm:t>
        <a:bodyPr/>
        <a:lstStyle/>
        <a:p>
          <a:r>
            <a:rPr lang="uk-UA" sz="1400" dirty="0" smtClean="0"/>
            <a:t>По ступеню можливості їхньої реалізації права громадян поділяються на абсолютні й відносні.</a:t>
          </a:r>
          <a:endParaRPr lang="ru-RU" sz="1400" dirty="0"/>
        </a:p>
      </dgm:t>
    </dgm:pt>
    <dgm:pt modelId="{1248D813-52DC-4602-A97C-AA735B6E9B0B}" type="parTrans" cxnId="{FA8C34A8-CF49-4F1A-8A9E-A4D3871C441C}">
      <dgm:prSet/>
      <dgm:spPr/>
      <dgm:t>
        <a:bodyPr/>
        <a:lstStyle/>
        <a:p>
          <a:endParaRPr lang="ru-RU"/>
        </a:p>
      </dgm:t>
    </dgm:pt>
    <dgm:pt modelId="{F9358746-1579-4BFB-A1BB-17F8A37C91CF}" type="sibTrans" cxnId="{FA8C34A8-CF49-4F1A-8A9E-A4D3871C441C}">
      <dgm:prSet/>
      <dgm:spPr/>
      <dgm:t>
        <a:bodyPr/>
        <a:lstStyle/>
        <a:p>
          <a:endParaRPr lang="ru-RU"/>
        </a:p>
      </dgm:t>
    </dgm:pt>
    <dgm:pt modelId="{536F08AF-1BF9-4184-9EB4-0A39005904C8}">
      <dgm:prSet phldrT="[Текст]" custT="1"/>
      <dgm:spPr/>
      <dgm:t>
        <a:bodyPr/>
        <a:lstStyle/>
        <a:p>
          <a:r>
            <a:rPr lang="uk-UA" sz="1400" b="1" dirty="0" smtClean="0"/>
            <a:t>Абсолютними,</a:t>
          </a:r>
          <a:r>
            <a:rPr lang="uk-UA" sz="1400" dirty="0" smtClean="0"/>
            <a:t> вважаються такі права, реалізація яких залежить лише від волевиявлення громадянина. </a:t>
          </a:r>
          <a:endParaRPr lang="ru-RU" sz="1400" dirty="0"/>
        </a:p>
      </dgm:t>
    </dgm:pt>
    <dgm:pt modelId="{6665B721-EAF1-4877-8E67-8965A72E6631}" type="parTrans" cxnId="{B803D8C3-E077-4796-B701-EDF146433E39}">
      <dgm:prSet/>
      <dgm:spPr/>
      <dgm:t>
        <a:bodyPr/>
        <a:lstStyle/>
        <a:p>
          <a:endParaRPr lang="ru-RU"/>
        </a:p>
      </dgm:t>
    </dgm:pt>
    <dgm:pt modelId="{964DB260-6DFE-4AD7-871C-BB6DD451FA2F}" type="sibTrans" cxnId="{B803D8C3-E077-4796-B701-EDF146433E39}">
      <dgm:prSet/>
      <dgm:spPr/>
      <dgm:t>
        <a:bodyPr/>
        <a:lstStyle/>
        <a:p>
          <a:endParaRPr lang="ru-RU"/>
        </a:p>
      </dgm:t>
    </dgm:pt>
    <dgm:pt modelId="{8D813241-E875-4592-93C3-B47768D61C78}">
      <dgm:prSet phldrT="[Текст]" custT="1"/>
      <dgm:spPr/>
      <dgm:t>
        <a:bodyPr/>
        <a:lstStyle/>
        <a:p>
          <a:r>
            <a:rPr lang="uk-UA" sz="1400" dirty="0" smtClean="0"/>
            <a:t>До них, наприклад, відноситься право громадян:- брати участь в управлінні справами держави як безпосередньо, так і через своїх представників;- на вступ до загальноосвітньої школи;- на особисту недоторканність;- звертатися особисто, а також направляти індивідуальні й колективні звернення до державних органів і органів місцевого самоврядування;- на відшкодування державою шкоди, заподіяної незаконними діями (або бездіяльністю) органів державної влади або їх посадовими особами.</a:t>
          </a:r>
          <a:endParaRPr lang="ru-RU" sz="1400" dirty="0"/>
        </a:p>
      </dgm:t>
    </dgm:pt>
    <dgm:pt modelId="{0D2C487A-C3F4-4E1F-BEC7-B2803F25C373}" type="parTrans" cxnId="{DBB4F7D1-9FA2-4767-A1DC-54EB7AD62C51}">
      <dgm:prSet/>
      <dgm:spPr/>
      <dgm:t>
        <a:bodyPr/>
        <a:lstStyle/>
        <a:p>
          <a:endParaRPr lang="ru-RU"/>
        </a:p>
      </dgm:t>
    </dgm:pt>
    <dgm:pt modelId="{60C435BA-D29D-437D-AB35-C8437AAC52C5}" type="sibTrans" cxnId="{DBB4F7D1-9FA2-4767-A1DC-54EB7AD62C51}">
      <dgm:prSet/>
      <dgm:spPr/>
      <dgm:t>
        <a:bodyPr/>
        <a:lstStyle/>
        <a:p>
          <a:endParaRPr lang="ru-RU"/>
        </a:p>
      </dgm:t>
    </dgm:pt>
    <dgm:pt modelId="{EFBA675C-2176-4DD5-A58B-709BC4C53E91}">
      <dgm:prSet phldrT="[Текст]" custT="1"/>
      <dgm:spPr/>
      <dgm:t>
        <a:bodyPr/>
        <a:lstStyle/>
        <a:p>
          <a:r>
            <a:rPr lang="uk-UA" sz="1400" b="1" dirty="0" smtClean="0"/>
            <a:t>Відносними</a:t>
          </a:r>
          <a:r>
            <a:rPr lang="uk-UA" sz="1400" dirty="0" smtClean="0"/>
            <a:t> є такі права, реалізація яких залежить не тільки від волевиявлення громадян, але також і від наявності фактичних можливостей для їхньої реалізації у даному місці і на даний час. </a:t>
          </a:r>
          <a:endParaRPr lang="ru-RU" sz="1400" dirty="0"/>
        </a:p>
      </dgm:t>
    </dgm:pt>
    <dgm:pt modelId="{D11434F0-54A2-45B7-84D8-FE94D3B81AF9}" type="parTrans" cxnId="{87FE4860-3F99-40C2-B5F2-EDCA23005DC1}">
      <dgm:prSet/>
      <dgm:spPr/>
      <dgm:t>
        <a:bodyPr/>
        <a:lstStyle/>
        <a:p>
          <a:endParaRPr lang="ru-RU"/>
        </a:p>
      </dgm:t>
    </dgm:pt>
    <dgm:pt modelId="{0F7303E3-CF33-4A04-B093-6AF24EAE512D}" type="sibTrans" cxnId="{87FE4860-3F99-40C2-B5F2-EDCA23005DC1}">
      <dgm:prSet/>
      <dgm:spPr/>
      <dgm:t>
        <a:bodyPr/>
        <a:lstStyle/>
        <a:p>
          <a:endParaRPr lang="ru-RU"/>
        </a:p>
      </dgm:t>
    </dgm:pt>
    <dgm:pt modelId="{00522A18-86C2-42D9-8297-A7CB85A4E843}">
      <dgm:prSet phldrT="[Текст]" custT="1"/>
      <dgm:spPr/>
      <dgm:t>
        <a:bodyPr/>
        <a:lstStyle/>
        <a:p>
          <a:r>
            <a:rPr lang="uk-UA" sz="1400" dirty="0" smtClean="0"/>
            <a:t>До них, наприклад, відноситься право громадян на вступ до вищого навчального закладу (його реалізація залежить від результатів складання вступних іспитів, наявності конкурсу); на водіння транспортного засобу (залежить від стану здоров'я, складання іспитів).</a:t>
          </a:r>
          <a:endParaRPr lang="ru-RU" sz="1400" dirty="0"/>
        </a:p>
      </dgm:t>
    </dgm:pt>
    <dgm:pt modelId="{4DB05138-1DAC-48B6-A12F-8AAE76696512}" type="parTrans" cxnId="{35E10060-607F-4CE4-919D-5138043E0A2C}">
      <dgm:prSet/>
      <dgm:spPr/>
      <dgm:t>
        <a:bodyPr/>
        <a:lstStyle/>
        <a:p>
          <a:endParaRPr lang="ru-RU"/>
        </a:p>
      </dgm:t>
    </dgm:pt>
    <dgm:pt modelId="{E8F01657-0C64-47A7-9B59-FECE1043DB01}" type="sibTrans" cxnId="{35E10060-607F-4CE4-919D-5138043E0A2C}">
      <dgm:prSet/>
      <dgm:spPr/>
      <dgm:t>
        <a:bodyPr/>
        <a:lstStyle/>
        <a:p>
          <a:endParaRPr lang="ru-RU"/>
        </a:p>
      </dgm:t>
    </dgm:pt>
    <dgm:pt modelId="{42A68D49-B18E-451E-A1A7-B36ECD4606CE}" type="pres">
      <dgm:prSet presAssocID="{493FF76C-DA0E-46B7-BA7B-9D2AE7CA6A0D}" presName="hierChild1" presStyleCnt="0">
        <dgm:presLayoutVars>
          <dgm:chPref val="1"/>
          <dgm:dir/>
          <dgm:animOne val="branch"/>
          <dgm:animLvl val="lvl"/>
          <dgm:resizeHandles/>
        </dgm:presLayoutVars>
      </dgm:prSet>
      <dgm:spPr/>
      <dgm:t>
        <a:bodyPr/>
        <a:lstStyle/>
        <a:p>
          <a:endParaRPr lang="ru-RU"/>
        </a:p>
      </dgm:t>
    </dgm:pt>
    <dgm:pt modelId="{2D95B3D5-B151-4662-BB07-C4DD5A4269FE}" type="pres">
      <dgm:prSet presAssocID="{2E9B5689-2463-4325-B019-951BA847389B}" presName="hierRoot1" presStyleCnt="0"/>
      <dgm:spPr/>
    </dgm:pt>
    <dgm:pt modelId="{ADEBF2A9-3F2F-48E4-B0E5-E3D0FC8B59B5}" type="pres">
      <dgm:prSet presAssocID="{2E9B5689-2463-4325-B019-951BA847389B}" presName="composite" presStyleCnt="0"/>
      <dgm:spPr/>
    </dgm:pt>
    <dgm:pt modelId="{E7D51658-ECE9-426D-B388-90F87C604080}" type="pres">
      <dgm:prSet presAssocID="{2E9B5689-2463-4325-B019-951BA847389B}" presName="background" presStyleLbl="node0" presStyleIdx="0" presStyleCnt="2"/>
      <dgm:spPr/>
    </dgm:pt>
    <dgm:pt modelId="{99D90E46-E1D4-4088-9A53-6F48D57E17F6}" type="pres">
      <dgm:prSet presAssocID="{2E9B5689-2463-4325-B019-951BA847389B}" presName="text" presStyleLbl="fgAcc0" presStyleIdx="0" presStyleCnt="2" custScaleY="77453" custLinFactNeighborX="47091" custLinFactNeighborY="-11349">
        <dgm:presLayoutVars>
          <dgm:chPref val="3"/>
        </dgm:presLayoutVars>
      </dgm:prSet>
      <dgm:spPr/>
      <dgm:t>
        <a:bodyPr/>
        <a:lstStyle/>
        <a:p>
          <a:endParaRPr lang="ru-RU"/>
        </a:p>
      </dgm:t>
    </dgm:pt>
    <dgm:pt modelId="{34E44D63-9489-4A16-8429-BED93B4860C1}" type="pres">
      <dgm:prSet presAssocID="{2E9B5689-2463-4325-B019-951BA847389B}" presName="hierChild2" presStyleCnt="0"/>
      <dgm:spPr/>
    </dgm:pt>
    <dgm:pt modelId="{CD765E30-3DC4-4D4E-BE39-34C99DCEFC56}" type="pres">
      <dgm:prSet presAssocID="{6665B721-EAF1-4877-8E67-8965A72E6631}" presName="Name10" presStyleLbl="parChTrans1D2" presStyleIdx="0" presStyleCnt="2"/>
      <dgm:spPr/>
      <dgm:t>
        <a:bodyPr/>
        <a:lstStyle/>
        <a:p>
          <a:endParaRPr lang="ru-RU"/>
        </a:p>
      </dgm:t>
    </dgm:pt>
    <dgm:pt modelId="{01912691-CD46-493C-AC19-3B9C29F5B467}" type="pres">
      <dgm:prSet presAssocID="{536F08AF-1BF9-4184-9EB4-0A39005904C8}" presName="hierRoot2" presStyleCnt="0"/>
      <dgm:spPr/>
    </dgm:pt>
    <dgm:pt modelId="{105EAFCF-CD88-4FA4-A120-CD15E71C61D7}" type="pres">
      <dgm:prSet presAssocID="{536F08AF-1BF9-4184-9EB4-0A39005904C8}" presName="composite2" presStyleCnt="0"/>
      <dgm:spPr/>
    </dgm:pt>
    <dgm:pt modelId="{6D1A85C6-012C-4F5F-8D8A-82E63A81667F}" type="pres">
      <dgm:prSet presAssocID="{536F08AF-1BF9-4184-9EB4-0A39005904C8}" presName="background2" presStyleLbl="node2" presStyleIdx="0" presStyleCnt="2"/>
      <dgm:spPr/>
    </dgm:pt>
    <dgm:pt modelId="{7113523B-6B1B-48C3-A8F5-8B085A5A4FD1}" type="pres">
      <dgm:prSet presAssocID="{536F08AF-1BF9-4184-9EB4-0A39005904C8}" presName="text2" presStyleLbl="fgAcc2" presStyleIdx="0" presStyleCnt="2">
        <dgm:presLayoutVars>
          <dgm:chPref val="3"/>
        </dgm:presLayoutVars>
      </dgm:prSet>
      <dgm:spPr/>
      <dgm:t>
        <a:bodyPr/>
        <a:lstStyle/>
        <a:p>
          <a:endParaRPr lang="ru-RU"/>
        </a:p>
      </dgm:t>
    </dgm:pt>
    <dgm:pt modelId="{4BAED689-E460-4F59-9322-2E4C4AAA5CDB}" type="pres">
      <dgm:prSet presAssocID="{536F08AF-1BF9-4184-9EB4-0A39005904C8}" presName="hierChild3" presStyleCnt="0"/>
      <dgm:spPr/>
    </dgm:pt>
    <dgm:pt modelId="{AABB2E96-19FA-41E3-B6FC-5EEDF8E22D27}" type="pres">
      <dgm:prSet presAssocID="{0D2C487A-C3F4-4E1F-BEC7-B2803F25C373}" presName="Name17" presStyleLbl="parChTrans1D3" presStyleIdx="0" presStyleCnt="1"/>
      <dgm:spPr/>
      <dgm:t>
        <a:bodyPr/>
        <a:lstStyle/>
        <a:p>
          <a:endParaRPr lang="ru-RU"/>
        </a:p>
      </dgm:t>
    </dgm:pt>
    <dgm:pt modelId="{B601064D-A2DB-4711-9FAB-91AAD48B6A1A}" type="pres">
      <dgm:prSet presAssocID="{8D813241-E875-4592-93C3-B47768D61C78}" presName="hierRoot3" presStyleCnt="0"/>
      <dgm:spPr/>
    </dgm:pt>
    <dgm:pt modelId="{73169762-AE47-494C-A616-46F151B2752B}" type="pres">
      <dgm:prSet presAssocID="{8D813241-E875-4592-93C3-B47768D61C78}" presName="composite3" presStyleCnt="0"/>
      <dgm:spPr/>
    </dgm:pt>
    <dgm:pt modelId="{A84F00AC-1037-424F-9CBA-6F4FD9079ABE}" type="pres">
      <dgm:prSet presAssocID="{8D813241-E875-4592-93C3-B47768D61C78}" presName="background3" presStyleLbl="node3" presStyleIdx="0" presStyleCnt="1"/>
      <dgm:spPr/>
    </dgm:pt>
    <dgm:pt modelId="{33010142-891F-457D-8AB5-4BD06A9B88FB}" type="pres">
      <dgm:prSet presAssocID="{8D813241-E875-4592-93C3-B47768D61C78}" presName="text3" presStyleLbl="fgAcc3" presStyleIdx="0" presStyleCnt="1" custScaleX="231337" custScaleY="164529" custLinFactNeighborX="-54670" custLinFactNeighborY="-3385">
        <dgm:presLayoutVars>
          <dgm:chPref val="3"/>
        </dgm:presLayoutVars>
      </dgm:prSet>
      <dgm:spPr/>
      <dgm:t>
        <a:bodyPr/>
        <a:lstStyle/>
        <a:p>
          <a:endParaRPr lang="ru-RU"/>
        </a:p>
      </dgm:t>
    </dgm:pt>
    <dgm:pt modelId="{864B3AA3-FBBF-476D-AE3C-90FB686DAA22}" type="pres">
      <dgm:prSet presAssocID="{8D813241-E875-4592-93C3-B47768D61C78}" presName="hierChild4" presStyleCnt="0"/>
      <dgm:spPr/>
    </dgm:pt>
    <dgm:pt modelId="{3FC83A2A-EDE0-4BED-9B95-1C7498357868}" type="pres">
      <dgm:prSet presAssocID="{EFBA675C-2176-4DD5-A58B-709BC4C53E91}" presName="hierRoot1" presStyleCnt="0"/>
      <dgm:spPr/>
    </dgm:pt>
    <dgm:pt modelId="{4380F34F-A1D7-415A-AD90-E3BF26B79F2F}" type="pres">
      <dgm:prSet presAssocID="{EFBA675C-2176-4DD5-A58B-709BC4C53E91}" presName="composite" presStyleCnt="0"/>
      <dgm:spPr/>
    </dgm:pt>
    <dgm:pt modelId="{933EE410-6337-4210-89B7-42F02C97AF73}" type="pres">
      <dgm:prSet presAssocID="{EFBA675C-2176-4DD5-A58B-709BC4C53E91}" presName="background" presStyleLbl="node0" presStyleIdx="1" presStyleCnt="2"/>
      <dgm:spPr/>
    </dgm:pt>
    <dgm:pt modelId="{1DB3637B-65F2-42F1-A077-83B9D61849C6}" type="pres">
      <dgm:prSet presAssocID="{EFBA675C-2176-4DD5-A58B-709BC4C53E91}" presName="text" presStyleLbl="fgAcc0" presStyleIdx="1" presStyleCnt="2" custScaleX="147563" custScaleY="142795" custLinFactNeighborX="-42558" custLinFactNeighborY="86040">
        <dgm:presLayoutVars>
          <dgm:chPref val="3"/>
        </dgm:presLayoutVars>
      </dgm:prSet>
      <dgm:spPr/>
      <dgm:t>
        <a:bodyPr/>
        <a:lstStyle/>
        <a:p>
          <a:endParaRPr lang="ru-RU"/>
        </a:p>
      </dgm:t>
    </dgm:pt>
    <dgm:pt modelId="{C2E3A473-FE4B-41BB-9398-59BC79A814FE}" type="pres">
      <dgm:prSet presAssocID="{EFBA675C-2176-4DD5-A58B-709BC4C53E91}" presName="hierChild2" presStyleCnt="0"/>
      <dgm:spPr/>
    </dgm:pt>
    <dgm:pt modelId="{B7ADC84E-3408-47DC-88DA-43FB862C892C}" type="pres">
      <dgm:prSet presAssocID="{4DB05138-1DAC-48B6-A12F-8AAE76696512}" presName="Name10" presStyleLbl="parChTrans1D2" presStyleIdx="1" presStyleCnt="2"/>
      <dgm:spPr/>
      <dgm:t>
        <a:bodyPr/>
        <a:lstStyle/>
        <a:p>
          <a:endParaRPr lang="ru-RU"/>
        </a:p>
      </dgm:t>
    </dgm:pt>
    <dgm:pt modelId="{C8DF3654-9872-4108-BB40-54AB5B283FEE}" type="pres">
      <dgm:prSet presAssocID="{00522A18-86C2-42D9-8297-A7CB85A4E843}" presName="hierRoot2" presStyleCnt="0"/>
      <dgm:spPr/>
    </dgm:pt>
    <dgm:pt modelId="{C85BD4E9-EE28-4548-AE17-B29C0FA3D4CF}" type="pres">
      <dgm:prSet presAssocID="{00522A18-86C2-42D9-8297-A7CB85A4E843}" presName="composite2" presStyleCnt="0"/>
      <dgm:spPr/>
    </dgm:pt>
    <dgm:pt modelId="{5FEBBE29-0D97-48BB-B649-DADFEAB2C248}" type="pres">
      <dgm:prSet presAssocID="{00522A18-86C2-42D9-8297-A7CB85A4E843}" presName="background2" presStyleLbl="node2" presStyleIdx="1" presStyleCnt="2"/>
      <dgm:spPr/>
    </dgm:pt>
    <dgm:pt modelId="{6D7472A1-FF60-4224-8A3E-22EA66D5E86A}" type="pres">
      <dgm:prSet presAssocID="{00522A18-86C2-42D9-8297-A7CB85A4E843}" presName="text2" presStyleLbl="fgAcc2" presStyleIdx="1" presStyleCnt="2" custScaleX="147961" custScaleY="144611" custLinFactY="47765" custLinFactNeighborX="38256" custLinFactNeighborY="100000">
        <dgm:presLayoutVars>
          <dgm:chPref val="3"/>
        </dgm:presLayoutVars>
      </dgm:prSet>
      <dgm:spPr/>
      <dgm:t>
        <a:bodyPr/>
        <a:lstStyle/>
        <a:p>
          <a:endParaRPr lang="ru-RU"/>
        </a:p>
      </dgm:t>
    </dgm:pt>
    <dgm:pt modelId="{F95D1E9F-77FB-4C8E-B376-FDC1B293B09A}" type="pres">
      <dgm:prSet presAssocID="{00522A18-86C2-42D9-8297-A7CB85A4E843}" presName="hierChild3" presStyleCnt="0"/>
      <dgm:spPr/>
    </dgm:pt>
  </dgm:ptLst>
  <dgm:cxnLst>
    <dgm:cxn modelId="{B803D8C3-E077-4796-B701-EDF146433E39}" srcId="{2E9B5689-2463-4325-B019-951BA847389B}" destId="{536F08AF-1BF9-4184-9EB4-0A39005904C8}" srcOrd="0" destOrd="0" parTransId="{6665B721-EAF1-4877-8E67-8965A72E6631}" sibTransId="{964DB260-6DFE-4AD7-871C-BB6DD451FA2F}"/>
    <dgm:cxn modelId="{BA977A23-4093-4445-BFB3-168FFC469DEF}" type="presOf" srcId="{493FF76C-DA0E-46B7-BA7B-9D2AE7CA6A0D}" destId="{42A68D49-B18E-451E-A1A7-B36ECD4606CE}" srcOrd="0" destOrd="0" presId="urn:microsoft.com/office/officeart/2005/8/layout/hierarchy1"/>
    <dgm:cxn modelId="{196DFA93-C2C3-458C-9005-D65E40D78C4E}" type="presOf" srcId="{0D2C487A-C3F4-4E1F-BEC7-B2803F25C373}" destId="{AABB2E96-19FA-41E3-B6FC-5EEDF8E22D27}" srcOrd="0" destOrd="0" presId="urn:microsoft.com/office/officeart/2005/8/layout/hierarchy1"/>
    <dgm:cxn modelId="{87FE4860-3F99-40C2-B5F2-EDCA23005DC1}" srcId="{493FF76C-DA0E-46B7-BA7B-9D2AE7CA6A0D}" destId="{EFBA675C-2176-4DD5-A58B-709BC4C53E91}" srcOrd="1" destOrd="0" parTransId="{D11434F0-54A2-45B7-84D8-FE94D3B81AF9}" sibTransId="{0F7303E3-CF33-4A04-B093-6AF24EAE512D}"/>
    <dgm:cxn modelId="{0490A94A-DFAF-4F73-A619-8F88E057BFBA}" type="presOf" srcId="{00522A18-86C2-42D9-8297-A7CB85A4E843}" destId="{6D7472A1-FF60-4224-8A3E-22EA66D5E86A}" srcOrd="0" destOrd="0" presId="urn:microsoft.com/office/officeart/2005/8/layout/hierarchy1"/>
    <dgm:cxn modelId="{9DB7BA8C-91B8-4836-9E42-05F67B4B0B69}" type="presOf" srcId="{4DB05138-1DAC-48B6-A12F-8AAE76696512}" destId="{B7ADC84E-3408-47DC-88DA-43FB862C892C}" srcOrd="0" destOrd="0" presId="urn:microsoft.com/office/officeart/2005/8/layout/hierarchy1"/>
    <dgm:cxn modelId="{35E10060-607F-4CE4-919D-5138043E0A2C}" srcId="{EFBA675C-2176-4DD5-A58B-709BC4C53E91}" destId="{00522A18-86C2-42D9-8297-A7CB85A4E843}" srcOrd="0" destOrd="0" parTransId="{4DB05138-1DAC-48B6-A12F-8AAE76696512}" sibTransId="{E8F01657-0C64-47A7-9B59-FECE1043DB01}"/>
    <dgm:cxn modelId="{DBB4F7D1-9FA2-4767-A1DC-54EB7AD62C51}" srcId="{536F08AF-1BF9-4184-9EB4-0A39005904C8}" destId="{8D813241-E875-4592-93C3-B47768D61C78}" srcOrd="0" destOrd="0" parTransId="{0D2C487A-C3F4-4E1F-BEC7-B2803F25C373}" sibTransId="{60C435BA-D29D-437D-AB35-C8437AAC52C5}"/>
    <dgm:cxn modelId="{C36A136B-B42B-4180-9A52-E904E05E46C7}" type="presOf" srcId="{536F08AF-1BF9-4184-9EB4-0A39005904C8}" destId="{7113523B-6B1B-48C3-A8F5-8B085A5A4FD1}" srcOrd="0" destOrd="0" presId="urn:microsoft.com/office/officeart/2005/8/layout/hierarchy1"/>
    <dgm:cxn modelId="{CD6D6C23-D935-4A36-AD4E-199364393AE2}" type="presOf" srcId="{8D813241-E875-4592-93C3-B47768D61C78}" destId="{33010142-891F-457D-8AB5-4BD06A9B88FB}" srcOrd="0" destOrd="0" presId="urn:microsoft.com/office/officeart/2005/8/layout/hierarchy1"/>
    <dgm:cxn modelId="{B227D29C-88FA-4CAE-8A7E-C0D6CC9AC931}" type="presOf" srcId="{6665B721-EAF1-4877-8E67-8965A72E6631}" destId="{CD765E30-3DC4-4D4E-BE39-34C99DCEFC56}" srcOrd="0" destOrd="0" presId="urn:microsoft.com/office/officeart/2005/8/layout/hierarchy1"/>
    <dgm:cxn modelId="{65288ED5-077F-4D63-980A-C835FB1ADD28}" type="presOf" srcId="{EFBA675C-2176-4DD5-A58B-709BC4C53E91}" destId="{1DB3637B-65F2-42F1-A077-83B9D61849C6}" srcOrd="0" destOrd="0" presId="urn:microsoft.com/office/officeart/2005/8/layout/hierarchy1"/>
    <dgm:cxn modelId="{FA8C34A8-CF49-4F1A-8A9E-A4D3871C441C}" srcId="{493FF76C-DA0E-46B7-BA7B-9D2AE7CA6A0D}" destId="{2E9B5689-2463-4325-B019-951BA847389B}" srcOrd="0" destOrd="0" parTransId="{1248D813-52DC-4602-A97C-AA735B6E9B0B}" sibTransId="{F9358746-1579-4BFB-A1BB-17F8A37C91CF}"/>
    <dgm:cxn modelId="{00D1AFDB-79B4-46E1-BAF2-BF4F9F45DD1C}" type="presOf" srcId="{2E9B5689-2463-4325-B019-951BA847389B}" destId="{99D90E46-E1D4-4088-9A53-6F48D57E17F6}" srcOrd="0" destOrd="0" presId="urn:microsoft.com/office/officeart/2005/8/layout/hierarchy1"/>
    <dgm:cxn modelId="{237464A8-1B3D-415A-8AFE-F9E9E8D63607}" type="presParOf" srcId="{42A68D49-B18E-451E-A1A7-B36ECD4606CE}" destId="{2D95B3D5-B151-4662-BB07-C4DD5A4269FE}" srcOrd="0" destOrd="0" presId="urn:microsoft.com/office/officeart/2005/8/layout/hierarchy1"/>
    <dgm:cxn modelId="{6CAFA120-11A0-4BF7-8ACA-200C9BBB697C}" type="presParOf" srcId="{2D95B3D5-B151-4662-BB07-C4DD5A4269FE}" destId="{ADEBF2A9-3F2F-48E4-B0E5-E3D0FC8B59B5}" srcOrd="0" destOrd="0" presId="urn:microsoft.com/office/officeart/2005/8/layout/hierarchy1"/>
    <dgm:cxn modelId="{B62B3443-3D7E-4A21-94E0-67AFB0C2BEB9}" type="presParOf" srcId="{ADEBF2A9-3F2F-48E4-B0E5-E3D0FC8B59B5}" destId="{E7D51658-ECE9-426D-B388-90F87C604080}" srcOrd="0" destOrd="0" presId="urn:microsoft.com/office/officeart/2005/8/layout/hierarchy1"/>
    <dgm:cxn modelId="{C35933AC-0DB2-4F32-AB27-0AEB7D564B75}" type="presParOf" srcId="{ADEBF2A9-3F2F-48E4-B0E5-E3D0FC8B59B5}" destId="{99D90E46-E1D4-4088-9A53-6F48D57E17F6}" srcOrd="1" destOrd="0" presId="urn:microsoft.com/office/officeart/2005/8/layout/hierarchy1"/>
    <dgm:cxn modelId="{97115B77-93AB-47DE-B191-0FCE84F2389A}" type="presParOf" srcId="{2D95B3D5-B151-4662-BB07-C4DD5A4269FE}" destId="{34E44D63-9489-4A16-8429-BED93B4860C1}" srcOrd="1" destOrd="0" presId="urn:microsoft.com/office/officeart/2005/8/layout/hierarchy1"/>
    <dgm:cxn modelId="{21F874BB-4749-489F-BC90-8F9B6299A1CF}" type="presParOf" srcId="{34E44D63-9489-4A16-8429-BED93B4860C1}" destId="{CD765E30-3DC4-4D4E-BE39-34C99DCEFC56}" srcOrd="0" destOrd="0" presId="urn:microsoft.com/office/officeart/2005/8/layout/hierarchy1"/>
    <dgm:cxn modelId="{0493D658-501D-4657-A25E-A732D8E4355D}" type="presParOf" srcId="{34E44D63-9489-4A16-8429-BED93B4860C1}" destId="{01912691-CD46-493C-AC19-3B9C29F5B467}" srcOrd="1" destOrd="0" presId="urn:microsoft.com/office/officeart/2005/8/layout/hierarchy1"/>
    <dgm:cxn modelId="{15858B39-1AFB-4F2F-9CA1-9DFFB809D514}" type="presParOf" srcId="{01912691-CD46-493C-AC19-3B9C29F5B467}" destId="{105EAFCF-CD88-4FA4-A120-CD15E71C61D7}" srcOrd="0" destOrd="0" presId="urn:microsoft.com/office/officeart/2005/8/layout/hierarchy1"/>
    <dgm:cxn modelId="{12859283-EFA1-453D-951B-B8AA701BB4AF}" type="presParOf" srcId="{105EAFCF-CD88-4FA4-A120-CD15E71C61D7}" destId="{6D1A85C6-012C-4F5F-8D8A-82E63A81667F}" srcOrd="0" destOrd="0" presId="urn:microsoft.com/office/officeart/2005/8/layout/hierarchy1"/>
    <dgm:cxn modelId="{B96CE29D-DFF5-4A0E-8450-D0B24E72F12E}" type="presParOf" srcId="{105EAFCF-CD88-4FA4-A120-CD15E71C61D7}" destId="{7113523B-6B1B-48C3-A8F5-8B085A5A4FD1}" srcOrd="1" destOrd="0" presId="urn:microsoft.com/office/officeart/2005/8/layout/hierarchy1"/>
    <dgm:cxn modelId="{F57B9A93-9A78-423A-9036-97F0CD8EFE47}" type="presParOf" srcId="{01912691-CD46-493C-AC19-3B9C29F5B467}" destId="{4BAED689-E460-4F59-9322-2E4C4AAA5CDB}" srcOrd="1" destOrd="0" presId="urn:microsoft.com/office/officeart/2005/8/layout/hierarchy1"/>
    <dgm:cxn modelId="{581C4865-C879-4CF2-84C4-CEFA2FCA17CD}" type="presParOf" srcId="{4BAED689-E460-4F59-9322-2E4C4AAA5CDB}" destId="{AABB2E96-19FA-41E3-B6FC-5EEDF8E22D27}" srcOrd="0" destOrd="0" presId="urn:microsoft.com/office/officeart/2005/8/layout/hierarchy1"/>
    <dgm:cxn modelId="{4B1E8116-E01C-4DF1-B47A-B5955778379B}" type="presParOf" srcId="{4BAED689-E460-4F59-9322-2E4C4AAA5CDB}" destId="{B601064D-A2DB-4711-9FAB-91AAD48B6A1A}" srcOrd="1" destOrd="0" presId="urn:microsoft.com/office/officeart/2005/8/layout/hierarchy1"/>
    <dgm:cxn modelId="{D9D15D9F-1FE7-462F-997B-200A3F53D74B}" type="presParOf" srcId="{B601064D-A2DB-4711-9FAB-91AAD48B6A1A}" destId="{73169762-AE47-494C-A616-46F151B2752B}" srcOrd="0" destOrd="0" presId="urn:microsoft.com/office/officeart/2005/8/layout/hierarchy1"/>
    <dgm:cxn modelId="{E4DE481F-5797-4BCA-B91E-1680B392E0B7}" type="presParOf" srcId="{73169762-AE47-494C-A616-46F151B2752B}" destId="{A84F00AC-1037-424F-9CBA-6F4FD9079ABE}" srcOrd="0" destOrd="0" presId="urn:microsoft.com/office/officeart/2005/8/layout/hierarchy1"/>
    <dgm:cxn modelId="{2E3697EC-C398-4933-A02B-40940FCC4166}" type="presParOf" srcId="{73169762-AE47-494C-A616-46F151B2752B}" destId="{33010142-891F-457D-8AB5-4BD06A9B88FB}" srcOrd="1" destOrd="0" presId="urn:microsoft.com/office/officeart/2005/8/layout/hierarchy1"/>
    <dgm:cxn modelId="{34D5C669-E016-4AB1-90C0-C7DFC6998C66}" type="presParOf" srcId="{B601064D-A2DB-4711-9FAB-91AAD48B6A1A}" destId="{864B3AA3-FBBF-476D-AE3C-90FB686DAA22}" srcOrd="1" destOrd="0" presId="urn:microsoft.com/office/officeart/2005/8/layout/hierarchy1"/>
    <dgm:cxn modelId="{9746379B-E5CE-42B9-8B62-B35B715BE2C7}" type="presParOf" srcId="{42A68D49-B18E-451E-A1A7-B36ECD4606CE}" destId="{3FC83A2A-EDE0-4BED-9B95-1C7498357868}" srcOrd="1" destOrd="0" presId="urn:microsoft.com/office/officeart/2005/8/layout/hierarchy1"/>
    <dgm:cxn modelId="{3B28F7FB-996A-41B8-976D-F9035E84C319}" type="presParOf" srcId="{3FC83A2A-EDE0-4BED-9B95-1C7498357868}" destId="{4380F34F-A1D7-415A-AD90-E3BF26B79F2F}" srcOrd="0" destOrd="0" presId="urn:microsoft.com/office/officeart/2005/8/layout/hierarchy1"/>
    <dgm:cxn modelId="{B8302881-3242-4B25-A34A-2A030A98FCCA}" type="presParOf" srcId="{4380F34F-A1D7-415A-AD90-E3BF26B79F2F}" destId="{933EE410-6337-4210-89B7-42F02C97AF73}" srcOrd="0" destOrd="0" presId="urn:microsoft.com/office/officeart/2005/8/layout/hierarchy1"/>
    <dgm:cxn modelId="{27A0B5C0-5871-498A-89CF-526536B89017}" type="presParOf" srcId="{4380F34F-A1D7-415A-AD90-E3BF26B79F2F}" destId="{1DB3637B-65F2-42F1-A077-83B9D61849C6}" srcOrd="1" destOrd="0" presId="urn:microsoft.com/office/officeart/2005/8/layout/hierarchy1"/>
    <dgm:cxn modelId="{3449FB7D-A845-4961-8DB6-A2139E69E252}" type="presParOf" srcId="{3FC83A2A-EDE0-4BED-9B95-1C7498357868}" destId="{C2E3A473-FE4B-41BB-9398-59BC79A814FE}" srcOrd="1" destOrd="0" presId="urn:microsoft.com/office/officeart/2005/8/layout/hierarchy1"/>
    <dgm:cxn modelId="{8530E2CE-C0DF-4C6E-875D-31CF15B56681}" type="presParOf" srcId="{C2E3A473-FE4B-41BB-9398-59BC79A814FE}" destId="{B7ADC84E-3408-47DC-88DA-43FB862C892C}" srcOrd="0" destOrd="0" presId="urn:microsoft.com/office/officeart/2005/8/layout/hierarchy1"/>
    <dgm:cxn modelId="{ADE6AA5C-35B2-4938-AA26-41EE891ED904}" type="presParOf" srcId="{C2E3A473-FE4B-41BB-9398-59BC79A814FE}" destId="{C8DF3654-9872-4108-BB40-54AB5B283FEE}" srcOrd="1" destOrd="0" presId="urn:microsoft.com/office/officeart/2005/8/layout/hierarchy1"/>
    <dgm:cxn modelId="{8FF801D9-C8E4-43C9-8606-EC686D83091C}" type="presParOf" srcId="{C8DF3654-9872-4108-BB40-54AB5B283FEE}" destId="{C85BD4E9-EE28-4548-AE17-B29C0FA3D4CF}" srcOrd="0" destOrd="0" presId="urn:microsoft.com/office/officeart/2005/8/layout/hierarchy1"/>
    <dgm:cxn modelId="{99096854-E7B0-48AF-92BD-1423E2D126EF}" type="presParOf" srcId="{C85BD4E9-EE28-4548-AE17-B29C0FA3D4CF}" destId="{5FEBBE29-0D97-48BB-B649-DADFEAB2C248}" srcOrd="0" destOrd="0" presId="urn:microsoft.com/office/officeart/2005/8/layout/hierarchy1"/>
    <dgm:cxn modelId="{ADD3BDA1-5257-4224-B1F5-B48A852EAD4D}" type="presParOf" srcId="{C85BD4E9-EE28-4548-AE17-B29C0FA3D4CF}" destId="{6D7472A1-FF60-4224-8A3E-22EA66D5E86A}" srcOrd="1" destOrd="0" presId="urn:microsoft.com/office/officeart/2005/8/layout/hierarchy1"/>
    <dgm:cxn modelId="{01ED5B33-CEB5-4BB7-842B-6B1D694BC34C}" type="presParOf" srcId="{C8DF3654-9872-4108-BB40-54AB5B283FEE}" destId="{F95D1E9F-77FB-4C8E-B376-FDC1B293B09A}"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75247B-794D-4A63-BDA7-A55E20072BD6}"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ru-RU"/>
        </a:p>
      </dgm:t>
    </dgm:pt>
    <dgm:pt modelId="{E7FF0BCC-C91F-417A-AA23-4199167985B7}">
      <dgm:prSet phldrT="[Текст]" custT="1"/>
      <dgm:spPr/>
      <dgm:t>
        <a:bodyPr/>
        <a:lstStyle/>
        <a:p>
          <a:r>
            <a:rPr lang="uk-UA" sz="1400" dirty="0" smtClean="0"/>
            <a:t>Обов’язки громадян розрізняють за таким же принципом:</a:t>
          </a:r>
          <a:endParaRPr lang="ru-RU" sz="1400" dirty="0"/>
        </a:p>
      </dgm:t>
    </dgm:pt>
    <dgm:pt modelId="{2403C850-E74D-4003-B724-2BA5B9E087DC}" type="parTrans" cxnId="{B9EE32B6-B9F4-443D-A272-851324008FCD}">
      <dgm:prSet/>
      <dgm:spPr/>
      <dgm:t>
        <a:bodyPr/>
        <a:lstStyle/>
        <a:p>
          <a:endParaRPr lang="ru-RU"/>
        </a:p>
      </dgm:t>
    </dgm:pt>
    <dgm:pt modelId="{30856795-2DE4-4963-B57D-E741AA95D687}" type="sibTrans" cxnId="{B9EE32B6-B9F4-443D-A272-851324008FCD}">
      <dgm:prSet/>
      <dgm:spPr/>
      <dgm:t>
        <a:bodyPr/>
        <a:lstStyle/>
        <a:p>
          <a:endParaRPr lang="ru-RU"/>
        </a:p>
      </dgm:t>
    </dgm:pt>
    <dgm:pt modelId="{DD8C9D0F-906F-40E6-B5EC-58DB41A786BF}">
      <dgm:prSet phldrT="[Текст]" custT="1"/>
      <dgm:spPr/>
      <dgm:t>
        <a:bodyPr/>
        <a:lstStyle/>
        <a:p>
          <a:r>
            <a:rPr lang="uk-UA" sz="1400" b="1" dirty="0" smtClean="0"/>
            <a:t>Абсолютні обов’язки </a:t>
          </a:r>
          <a:r>
            <a:rPr lang="uk-UA" sz="1400" dirty="0" smtClean="0"/>
            <a:t>– це ті обов’язки, які покладені на громадянина в сфері державного управління та виконання яких не залежить від будь-яких обставин, оскільки зумовлено нормами чинного законодавства. </a:t>
          </a:r>
          <a:endParaRPr lang="ru-RU" sz="1400" dirty="0"/>
        </a:p>
      </dgm:t>
    </dgm:pt>
    <dgm:pt modelId="{F310CFFB-E751-4876-A8C8-7A69E6D84C53}" type="parTrans" cxnId="{A6C4E9BC-4C6D-4094-8839-D468FBFB11A3}">
      <dgm:prSet/>
      <dgm:spPr/>
      <dgm:t>
        <a:bodyPr/>
        <a:lstStyle/>
        <a:p>
          <a:endParaRPr lang="ru-RU"/>
        </a:p>
      </dgm:t>
    </dgm:pt>
    <dgm:pt modelId="{4D0A7883-9E5D-48C7-A81D-BA37766B2CD1}" type="sibTrans" cxnId="{A6C4E9BC-4C6D-4094-8839-D468FBFB11A3}">
      <dgm:prSet/>
      <dgm:spPr/>
      <dgm:t>
        <a:bodyPr/>
        <a:lstStyle/>
        <a:p>
          <a:endParaRPr lang="ru-RU"/>
        </a:p>
      </dgm:t>
    </dgm:pt>
    <dgm:pt modelId="{977E1555-5D8C-4519-8F66-74D313BFC3B3}">
      <dgm:prSet phldrT="[Текст]" custT="1"/>
      <dgm:spPr/>
      <dgm:t>
        <a:bodyPr/>
        <a:lstStyle/>
        <a:p>
          <a:r>
            <a:rPr lang="uk-UA" sz="1400" b="1" dirty="0" smtClean="0"/>
            <a:t>Відносні обов’язки</a:t>
          </a:r>
          <a:r>
            <a:rPr lang="uk-UA" sz="1400" dirty="0" smtClean="0"/>
            <a:t> – це обов’язки громадян в сфері державного управління, виконання яких залежить від ряду чинників, які можуть стосуватись або волевиявлення громадянина або певними обставинами.</a:t>
          </a:r>
          <a:endParaRPr lang="ru-RU" sz="1400" dirty="0"/>
        </a:p>
      </dgm:t>
    </dgm:pt>
    <dgm:pt modelId="{AC7A5F18-6627-49B2-8FAA-8F1ADFEF37B2}" type="parTrans" cxnId="{32A95C79-5C83-4BEA-B872-BF4C5DECAFD8}">
      <dgm:prSet/>
      <dgm:spPr/>
      <dgm:t>
        <a:bodyPr/>
        <a:lstStyle/>
        <a:p>
          <a:endParaRPr lang="ru-RU"/>
        </a:p>
      </dgm:t>
    </dgm:pt>
    <dgm:pt modelId="{DD120A6D-2FF0-41BB-87A6-7BF4F2DCD895}" type="sibTrans" cxnId="{32A95C79-5C83-4BEA-B872-BF4C5DECAFD8}">
      <dgm:prSet/>
      <dgm:spPr/>
      <dgm:t>
        <a:bodyPr/>
        <a:lstStyle/>
        <a:p>
          <a:endParaRPr lang="ru-RU"/>
        </a:p>
      </dgm:t>
    </dgm:pt>
    <dgm:pt modelId="{6AACDB2A-0375-40D2-A962-D405F32117BC}">
      <dgm:prSet phldrT="[Текст]" custT="1"/>
      <dgm:spPr/>
      <dgm:t>
        <a:bodyPr/>
        <a:lstStyle/>
        <a:p>
          <a:r>
            <a:rPr lang="uk-UA" sz="1400" b="1" dirty="0" smtClean="0"/>
            <a:t>Деліктні обов’язки</a:t>
          </a:r>
          <a:r>
            <a:rPr lang="uk-UA" sz="1400" dirty="0" smtClean="0"/>
            <a:t> - </a:t>
          </a:r>
          <a:r>
            <a:rPr lang="uk-UA" sz="1400" dirty="0" err="1" smtClean="0"/>
            <a:t>обов'язки</a:t>
          </a:r>
          <a:r>
            <a:rPr lang="uk-UA" sz="1400" dirty="0" smtClean="0"/>
            <a:t>, які виникають із деліктних правовідносин, складають особливу групу , тобто це ті обов'язки, які покладені на громадянина у зв’язку з його протиправною поведінкою і полягають, власне, в обов’язку суб'єкта зазнати певних обмежень своїх прав та свобод, в якості покарання за вчинений проступок.</a:t>
          </a:r>
          <a:endParaRPr lang="ru-RU" sz="1400" dirty="0"/>
        </a:p>
      </dgm:t>
    </dgm:pt>
    <dgm:pt modelId="{8FD7A767-DFAB-4EC4-8652-7FDE86F091FF}" type="parTrans" cxnId="{4A0A1CD9-9C6C-4AC6-89BB-7674F1E2990E}">
      <dgm:prSet/>
      <dgm:spPr/>
      <dgm:t>
        <a:bodyPr/>
        <a:lstStyle/>
        <a:p>
          <a:endParaRPr lang="ru-RU"/>
        </a:p>
      </dgm:t>
    </dgm:pt>
    <dgm:pt modelId="{9520E642-D16D-4D19-AFA1-12C07724EB33}" type="sibTrans" cxnId="{4A0A1CD9-9C6C-4AC6-89BB-7674F1E2990E}">
      <dgm:prSet/>
      <dgm:spPr/>
      <dgm:t>
        <a:bodyPr/>
        <a:lstStyle/>
        <a:p>
          <a:endParaRPr lang="ru-RU"/>
        </a:p>
      </dgm:t>
    </dgm:pt>
    <dgm:pt modelId="{1133A24C-B48C-4CFE-8CFE-4DCF887A3A89}" type="pres">
      <dgm:prSet presAssocID="{6F75247B-794D-4A63-BDA7-A55E20072BD6}" presName="hierChild1" presStyleCnt="0">
        <dgm:presLayoutVars>
          <dgm:orgChart val="1"/>
          <dgm:chPref val="1"/>
          <dgm:dir/>
          <dgm:animOne val="branch"/>
          <dgm:animLvl val="lvl"/>
          <dgm:resizeHandles/>
        </dgm:presLayoutVars>
      </dgm:prSet>
      <dgm:spPr/>
      <dgm:t>
        <a:bodyPr/>
        <a:lstStyle/>
        <a:p>
          <a:endParaRPr lang="ru-RU"/>
        </a:p>
      </dgm:t>
    </dgm:pt>
    <dgm:pt modelId="{2660DC46-28B7-4E9D-AD37-C3150EC825BB}" type="pres">
      <dgm:prSet presAssocID="{E7FF0BCC-C91F-417A-AA23-4199167985B7}" presName="hierRoot1" presStyleCnt="0">
        <dgm:presLayoutVars>
          <dgm:hierBranch val="init"/>
        </dgm:presLayoutVars>
      </dgm:prSet>
      <dgm:spPr/>
    </dgm:pt>
    <dgm:pt modelId="{A21D2624-A308-4F26-92A6-441A0BA099E8}" type="pres">
      <dgm:prSet presAssocID="{E7FF0BCC-C91F-417A-AA23-4199167985B7}" presName="rootComposite1" presStyleCnt="0"/>
      <dgm:spPr/>
    </dgm:pt>
    <dgm:pt modelId="{B542357B-FD39-45A5-A549-67162D876C17}" type="pres">
      <dgm:prSet presAssocID="{E7FF0BCC-C91F-417A-AA23-4199167985B7}" presName="rootText1" presStyleLbl="node0" presStyleIdx="0" presStyleCnt="1">
        <dgm:presLayoutVars>
          <dgm:chPref val="3"/>
        </dgm:presLayoutVars>
      </dgm:prSet>
      <dgm:spPr/>
      <dgm:t>
        <a:bodyPr/>
        <a:lstStyle/>
        <a:p>
          <a:endParaRPr lang="ru-RU"/>
        </a:p>
      </dgm:t>
    </dgm:pt>
    <dgm:pt modelId="{D8F58CFB-3818-44E5-81B2-2F5ED304AE57}" type="pres">
      <dgm:prSet presAssocID="{E7FF0BCC-C91F-417A-AA23-4199167985B7}" presName="rootConnector1" presStyleLbl="node1" presStyleIdx="0" presStyleCnt="0"/>
      <dgm:spPr/>
      <dgm:t>
        <a:bodyPr/>
        <a:lstStyle/>
        <a:p>
          <a:endParaRPr lang="ru-RU"/>
        </a:p>
      </dgm:t>
    </dgm:pt>
    <dgm:pt modelId="{970A652A-751D-42C1-BC9B-974C14BDEF85}" type="pres">
      <dgm:prSet presAssocID="{E7FF0BCC-C91F-417A-AA23-4199167985B7}" presName="hierChild2" presStyleCnt="0"/>
      <dgm:spPr/>
    </dgm:pt>
    <dgm:pt modelId="{0B7513BF-0DDA-4E33-A6A6-639BE7862326}" type="pres">
      <dgm:prSet presAssocID="{F310CFFB-E751-4876-A8C8-7A69E6D84C53}" presName="Name37" presStyleLbl="parChTrans1D2" presStyleIdx="0" presStyleCnt="3"/>
      <dgm:spPr/>
      <dgm:t>
        <a:bodyPr/>
        <a:lstStyle/>
        <a:p>
          <a:endParaRPr lang="ru-RU"/>
        </a:p>
      </dgm:t>
    </dgm:pt>
    <dgm:pt modelId="{481EBE4F-C86C-4CD0-A3BD-00F57859AA64}" type="pres">
      <dgm:prSet presAssocID="{DD8C9D0F-906F-40E6-B5EC-58DB41A786BF}" presName="hierRoot2" presStyleCnt="0">
        <dgm:presLayoutVars>
          <dgm:hierBranch val="init"/>
        </dgm:presLayoutVars>
      </dgm:prSet>
      <dgm:spPr/>
    </dgm:pt>
    <dgm:pt modelId="{88276C4E-4032-4312-AD2A-49731EC10C8B}" type="pres">
      <dgm:prSet presAssocID="{DD8C9D0F-906F-40E6-B5EC-58DB41A786BF}" presName="rootComposite" presStyleCnt="0"/>
      <dgm:spPr/>
    </dgm:pt>
    <dgm:pt modelId="{998CC5CA-7D14-4D8A-B63D-85B9295C5A2E}" type="pres">
      <dgm:prSet presAssocID="{DD8C9D0F-906F-40E6-B5EC-58DB41A786BF}" presName="rootText" presStyleLbl="node2" presStyleIdx="0" presStyleCnt="3" custScaleY="171804">
        <dgm:presLayoutVars>
          <dgm:chPref val="3"/>
        </dgm:presLayoutVars>
      </dgm:prSet>
      <dgm:spPr/>
      <dgm:t>
        <a:bodyPr/>
        <a:lstStyle/>
        <a:p>
          <a:endParaRPr lang="ru-RU"/>
        </a:p>
      </dgm:t>
    </dgm:pt>
    <dgm:pt modelId="{FDC3B09A-42F4-486B-AF7B-D8EC8F0BEBDC}" type="pres">
      <dgm:prSet presAssocID="{DD8C9D0F-906F-40E6-B5EC-58DB41A786BF}" presName="rootConnector" presStyleLbl="node2" presStyleIdx="0" presStyleCnt="3"/>
      <dgm:spPr/>
      <dgm:t>
        <a:bodyPr/>
        <a:lstStyle/>
        <a:p>
          <a:endParaRPr lang="ru-RU"/>
        </a:p>
      </dgm:t>
    </dgm:pt>
    <dgm:pt modelId="{F96AB830-966E-4CF8-9A8C-0E44343C477B}" type="pres">
      <dgm:prSet presAssocID="{DD8C9D0F-906F-40E6-B5EC-58DB41A786BF}" presName="hierChild4" presStyleCnt="0"/>
      <dgm:spPr/>
    </dgm:pt>
    <dgm:pt modelId="{198731D1-9A88-4C4E-A735-FE66DD162A41}" type="pres">
      <dgm:prSet presAssocID="{DD8C9D0F-906F-40E6-B5EC-58DB41A786BF}" presName="hierChild5" presStyleCnt="0"/>
      <dgm:spPr/>
    </dgm:pt>
    <dgm:pt modelId="{700A037F-DE62-4EE5-A2E6-77EF787349EE}" type="pres">
      <dgm:prSet presAssocID="{AC7A5F18-6627-49B2-8FAA-8F1ADFEF37B2}" presName="Name37" presStyleLbl="parChTrans1D2" presStyleIdx="1" presStyleCnt="3"/>
      <dgm:spPr/>
      <dgm:t>
        <a:bodyPr/>
        <a:lstStyle/>
        <a:p>
          <a:endParaRPr lang="ru-RU"/>
        </a:p>
      </dgm:t>
    </dgm:pt>
    <dgm:pt modelId="{C4B3A92D-E1C1-493D-AA9E-6A5F90DB26E3}" type="pres">
      <dgm:prSet presAssocID="{977E1555-5D8C-4519-8F66-74D313BFC3B3}" presName="hierRoot2" presStyleCnt="0">
        <dgm:presLayoutVars>
          <dgm:hierBranch val="init"/>
        </dgm:presLayoutVars>
      </dgm:prSet>
      <dgm:spPr/>
    </dgm:pt>
    <dgm:pt modelId="{54395477-0AEB-4EFA-AD6C-2867252DE24A}" type="pres">
      <dgm:prSet presAssocID="{977E1555-5D8C-4519-8F66-74D313BFC3B3}" presName="rootComposite" presStyleCnt="0"/>
      <dgm:spPr/>
    </dgm:pt>
    <dgm:pt modelId="{943F31D0-C2AF-45B0-9FCD-B3FC9CCF9FEC}" type="pres">
      <dgm:prSet presAssocID="{977E1555-5D8C-4519-8F66-74D313BFC3B3}" presName="rootText" presStyleLbl="node2" presStyleIdx="1" presStyleCnt="3" custScaleY="205951">
        <dgm:presLayoutVars>
          <dgm:chPref val="3"/>
        </dgm:presLayoutVars>
      </dgm:prSet>
      <dgm:spPr/>
      <dgm:t>
        <a:bodyPr/>
        <a:lstStyle/>
        <a:p>
          <a:endParaRPr lang="ru-RU"/>
        </a:p>
      </dgm:t>
    </dgm:pt>
    <dgm:pt modelId="{2D06CEEB-95D6-446E-BD8A-243BA953D263}" type="pres">
      <dgm:prSet presAssocID="{977E1555-5D8C-4519-8F66-74D313BFC3B3}" presName="rootConnector" presStyleLbl="node2" presStyleIdx="1" presStyleCnt="3"/>
      <dgm:spPr/>
      <dgm:t>
        <a:bodyPr/>
        <a:lstStyle/>
        <a:p>
          <a:endParaRPr lang="ru-RU"/>
        </a:p>
      </dgm:t>
    </dgm:pt>
    <dgm:pt modelId="{338F36E8-C783-49CE-96B0-DB84ED3DF031}" type="pres">
      <dgm:prSet presAssocID="{977E1555-5D8C-4519-8F66-74D313BFC3B3}" presName="hierChild4" presStyleCnt="0"/>
      <dgm:spPr/>
    </dgm:pt>
    <dgm:pt modelId="{1E3687D8-B494-4830-B16C-54FF1966F457}" type="pres">
      <dgm:prSet presAssocID="{977E1555-5D8C-4519-8F66-74D313BFC3B3}" presName="hierChild5" presStyleCnt="0"/>
      <dgm:spPr/>
    </dgm:pt>
    <dgm:pt modelId="{04E05D67-632D-4D8B-8F87-D63589445AD4}" type="pres">
      <dgm:prSet presAssocID="{8FD7A767-DFAB-4EC4-8652-7FDE86F091FF}" presName="Name37" presStyleLbl="parChTrans1D2" presStyleIdx="2" presStyleCnt="3"/>
      <dgm:spPr/>
      <dgm:t>
        <a:bodyPr/>
        <a:lstStyle/>
        <a:p>
          <a:endParaRPr lang="ru-RU"/>
        </a:p>
      </dgm:t>
    </dgm:pt>
    <dgm:pt modelId="{4044F4D6-5CA7-4E81-864B-B94AE1BA9421}" type="pres">
      <dgm:prSet presAssocID="{6AACDB2A-0375-40D2-A962-D405F32117BC}" presName="hierRoot2" presStyleCnt="0">
        <dgm:presLayoutVars>
          <dgm:hierBranch val="init"/>
        </dgm:presLayoutVars>
      </dgm:prSet>
      <dgm:spPr/>
    </dgm:pt>
    <dgm:pt modelId="{0F08A5C9-702A-4313-AD52-4648BFD70EE9}" type="pres">
      <dgm:prSet presAssocID="{6AACDB2A-0375-40D2-A962-D405F32117BC}" presName="rootComposite" presStyleCnt="0"/>
      <dgm:spPr/>
    </dgm:pt>
    <dgm:pt modelId="{AE8E778E-52F2-4E77-9821-A1BB91EADD23}" type="pres">
      <dgm:prSet presAssocID="{6AACDB2A-0375-40D2-A962-D405F32117BC}" presName="rootText" presStyleLbl="node2" presStyleIdx="2" presStyleCnt="3" custScaleY="265203">
        <dgm:presLayoutVars>
          <dgm:chPref val="3"/>
        </dgm:presLayoutVars>
      </dgm:prSet>
      <dgm:spPr/>
      <dgm:t>
        <a:bodyPr/>
        <a:lstStyle/>
        <a:p>
          <a:endParaRPr lang="ru-RU"/>
        </a:p>
      </dgm:t>
    </dgm:pt>
    <dgm:pt modelId="{E0D7FD38-A974-4E1C-92C7-BEF92893048A}" type="pres">
      <dgm:prSet presAssocID="{6AACDB2A-0375-40D2-A962-D405F32117BC}" presName="rootConnector" presStyleLbl="node2" presStyleIdx="2" presStyleCnt="3"/>
      <dgm:spPr/>
      <dgm:t>
        <a:bodyPr/>
        <a:lstStyle/>
        <a:p>
          <a:endParaRPr lang="ru-RU"/>
        </a:p>
      </dgm:t>
    </dgm:pt>
    <dgm:pt modelId="{E4C8477D-7AD0-4D3F-9308-2D764DF63860}" type="pres">
      <dgm:prSet presAssocID="{6AACDB2A-0375-40D2-A962-D405F32117BC}" presName="hierChild4" presStyleCnt="0"/>
      <dgm:spPr/>
    </dgm:pt>
    <dgm:pt modelId="{00CA57D6-E352-4B0D-9602-5095DC744740}" type="pres">
      <dgm:prSet presAssocID="{6AACDB2A-0375-40D2-A962-D405F32117BC}" presName="hierChild5" presStyleCnt="0"/>
      <dgm:spPr/>
    </dgm:pt>
    <dgm:pt modelId="{A683E709-6CB8-401D-9CAE-3458CB1ECB99}" type="pres">
      <dgm:prSet presAssocID="{E7FF0BCC-C91F-417A-AA23-4199167985B7}" presName="hierChild3" presStyleCnt="0"/>
      <dgm:spPr/>
    </dgm:pt>
  </dgm:ptLst>
  <dgm:cxnLst>
    <dgm:cxn modelId="{3D7615DB-99C0-412C-8DEF-3A09A0717CB5}" type="presOf" srcId="{AC7A5F18-6627-49B2-8FAA-8F1ADFEF37B2}" destId="{700A037F-DE62-4EE5-A2E6-77EF787349EE}" srcOrd="0" destOrd="0" presId="urn:microsoft.com/office/officeart/2005/8/layout/orgChart1"/>
    <dgm:cxn modelId="{7B6460C3-3614-4911-B8D1-BC9F99EF9A1D}" type="presOf" srcId="{DD8C9D0F-906F-40E6-B5EC-58DB41A786BF}" destId="{998CC5CA-7D14-4D8A-B63D-85B9295C5A2E}" srcOrd="0" destOrd="0" presId="urn:microsoft.com/office/officeart/2005/8/layout/orgChart1"/>
    <dgm:cxn modelId="{32A95C79-5C83-4BEA-B872-BF4C5DECAFD8}" srcId="{E7FF0BCC-C91F-417A-AA23-4199167985B7}" destId="{977E1555-5D8C-4519-8F66-74D313BFC3B3}" srcOrd="1" destOrd="0" parTransId="{AC7A5F18-6627-49B2-8FAA-8F1ADFEF37B2}" sibTransId="{DD120A6D-2FF0-41BB-87A6-7BF4F2DCD895}"/>
    <dgm:cxn modelId="{8C78ED01-5685-4A62-92A1-6E4A5904EEB7}" type="presOf" srcId="{F310CFFB-E751-4876-A8C8-7A69E6D84C53}" destId="{0B7513BF-0DDA-4E33-A6A6-639BE7862326}" srcOrd="0" destOrd="0" presId="urn:microsoft.com/office/officeart/2005/8/layout/orgChart1"/>
    <dgm:cxn modelId="{6F80053B-3C9B-49F7-BA16-D9E91DB40A98}" type="presOf" srcId="{6F75247B-794D-4A63-BDA7-A55E20072BD6}" destId="{1133A24C-B48C-4CFE-8CFE-4DCF887A3A89}" srcOrd="0" destOrd="0" presId="urn:microsoft.com/office/officeart/2005/8/layout/orgChart1"/>
    <dgm:cxn modelId="{A6C4E9BC-4C6D-4094-8839-D468FBFB11A3}" srcId="{E7FF0BCC-C91F-417A-AA23-4199167985B7}" destId="{DD8C9D0F-906F-40E6-B5EC-58DB41A786BF}" srcOrd="0" destOrd="0" parTransId="{F310CFFB-E751-4876-A8C8-7A69E6D84C53}" sibTransId="{4D0A7883-9E5D-48C7-A81D-BA37766B2CD1}"/>
    <dgm:cxn modelId="{CA9618C3-8F13-4A30-A226-EDEE123726AA}" type="presOf" srcId="{8FD7A767-DFAB-4EC4-8652-7FDE86F091FF}" destId="{04E05D67-632D-4D8B-8F87-D63589445AD4}" srcOrd="0" destOrd="0" presId="urn:microsoft.com/office/officeart/2005/8/layout/orgChart1"/>
    <dgm:cxn modelId="{B9EE32B6-B9F4-443D-A272-851324008FCD}" srcId="{6F75247B-794D-4A63-BDA7-A55E20072BD6}" destId="{E7FF0BCC-C91F-417A-AA23-4199167985B7}" srcOrd="0" destOrd="0" parTransId="{2403C850-E74D-4003-B724-2BA5B9E087DC}" sibTransId="{30856795-2DE4-4963-B57D-E741AA95D687}"/>
    <dgm:cxn modelId="{4A0A1CD9-9C6C-4AC6-89BB-7674F1E2990E}" srcId="{E7FF0BCC-C91F-417A-AA23-4199167985B7}" destId="{6AACDB2A-0375-40D2-A962-D405F32117BC}" srcOrd="2" destOrd="0" parTransId="{8FD7A767-DFAB-4EC4-8652-7FDE86F091FF}" sibTransId="{9520E642-D16D-4D19-AFA1-12C07724EB33}"/>
    <dgm:cxn modelId="{B6687797-C129-4D54-BB23-A016835ED4D9}" type="presOf" srcId="{977E1555-5D8C-4519-8F66-74D313BFC3B3}" destId="{943F31D0-C2AF-45B0-9FCD-B3FC9CCF9FEC}" srcOrd="0" destOrd="0" presId="urn:microsoft.com/office/officeart/2005/8/layout/orgChart1"/>
    <dgm:cxn modelId="{00E5C956-54A2-45B8-AEB5-B76C343F2654}" type="presOf" srcId="{E7FF0BCC-C91F-417A-AA23-4199167985B7}" destId="{D8F58CFB-3818-44E5-81B2-2F5ED304AE57}" srcOrd="1" destOrd="0" presId="urn:microsoft.com/office/officeart/2005/8/layout/orgChart1"/>
    <dgm:cxn modelId="{19F5CE05-D648-447F-85A9-2ED87FDDCEA2}" type="presOf" srcId="{6AACDB2A-0375-40D2-A962-D405F32117BC}" destId="{E0D7FD38-A974-4E1C-92C7-BEF92893048A}" srcOrd="1" destOrd="0" presId="urn:microsoft.com/office/officeart/2005/8/layout/orgChart1"/>
    <dgm:cxn modelId="{9C69D789-8319-4748-9B3A-737D0E0549BD}" type="presOf" srcId="{E7FF0BCC-C91F-417A-AA23-4199167985B7}" destId="{B542357B-FD39-45A5-A549-67162D876C17}" srcOrd="0" destOrd="0" presId="urn:microsoft.com/office/officeart/2005/8/layout/orgChart1"/>
    <dgm:cxn modelId="{A2951D2D-65BC-49E4-B3E2-F77E2D7B47BA}" type="presOf" srcId="{977E1555-5D8C-4519-8F66-74D313BFC3B3}" destId="{2D06CEEB-95D6-446E-BD8A-243BA953D263}" srcOrd="1" destOrd="0" presId="urn:microsoft.com/office/officeart/2005/8/layout/orgChart1"/>
    <dgm:cxn modelId="{3E39CCF1-24CB-4A79-8A6E-6362D5B2D389}" type="presOf" srcId="{DD8C9D0F-906F-40E6-B5EC-58DB41A786BF}" destId="{FDC3B09A-42F4-486B-AF7B-D8EC8F0BEBDC}" srcOrd="1" destOrd="0" presId="urn:microsoft.com/office/officeart/2005/8/layout/orgChart1"/>
    <dgm:cxn modelId="{B0AE7772-249D-46E7-B1E2-EE2EBEE2997F}" type="presOf" srcId="{6AACDB2A-0375-40D2-A962-D405F32117BC}" destId="{AE8E778E-52F2-4E77-9821-A1BB91EADD23}" srcOrd="0" destOrd="0" presId="urn:microsoft.com/office/officeart/2005/8/layout/orgChart1"/>
    <dgm:cxn modelId="{FD42A702-DD3F-49FA-AF48-BBD01014EDF5}" type="presParOf" srcId="{1133A24C-B48C-4CFE-8CFE-4DCF887A3A89}" destId="{2660DC46-28B7-4E9D-AD37-C3150EC825BB}" srcOrd="0" destOrd="0" presId="urn:microsoft.com/office/officeart/2005/8/layout/orgChart1"/>
    <dgm:cxn modelId="{A5672E44-4871-4730-9A17-4C1BE1BEA08A}" type="presParOf" srcId="{2660DC46-28B7-4E9D-AD37-C3150EC825BB}" destId="{A21D2624-A308-4F26-92A6-441A0BA099E8}" srcOrd="0" destOrd="0" presId="urn:microsoft.com/office/officeart/2005/8/layout/orgChart1"/>
    <dgm:cxn modelId="{C16B5E09-741E-4BC7-A80F-F7ED83B54DBA}" type="presParOf" srcId="{A21D2624-A308-4F26-92A6-441A0BA099E8}" destId="{B542357B-FD39-45A5-A549-67162D876C17}" srcOrd="0" destOrd="0" presId="urn:microsoft.com/office/officeart/2005/8/layout/orgChart1"/>
    <dgm:cxn modelId="{EC281618-9BF5-414A-BC82-AEEBA9024CDF}" type="presParOf" srcId="{A21D2624-A308-4F26-92A6-441A0BA099E8}" destId="{D8F58CFB-3818-44E5-81B2-2F5ED304AE57}" srcOrd="1" destOrd="0" presId="urn:microsoft.com/office/officeart/2005/8/layout/orgChart1"/>
    <dgm:cxn modelId="{2F7F7F88-A369-4F28-BDCB-E3B3256630A6}" type="presParOf" srcId="{2660DC46-28B7-4E9D-AD37-C3150EC825BB}" destId="{970A652A-751D-42C1-BC9B-974C14BDEF85}" srcOrd="1" destOrd="0" presId="urn:microsoft.com/office/officeart/2005/8/layout/orgChart1"/>
    <dgm:cxn modelId="{55A04169-7DF2-4311-9A21-37CA99D5B184}" type="presParOf" srcId="{970A652A-751D-42C1-BC9B-974C14BDEF85}" destId="{0B7513BF-0DDA-4E33-A6A6-639BE7862326}" srcOrd="0" destOrd="0" presId="urn:microsoft.com/office/officeart/2005/8/layout/orgChart1"/>
    <dgm:cxn modelId="{880B8791-5E82-4B1E-9E25-71B4E7E871BD}" type="presParOf" srcId="{970A652A-751D-42C1-BC9B-974C14BDEF85}" destId="{481EBE4F-C86C-4CD0-A3BD-00F57859AA64}" srcOrd="1" destOrd="0" presId="urn:microsoft.com/office/officeart/2005/8/layout/orgChart1"/>
    <dgm:cxn modelId="{C85B28A6-5DD8-4A25-91D5-5B73C32C96BF}" type="presParOf" srcId="{481EBE4F-C86C-4CD0-A3BD-00F57859AA64}" destId="{88276C4E-4032-4312-AD2A-49731EC10C8B}" srcOrd="0" destOrd="0" presId="urn:microsoft.com/office/officeart/2005/8/layout/orgChart1"/>
    <dgm:cxn modelId="{0D0BA3B6-4F18-4F59-9A2F-4BD088C94323}" type="presParOf" srcId="{88276C4E-4032-4312-AD2A-49731EC10C8B}" destId="{998CC5CA-7D14-4D8A-B63D-85B9295C5A2E}" srcOrd="0" destOrd="0" presId="urn:microsoft.com/office/officeart/2005/8/layout/orgChart1"/>
    <dgm:cxn modelId="{820BD18B-F8BE-4DC1-8777-FA11F4941CCB}" type="presParOf" srcId="{88276C4E-4032-4312-AD2A-49731EC10C8B}" destId="{FDC3B09A-42F4-486B-AF7B-D8EC8F0BEBDC}" srcOrd="1" destOrd="0" presId="urn:microsoft.com/office/officeart/2005/8/layout/orgChart1"/>
    <dgm:cxn modelId="{8363905D-F935-4415-9544-6F607ADE0B9B}" type="presParOf" srcId="{481EBE4F-C86C-4CD0-A3BD-00F57859AA64}" destId="{F96AB830-966E-4CF8-9A8C-0E44343C477B}" srcOrd="1" destOrd="0" presId="urn:microsoft.com/office/officeart/2005/8/layout/orgChart1"/>
    <dgm:cxn modelId="{9B1D6572-8C70-4119-BD01-D9F6D41E7C3B}" type="presParOf" srcId="{481EBE4F-C86C-4CD0-A3BD-00F57859AA64}" destId="{198731D1-9A88-4C4E-A735-FE66DD162A41}" srcOrd="2" destOrd="0" presId="urn:microsoft.com/office/officeart/2005/8/layout/orgChart1"/>
    <dgm:cxn modelId="{2EC76248-C6E2-4A1F-9FF2-31072839958B}" type="presParOf" srcId="{970A652A-751D-42C1-BC9B-974C14BDEF85}" destId="{700A037F-DE62-4EE5-A2E6-77EF787349EE}" srcOrd="2" destOrd="0" presId="urn:microsoft.com/office/officeart/2005/8/layout/orgChart1"/>
    <dgm:cxn modelId="{9151EEAB-5462-494F-9982-46486BF8849B}" type="presParOf" srcId="{970A652A-751D-42C1-BC9B-974C14BDEF85}" destId="{C4B3A92D-E1C1-493D-AA9E-6A5F90DB26E3}" srcOrd="3" destOrd="0" presId="urn:microsoft.com/office/officeart/2005/8/layout/orgChart1"/>
    <dgm:cxn modelId="{22ED21AC-1913-4B42-8194-8908C32D0AFD}" type="presParOf" srcId="{C4B3A92D-E1C1-493D-AA9E-6A5F90DB26E3}" destId="{54395477-0AEB-4EFA-AD6C-2867252DE24A}" srcOrd="0" destOrd="0" presId="urn:microsoft.com/office/officeart/2005/8/layout/orgChart1"/>
    <dgm:cxn modelId="{9FE551C3-D7DF-462A-8A8E-63D64FA60C33}" type="presParOf" srcId="{54395477-0AEB-4EFA-AD6C-2867252DE24A}" destId="{943F31D0-C2AF-45B0-9FCD-B3FC9CCF9FEC}" srcOrd="0" destOrd="0" presId="urn:microsoft.com/office/officeart/2005/8/layout/orgChart1"/>
    <dgm:cxn modelId="{EAC728ED-49E9-48EB-BFCA-4BA96F7F260B}" type="presParOf" srcId="{54395477-0AEB-4EFA-AD6C-2867252DE24A}" destId="{2D06CEEB-95D6-446E-BD8A-243BA953D263}" srcOrd="1" destOrd="0" presId="urn:microsoft.com/office/officeart/2005/8/layout/orgChart1"/>
    <dgm:cxn modelId="{E542033E-F1F7-44F6-B2BD-8B28AB4F37B3}" type="presParOf" srcId="{C4B3A92D-E1C1-493D-AA9E-6A5F90DB26E3}" destId="{338F36E8-C783-49CE-96B0-DB84ED3DF031}" srcOrd="1" destOrd="0" presId="urn:microsoft.com/office/officeart/2005/8/layout/orgChart1"/>
    <dgm:cxn modelId="{0B4E8687-74D9-4623-BD81-12B1FD1FB22E}" type="presParOf" srcId="{C4B3A92D-E1C1-493D-AA9E-6A5F90DB26E3}" destId="{1E3687D8-B494-4830-B16C-54FF1966F457}" srcOrd="2" destOrd="0" presId="urn:microsoft.com/office/officeart/2005/8/layout/orgChart1"/>
    <dgm:cxn modelId="{EA20CC1B-2765-4382-80A0-6C31889E34F0}" type="presParOf" srcId="{970A652A-751D-42C1-BC9B-974C14BDEF85}" destId="{04E05D67-632D-4D8B-8F87-D63589445AD4}" srcOrd="4" destOrd="0" presId="urn:microsoft.com/office/officeart/2005/8/layout/orgChart1"/>
    <dgm:cxn modelId="{73883C50-96B2-4737-A156-A81D3310EDEA}" type="presParOf" srcId="{970A652A-751D-42C1-BC9B-974C14BDEF85}" destId="{4044F4D6-5CA7-4E81-864B-B94AE1BA9421}" srcOrd="5" destOrd="0" presId="urn:microsoft.com/office/officeart/2005/8/layout/orgChart1"/>
    <dgm:cxn modelId="{EFD4E5CF-0C2C-4174-9ECC-9266B1FE294E}" type="presParOf" srcId="{4044F4D6-5CA7-4E81-864B-B94AE1BA9421}" destId="{0F08A5C9-702A-4313-AD52-4648BFD70EE9}" srcOrd="0" destOrd="0" presId="urn:microsoft.com/office/officeart/2005/8/layout/orgChart1"/>
    <dgm:cxn modelId="{943330CA-DFB9-4C4D-95EC-E6749F1FDFEF}" type="presParOf" srcId="{0F08A5C9-702A-4313-AD52-4648BFD70EE9}" destId="{AE8E778E-52F2-4E77-9821-A1BB91EADD23}" srcOrd="0" destOrd="0" presId="urn:microsoft.com/office/officeart/2005/8/layout/orgChart1"/>
    <dgm:cxn modelId="{A6E88C27-6BEE-4027-808C-D168CEFEB26A}" type="presParOf" srcId="{0F08A5C9-702A-4313-AD52-4648BFD70EE9}" destId="{E0D7FD38-A974-4E1C-92C7-BEF92893048A}" srcOrd="1" destOrd="0" presId="urn:microsoft.com/office/officeart/2005/8/layout/orgChart1"/>
    <dgm:cxn modelId="{2C07C55F-A284-4A38-B492-CBFB657E9A6B}" type="presParOf" srcId="{4044F4D6-5CA7-4E81-864B-B94AE1BA9421}" destId="{E4C8477D-7AD0-4D3F-9308-2D764DF63860}" srcOrd="1" destOrd="0" presId="urn:microsoft.com/office/officeart/2005/8/layout/orgChart1"/>
    <dgm:cxn modelId="{87E12760-0F3C-4969-BCC1-5F15931B7DF6}" type="presParOf" srcId="{4044F4D6-5CA7-4E81-864B-B94AE1BA9421}" destId="{00CA57D6-E352-4B0D-9602-5095DC744740}" srcOrd="2" destOrd="0" presId="urn:microsoft.com/office/officeart/2005/8/layout/orgChart1"/>
    <dgm:cxn modelId="{6123C6A8-031E-4D38-A58A-55158488F529}" type="presParOf" srcId="{2660DC46-28B7-4E9D-AD37-C3150EC825BB}" destId="{A683E709-6CB8-401D-9CAE-3458CB1ECB99}"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044340-1DAC-40B4-AB6B-300FE44CD138}"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ru-RU"/>
        </a:p>
      </dgm:t>
    </dgm:pt>
    <dgm:pt modelId="{51A6C863-2FEE-439E-9BDA-450503F0D038}">
      <dgm:prSet phldrT="[Текст]" custT="1"/>
      <dgm:spPr/>
      <dgm:t>
        <a:bodyPr/>
        <a:lstStyle/>
        <a:p>
          <a:r>
            <a:rPr lang="uk-UA" sz="1400" dirty="0" smtClean="0"/>
            <a:t>1. Право на інвестиційну, зовнішньоекономічну та інший вид підприємницької діяльності, передбачену законодавством України. При цьому вони мають такі ж права і обов'язки, що і громадяни України, якщо інше не випливає з Конституції та законів України.</a:t>
          </a:r>
          <a:endParaRPr lang="ru-RU" sz="1400" dirty="0"/>
        </a:p>
      </dgm:t>
    </dgm:pt>
    <dgm:pt modelId="{F1C42F6C-8A40-4FF9-A933-DAC719F874A0}" type="parTrans" cxnId="{372B513D-D909-4186-965C-0B3F11C2AA8A}">
      <dgm:prSet/>
      <dgm:spPr/>
      <dgm:t>
        <a:bodyPr/>
        <a:lstStyle/>
        <a:p>
          <a:endParaRPr lang="ru-RU"/>
        </a:p>
      </dgm:t>
    </dgm:pt>
    <dgm:pt modelId="{6E8C2837-079C-466E-B879-5E2A2AA02EC0}" type="sibTrans" cxnId="{372B513D-D909-4186-965C-0B3F11C2AA8A}">
      <dgm:prSet/>
      <dgm:spPr/>
      <dgm:t>
        <a:bodyPr/>
        <a:lstStyle/>
        <a:p>
          <a:endParaRPr lang="ru-RU"/>
        </a:p>
      </dgm:t>
    </dgm:pt>
    <dgm:pt modelId="{3C26F3E5-7DAF-4590-8331-F2408B2A8942}">
      <dgm:prSet phldrT="[Текст]" custT="1"/>
      <dgm:spPr/>
      <dgm:t>
        <a:bodyPr/>
        <a:lstStyle/>
        <a:p>
          <a:r>
            <a:rPr lang="uk-UA" sz="1400" dirty="0" smtClean="0"/>
            <a:t>2. Право на трудову діяльність. Іноземці та особи без громадянства мають рівні з громадянами України права та обов'язки в трудових відносинах, якщо інше не передбачено законодавством України та міжнародними договорами України. Зокрема, право на державну службу, </a:t>
          </a:r>
          <a:r>
            <a:rPr lang="uk-UA" sz="1400" dirty="0" err="1" smtClean="0"/>
            <a:t>службу</a:t>
          </a:r>
          <a:r>
            <a:rPr lang="uk-UA" sz="1400" dirty="0" smtClean="0"/>
            <a:t> в органах місцевого самоврядування для цієї категорії суб'єктів обмежені. </a:t>
          </a:r>
          <a:endParaRPr lang="ru-RU" sz="1400" dirty="0"/>
        </a:p>
      </dgm:t>
    </dgm:pt>
    <dgm:pt modelId="{15F92E84-1640-476C-8090-6AA0FA69D31A}" type="parTrans" cxnId="{93BF935C-0A3D-459E-AA4E-2BEA909F0CD2}">
      <dgm:prSet/>
      <dgm:spPr/>
      <dgm:t>
        <a:bodyPr/>
        <a:lstStyle/>
        <a:p>
          <a:endParaRPr lang="ru-RU"/>
        </a:p>
      </dgm:t>
    </dgm:pt>
    <dgm:pt modelId="{01506AEB-E86B-4BD7-805E-C1486D04F671}" type="sibTrans" cxnId="{93BF935C-0A3D-459E-AA4E-2BEA909F0CD2}">
      <dgm:prSet/>
      <dgm:spPr/>
      <dgm:t>
        <a:bodyPr/>
        <a:lstStyle/>
        <a:p>
          <a:endParaRPr lang="ru-RU"/>
        </a:p>
      </dgm:t>
    </dgm:pt>
    <dgm:pt modelId="{635A7599-5820-4C13-9123-B6C630BADCBA}">
      <dgm:prSet phldrT="[Текст]" custT="1"/>
      <dgm:spPr/>
      <dgm:t>
        <a:bodyPr/>
        <a:lstStyle/>
        <a:p>
          <a:r>
            <a:rPr lang="uk-UA" sz="1400" dirty="0" smtClean="0"/>
            <a:t>3. Право на відпочинок. Іноземці та особи без громадянства мають право на відпочинок нарівні з громадянами України.</a:t>
          </a:r>
          <a:endParaRPr lang="ru-RU" sz="1400" dirty="0"/>
        </a:p>
      </dgm:t>
    </dgm:pt>
    <dgm:pt modelId="{C44F6508-2DB0-405D-8F19-B34D59EFC729}" type="parTrans" cxnId="{8EB102E1-F7F0-4AC5-B41D-D9182B480F07}">
      <dgm:prSet/>
      <dgm:spPr/>
      <dgm:t>
        <a:bodyPr/>
        <a:lstStyle/>
        <a:p>
          <a:endParaRPr lang="ru-RU"/>
        </a:p>
      </dgm:t>
    </dgm:pt>
    <dgm:pt modelId="{CE40A6E0-4C38-487B-81F7-CAD12ACF24D3}" type="sibTrans" cxnId="{8EB102E1-F7F0-4AC5-B41D-D9182B480F07}">
      <dgm:prSet/>
      <dgm:spPr/>
      <dgm:t>
        <a:bodyPr/>
        <a:lstStyle/>
        <a:p>
          <a:endParaRPr lang="ru-RU"/>
        </a:p>
      </dgm:t>
    </dgm:pt>
    <dgm:pt modelId="{64FBD97B-1EB5-4760-B338-CDA5C9900D14}">
      <dgm:prSet phldrT="[Текст]" custT="1"/>
      <dgm:spPr/>
      <dgm:t>
        <a:bodyPr/>
        <a:lstStyle/>
        <a:p>
          <a:r>
            <a:rPr lang="uk-UA" sz="1400" dirty="0" smtClean="0"/>
            <a:t>4. Право на охорону здоров'я.</a:t>
          </a:r>
          <a:endParaRPr lang="ru-RU" sz="1400" dirty="0"/>
        </a:p>
      </dgm:t>
    </dgm:pt>
    <dgm:pt modelId="{586E6380-C5C6-40B6-85DA-E78E5F789273}" type="parTrans" cxnId="{7C2C100E-78FF-4E09-8450-9524D06E2A6F}">
      <dgm:prSet/>
      <dgm:spPr/>
      <dgm:t>
        <a:bodyPr/>
        <a:lstStyle/>
        <a:p>
          <a:endParaRPr lang="ru-RU"/>
        </a:p>
      </dgm:t>
    </dgm:pt>
    <dgm:pt modelId="{795F4B9F-70AF-4FCC-8CC5-F192C05349A0}" type="sibTrans" cxnId="{7C2C100E-78FF-4E09-8450-9524D06E2A6F}">
      <dgm:prSet/>
      <dgm:spPr/>
      <dgm:t>
        <a:bodyPr/>
        <a:lstStyle/>
        <a:p>
          <a:endParaRPr lang="ru-RU"/>
        </a:p>
      </dgm:t>
    </dgm:pt>
    <dgm:pt modelId="{EA6DF36E-8B08-403D-A14A-84BC8010F67D}" type="pres">
      <dgm:prSet presAssocID="{3A044340-1DAC-40B4-AB6B-300FE44CD138}" presName="linear" presStyleCnt="0">
        <dgm:presLayoutVars>
          <dgm:dir/>
          <dgm:animLvl val="lvl"/>
          <dgm:resizeHandles val="exact"/>
        </dgm:presLayoutVars>
      </dgm:prSet>
      <dgm:spPr/>
      <dgm:t>
        <a:bodyPr/>
        <a:lstStyle/>
        <a:p>
          <a:endParaRPr lang="ru-RU"/>
        </a:p>
      </dgm:t>
    </dgm:pt>
    <dgm:pt modelId="{A635915C-940E-49F3-A070-631F9BB26F76}" type="pres">
      <dgm:prSet presAssocID="{51A6C863-2FEE-439E-9BDA-450503F0D038}" presName="parentLin" presStyleCnt="0"/>
      <dgm:spPr/>
    </dgm:pt>
    <dgm:pt modelId="{43D9732F-A4AF-4893-BE90-F66089AAFA00}" type="pres">
      <dgm:prSet presAssocID="{51A6C863-2FEE-439E-9BDA-450503F0D038}" presName="parentLeftMargin" presStyleLbl="node1" presStyleIdx="0" presStyleCnt="4"/>
      <dgm:spPr/>
      <dgm:t>
        <a:bodyPr/>
        <a:lstStyle/>
        <a:p>
          <a:endParaRPr lang="ru-RU"/>
        </a:p>
      </dgm:t>
    </dgm:pt>
    <dgm:pt modelId="{59D47634-3E2A-4D8A-8B1B-D8EEB285E8DB}" type="pres">
      <dgm:prSet presAssocID="{51A6C863-2FEE-439E-9BDA-450503F0D038}" presName="parentText" presStyleLbl="node1" presStyleIdx="0" presStyleCnt="4" custScaleX="142857" custScaleY="149070">
        <dgm:presLayoutVars>
          <dgm:chMax val="0"/>
          <dgm:bulletEnabled val="1"/>
        </dgm:presLayoutVars>
      </dgm:prSet>
      <dgm:spPr/>
      <dgm:t>
        <a:bodyPr/>
        <a:lstStyle/>
        <a:p>
          <a:endParaRPr lang="ru-RU"/>
        </a:p>
      </dgm:t>
    </dgm:pt>
    <dgm:pt modelId="{728A07F9-E023-4942-BEC8-CF6A9D661A8B}" type="pres">
      <dgm:prSet presAssocID="{51A6C863-2FEE-439E-9BDA-450503F0D038}" presName="negativeSpace" presStyleCnt="0"/>
      <dgm:spPr/>
    </dgm:pt>
    <dgm:pt modelId="{45192187-023E-48C2-A0F7-1B9D1CC36022}" type="pres">
      <dgm:prSet presAssocID="{51A6C863-2FEE-439E-9BDA-450503F0D038}" presName="childText" presStyleLbl="conFgAcc1" presStyleIdx="0" presStyleCnt="4">
        <dgm:presLayoutVars>
          <dgm:bulletEnabled val="1"/>
        </dgm:presLayoutVars>
      </dgm:prSet>
      <dgm:spPr/>
    </dgm:pt>
    <dgm:pt modelId="{E3495EE7-FF3F-4859-A4F3-CCCA5698EF8B}" type="pres">
      <dgm:prSet presAssocID="{6E8C2837-079C-466E-B879-5E2A2AA02EC0}" presName="spaceBetweenRectangles" presStyleCnt="0"/>
      <dgm:spPr/>
    </dgm:pt>
    <dgm:pt modelId="{89C439E5-88D2-43D5-A1E4-5041D4D5F6DE}" type="pres">
      <dgm:prSet presAssocID="{3C26F3E5-7DAF-4590-8331-F2408B2A8942}" presName="parentLin" presStyleCnt="0"/>
      <dgm:spPr/>
    </dgm:pt>
    <dgm:pt modelId="{E4D9442E-F30F-46A7-98E8-645D51D614BE}" type="pres">
      <dgm:prSet presAssocID="{3C26F3E5-7DAF-4590-8331-F2408B2A8942}" presName="parentLeftMargin" presStyleLbl="node1" presStyleIdx="0" presStyleCnt="4"/>
      <dgm:spPr/>
      <dgm:t>
        <a:bodyPr/>
        <a:lstStyle/>
        <a:p>
          <a:endParaRPr lang="ru-RU"/>
        </a:p>
      </dgm:t>
    </dgm:pt>
    <dgm:pt modelId="{F856C44B-FDDB-4120-8734-9818215B672D}" type="pres">
      <dgm:prSet presAssocID="{3C26F3E5-7DAF-4590-8331-F2408B2A8942}" presName="parentText" presStyleLbl="node1" presStyleIdx="1" presStyleCnt="4" custScaleX="142857" custScaleY="159779">
        <dgm:presLayoutVars>
          <dgm:chMax val="0"/>
          <dgm:bulletEnabled val="1"/>
        </dgm:presLayoutVars>
      </dgm:prSet>
      <dgm:spPr/>
      <dgm:t>
        <a:bodyPr/>
        <a:lstStyle/>
        <a:p>
          <a:endParaRPr lang="ru-RU"/>
        </a:p>
      </dgm:t>
    </dgm:pt>
    <dgm:pt modelId="{F8E9438B-4F37-4D2C-ADF5-12DCC3C8FFE9}" type="pres">
      <dgm:prSet presAssocID="{3C26F3E5-7DAF-4590-8331-F2408B2A8942}" presName="negativeSpace" presStyleCnt="0"/>
      <dgm:spPr/>
    </dgm:pt>
    <dgm:pt modelId="{55DD29E2-19A8-4950-9314-227D704E3F08}" type="pres">
      <dgm:prSet presAssocID="{3C26F3E5-7DAF-4590-8331-F2408B2A8942}" presName="childText" presStyleLbl="conFgAcc1" presStyleIdx="1" presStyleCnt="4">
        <dgm:presLayoutVars>
          <dgm:bulletEnabled val="1"/>
        </dgm:presLayoutVars>
      </dgm:prSet>
      <dgm:spPr/>
    </dgm:pt>
    <dgm:pt modelId="{DC7806C6-B4C5-41C0-91C3-1DBC68E9C320}" type="pres">
      <dgm:prSet presAssocID="{01506AEB-E86B-4BD7-805E-C1486D04F671}" presName="spaceBetweenRectangles" presStyleCnt="0"/>
      <dgm:spPr/>
    </dgm:pt>
    <dgm:pt modelId="{8D778458-26F7-4946-B2C5-E68CF4BF4F55}" type="pres">
      <dgm:prSet presAssocID="{635A7599-5820-4C13-9123-B6C630BADCBA}" presName="parentLin" presStyleCnt="0"/>
      <dgm:spPr/>
    </dgm:pt>
    <dgm:pt modelId="{4C567C62-90EF-42E3-B2EB-68EE5D558690}" type="pres">
      <dgm:prSet presAssocID="{635A7599-5820-4C13-9123-B6C630BADCBA}" presName="parentLeftMargin" presStyleLbl="node1" presStyleIdx="1" presStyleCnt="4"/>
      <dgm:spPr/>
      <dgm:t>
        <a:bodyPr/>
        <a:lstStyle/>
        <a:p>
          <a:endParaRPr lang="ru-RU"/>
        </a:p>
      </dgm:t>
    </dgm:pt>
    <dgm:pt modelId="{56851483-7F5C-4B91-B505-BCA268F62CE1}" type="pres">
      <dgm:prSet presAssocID="{635A7599-5820-4C13-9123-B6C630BADCBA}" presName="parentText" presStyleLbl="node1" presStyleIdx="2" presStyleCnt="4" custScaleX="142857">
        <dgm:presLayoutVars>
          <dgm:chMax val="0"/>
          <dgm:bulletEnabled val="1"/>
        </dgm:presLayoutVars>
      </dgm:prSet>
      <dgm:spPr/>
      <dgm:t>
        <a:bodyPr/>
        <a:lstStyle/>
        <a:p>
          <a:endParaRPr lang="ru-RU"/>
        </a:p>
      </dgm:t>
    </dgm:pt>
    <dgm:pt modelId="{2428F7FD-AFA6-45C8-AB75-7AD17E836C2B}" type="pres">
      <dgm:prSet presAssocID="{635A7599-5820-4C13-9123-B6C630BADCBA}" presName="negativeSpace" presStyleCnt="0"/>
      <dgm:spPr/>
    </dgm:pt>
    <dgm:pt modelId="{3559084C-3B0A-4EB7-9AB0-B7D58F935A55}" type="pres">
      <dgm:prSet presAssocID="{635A7599-5820-4C13-9123-B6C630BADCBA}" presName="childText" presStyleLbl="conFgAcc1" presStyleIdx="2" presStyleCnt="4">
        <dgm:presLayoutVars>
          <dgm:bulletEnabled val="1"/>
        </dgm:presLayoutVars>
      </dgm:prSet>
      <dgm:spPr/>
    </dgm:pt>
    <dgm:pt modelId="{E5ABB800-7344-4720-92BD-47E1F11BA4D2}" type="pres">
      <dgm:prSet presAssocID="{CE40A6E0-4C38-487B-81F7-CAD12ACF24D3}" presName="spaceBetweenRectangles" presStyleCnt="0"/>
      <dgm:spPr/>
    </dgm:pt>
    <dgm:pt modelId="{2E9BEB30-DFE8-4294-89CB-8F8CE3D528DB}" type="pres">
      <dgm:prSet presAssocID="{64FBD97B-1EB5-4760-B338-CDA5C9900D14}" presName="parentLin" presStyleCnt="0"/>
      <dgm:spPr/>
    </dgm:pt>
    <dgm:pt modelId="{3FD4E373-EF12-4C5E-862F-391E7F604FD1}" type="pres">
      <dgm:prSet presAssocID="{64FBD97B-1EB5-4760-B338-CDA5C9900D14}" presName="parentLeftMargin" presStyleLbl="node1" presStyleIdx="2" presStyleCnt="4"/>
      <dgm:spPr/>
      <dgm:t>
        <a:bodyPr/>
        <a:lstStyle/>
        <a:p>
          <a:endParaRPr lang="ru-RU"/>
        </a:p>
      </dgm:t>
    </dgm:pt>
    <dgm:pt modelId="{FCA679AA-60DB-4CEF-B961-1B5C41646664}" type="pres">
      <dgm:prSet presAssocID="{64FBD97B-1EB5-4760-B338-CDA5C9900D14}" presName="parentText" presStyleLbl="node1" presStyleIdx="3" presStyleCnt="4" custScaleX="142857">
        <dgm:presLayoutVars>
          <dgm:chMax val="0"/>
          <dgm:bulletEnabled val="1"/>
        </dgm:presLayoutVars>
      </dgm:prSet>
      <dgm:spPr/>
      <dgm:t>
        <a:bodyPr/>
        <a:lstStyle/>
        <a:p>
          <a:endParaRPr lang="ru-RU"/>
        </a:p>
      </dgm:t>
    </dgm:pt>
    <dgm:pt modelId="{48DA5A88-75C0-453B-8754-6D11E0DF1652}" type="pres">
      <dgm:prSet presAssocID="{64FBD97B-1EB5-4760-B338-CDA5C9900D14}" presName="negativeSpace" presStyleCnt="0"/>
      <dgm:spPr/>
    </dgm:pt>
    <dgm:pt modelId="{E9DD8281-8F9A-4589-8DA1-03F043116C49}" type="pres">
      <dgm:prSet presAssocID="{64FBD97B-1EB5-4760-B338-CDA5C9900D14}" presName="childText" presStyleLbl="conFgAcc1" presStyleIdx="3" presStyleCnt="4">
        <dgm:presLayoutVars>
          <dgm:bulletEnabled val="1"/>
        </dgm:presLayoutVars>
      </dgm:prSet>
      <dgm:spPr/>
    </dgm:pt>
  </dgm:ptLst>
  <dgm:cxnLst>
    <dgm:cxn modelId="{16D69B6E-7E1E-4C1F-B7D8-E871DF636174}" type="presOf" srcId="{3C26F3E5-7DAF-4590-8331-F2408B2A8942}" destId="{E4D9442E-F30F-46A7-98E8-645D51D614BE}" srcOrd="0" destOrd="0" presId="urn:microsoft.com/office/officeart/2005/8/layout/list1"/>
    <dgm:cxn modelId="{5F575904-3838-4F8B-82AD-943861BF1671}" type="presOf" srcId="{51A6C863-2FEE-439E-9BDA-450503F0D038}" destId="{43D9732F-A4AF-4893-BE90-F66089AAFA00}" srcOrd="0" destOrd="0" presId="urn:microsoft.com/office/officeart/2005/8/layout/list1"/>
    <dgm:cxn modelId="{8EB102E1-F7F0-4AC5-B41D-D9182B480F07}" srcId="{3A044340-1DAC-40B4-AB6B-300FE44CD138}" destId="{635A7599-5820-4C13-9123-B6C630BADCBA}" srcOrd="2" destOrd="0" parTransId="{C44F6508-2DB0-405D-8F19-B34D59EFC729}" sibTransId="{CE40A6E0-4C38-487B-81F7-CAD12ACF24D3}"/>
    <dgm:cxn modelId="{7F1ABB91-8668-45A8-A6C3-C508F61FBECF}" type="presOf" srcId="{64FBD97B-1EB5-4760-B338-CDA5C9900D14}" destId="{FCA679AA-60DB-4CEF-B961-1B5C41646664}" srcOrd="1" destOrd="0" presId="urn:microsoft.com/office/officeart/2005/8/layout/list1"/>
    <dgm:cxn modelId="{62FD1CA4-EFD4-4283-9520-8E51D7DBB10B}" type="presOf" srcId="{64FBD97B-1EB5-4760-B338-CDA5C9900D14}" destId="{3FD4E373-EF12-4C5E-862F-391E7F604FD1}" srcOrd="0" destOrd="0" presId="urn:microsoft.com/office/officeart/2005/8/layout/list1"/>
    <dgm:cxn modelId="{85FB2B95-0A2D-441E-B7F3-A806F61E2A48}" type="presOf" srcId="{3C26F3E5-7DAF-4590-8331-F2408B2A8942}" destId="{F856C44B-FDDB-4120-8734-9818215B672D}" srcOrd="1" destOrd="0" presId="urn:microsoft.com/office/officeart/2005/8/layout/list1"/>
    <dgm:cxn modelId="{93BF935C-0A3D-459E-AA4E-2BEA909F0CD2}" srcId="{3A044340-1DAC-40B4-AB6B-300FE44CD138}" destId="{3C26F3E5-7DAF-4590-8331-F2408B2A8942}" srcOrd="1" destOrd="0" parTransId="{15F92E84-1640-476C-8090-6AA0FA69D31A}" sibTransId="{01506AEB-E86B-4BD7-805E-C1486D04F671}"/>
    <dgm:cxn modelId="{5B2D1DCF-B9AE-4FE5-87E7-E248C9C8A1C7}" type="presOf" srcId="{635A7599-5820-4C13-9123-B6C630BADCBA}" destId="{4C567C62-90EF-42E3-B2EB-68EE5D558690}" srcOrd="0" destOrd="0" presId="urn:microsoft.com/office/officeart/2005/8/layout/list1"/>
    <dgm:cxn modelId="{FC2A13FB-A83A-4BBB-ABD8-7EC8F0B1E9BC}" type="presOf" srcId="{51A6C863-2FEE-439E-9BDA-450503F0D038}" destId="{59D47634-3E2A-4D8A-8B1B-D8EEB285E8DB}" srcOrd="1" destOrd="0" presId="urn:microsoft.com/office/officeart/2005/8/layout/list1"/>
    <dgm:cxn modelId="{B8DB65A2-8A1A-4282-9A72-AA2BCB92C341}" type="presOf" srcId="{635A7599-5820-4C13-9123-B6C630BADCBA}" destId="{56851483-7F5C-4B91-B505-BCA268F62CE1}" srcOrd="1" destOrd="0" presId="urn:microsoft.com/office/officeart/2005/8/layout/list1"/>
    <dgm:cxn modelId="{372B513D-D909-4186-965C-0B3F11C2AA8A}" srcId="{3A044340-1DAC-40B4-AB6B-300FE44CD138}" destId="{51A6C863-2FEE-439E-9BDA-450503F0D038}" srcOrd="0" destOrd="0" parTransId="{F1C42F6C-8A40-4FF9-A933-DAC719F874A0}" sibTransId="{6E8C2837-079C-466E-B879-5E2A2AA02EC0}"/>
    <dgm:cxn modelId="{58BE6966-49C5-4836-B16F-F5D8D5048786}" type="presOf" srcId="{3A044340-1DAC-40B4-AB6B-300FE44CD138}" destId="{EA6DF36E-8B08-403D-A14A-84BC8010F67D}" srcOrd="0" destOrd="0" presId="urn:microsoft.com/office/officeart/2005/8/layout/list1"/>
    <dgm:cxn modelId="{7C2C100E-78FF-4E09-8450-9524D06E2A6F}" srcId="{3A044340-1DAC-40B4-AB6B-300FE44CD138}" destId="{64FBD97B-1EB5-4760-B338-CDA5C9900D14}" srcOrd="3" destOrd="0" parTransId="{586E6380-C5C6-40B6-85DA-E78E5F789273}" sibTransId="{795F4B9F-70AF-4FCC-8CC5-F192C05349A0}"/>
    <dgm:cxn modelId="{F247E935-F7F5-461F-A662-18F4124C100A}" type="presParOf" srcId="{EA6DF36E-8B08-403D-A14A-84BC8010F67D}" destId="{A635915C-940E-49F3-A070-631F9BB26F76}" srcOrd="0" destOrd="0" presId="urn:microsoft.com/office/officeart/2005/8/layout/list1"/>
    <dgm:cxn modelId="{0F1859FC-CB94-4EBE-826B-3CD3964F3648}" type="presParOf" srcId="{A635915C-940E-49F3-A070-631F9BB26F76}" destId="{43D9732F-A4AF-4893-BE90-F66089AAFA00}" srcOrd="0" destOrd="0" presId="urn:microsoft.com/office/officeart/2005/8/layout/list1"/>
    <dgm:cxn modelId="{E504E7B7-408C-4C62-9B26-3363F0F2C427}" type="presParOf" srcId="{A635915C-940E-49F3-A070-631F9BB26F76}" destId="{59D47634-3E2A-4D8A-8B1B-D8EEB285E8DB}" srcOrd="1" destOrd="0" presId="urn:microsoft.com/office/officeart/2005/8/layout/list1"/>
    <dgm:cxn modelId="{8B4463E7-F0E4-4EE9-82EA-96E797DE5598}" type="presParOf" srcId="{EA6DF36E-8B08-403D-A14A-84BC8010F67D}" destId="{728A07F9-E023-4942-BEC8-CF6A9D661A8B}" srcOrd="1" destOrd="0" presId="urn:microsoft.com/office/officeart/2005/8/layout/list1"/>
    <dgm:cxn modelId="{FC107BAA-E231-492A-B0C5-1335484DAE6E}" type="presParOf" srcId="{EA6DF36E-8B08-403D-A14A-84BC8010F67D}" destId="{45192187-023E-48C2-A0F7-1B9D1CC36022}" srcOrd="2" destOrd="0" presId="urn:microsoft.com/office/officeart/2005/8/layout/list1"/>
    <dgm:cxn modelId="{4F7A80A3-F713-49AE-9223-FC41F3F2090C}" type="presParOf" srcId="{EA6DF36E-8B08-403D-A14A-84BC8010F67D}" destId="{E3495EE7-FF3F-4859-A4F3-CCCA5698EF8B}" srcOrd="3" destOrd="0" presId="urn:microsoft.com/office/officeart/2005/8/layout/list1"/>
    <dgm:cxn modelId="{1303D586-DAA5-44CD-8BFA-D5EFE7E27EA2}" type="presParOf" srcId="{EA6DF36E-8B08-403D-A14A-84BC8010F67D}" destId="{89C439E5-88D2-43D5-A1E4-5041D4D5F6DE}" srcOrd="4" destOrd="0" presId="urn:microsoft.com/office/officeart/2005/8/layout/list1"/>
    <dgm:cxn modelId="{AFBB54B3-268F-4544-9CD8-EF8BD4261402}" type="presParOf" srcId="{89C439E5-88D2-43D5-A1E4-5041D4D5F6DE}" destId="{E4D9442E-F30F-46A7-98E8-645D51D614BE}" srcOrd="0" destOrd="0" presId="urn:microsoft.com/office/officeart/2005/8/layout/list1"/>
    <dgm:cxn modelId="{66BF8AB1-A173-4F8E-8B24-08F69D89AEE4}" type="presParOf" srcId="{89C439E5-88D2-43D5-A1E4-5041D4D5F6DE}" destId="{F856C44B-FDDB-4120-8734-9818215B672D}" srcOrd="1" destOrd="0" presId="urn:microsoft.com/office/officeart/2005/8/layout/list1"/>
    <dgm:cxn modelId="{EE93C505-D0C9-4319-B649-45F19A097299}" type="presParOf" srcId="{EA6DF36E-8B08-403D-A14A-84BC8010F67D}" destId="{F8E9438B-4F37-4D2C-ADF5-12DCC3C8FFE9}" srcOrd="5" destOrd="0" presId="urn:microsoft.com/office/officeart/2005/8/layout/list1"/>
    <dgm:cxn modelId="{CE65AD92-73BC-42B8-B61E-D1CF09AE9CC1}" type="presParOf" srcId="{EA6DF36E-8B08-403D-A14A-84BC8010F67D}" destId="{55DD29E2-19A8-4950-9314-227D704E3F08}" srcOrd="6" destOrd="0" presId="urn:microsoft.com/office/officeart/2005/8/layout/list1"/>
    <dgm:cxn modelId="{09652F3B-6733-4C26-93A1-3F9E83329C56}" type="presParOf" srcId="{EA6DF36E-8B08-403D-A14A-84BC8010F67D}" destId="{DC7806C6-B4C5-41C0-91C3-1DBC68E9C320}" srcOrd="7" destOrd="0" presId="urn:microsoft.com/office/officeart/2005/8/layout/list1"/>
    <dgm:cxn modelId="{2F0EFBA4-0528-4C15-9E96-5C3DC3BE9E8D}" type="presParOf" srcId="{EA6DF36E-8B08-403D-A14A-84BC8010F67D}" destId="{8D778458-26F7-4946-B2C5-E68CF4BF4F55}" srcOrd="8" destOrd="0" presId="urn:microsoft.com/office/officeart/2005/8/layout/list1"/>
    <dgm:cxn modelId="{6797B2BB-5A4B-4290-93E6-FFC2C146555B}" type="presParOf" srcId="{8D778458-26F7-4946-B2C5-E68CF4BF4F55}" destId="{4C567C62-90EF-42E3-B2EB-68EE5D558690}" srcOrd="0" destOrd="0" presId="urn:microsoft.com/office/officeart/2005/8/layout/list1"/>
    <dgm:cxn modelId="{B6ACED39-6250-4C6E-B8E1-126D06B7AEB9}" type="presParOf" srcId="{8D778458-26F7-4946-B2C5-E68CF4BF4F55}" destId="{56851483-7F5C-4B91-B505-BCA268F62CE1}" srcOrd="1" destOrd="0" presId="urn:microsoft.com/office/officeart/2005/8/layout/list1"/>
    <dgm:cxn modelId="{C11316BD-9E3C-49B3-B2AA-E09174ACC6EC}" type="presParOf" srcId="{EA6DF36E-8B08-403D-A14A-84BC8010F67D}" destId="{2428F7FD-AFA6-45C8-AB75-7AD17E836C2B}" srcOrd="9" destOrd="0" presId="urn:microsoft.com/office/officeart/2005/8/layout/list1"/>
    <dgm:cxn modelId="{FD2011E0-140A-4FD1-9CE7-D085B7218B36}" type="presParOf" srcId="{EA6DF36E-8B08-403D-A14A-84BC8010F67D}" destId="{3559084C-3B0A-4EB7-9AB0-B7D58F935A55}" srcOrd="10" destOrd="0" presId="urn:microsoft.com/office/officeart/2005/8/layout/list1"/>
    <dgm:cxn modelId="{DB3830FF-607B-470D-A72E-168AC5F30FB7}" type="presParOf" srcId="{EA6DF36E-8B08-403D-A14A-84BC8010F67D}" destId="{E5ABB800-7344-4720-92BD-47E1F11BA4D2}" srcOrd="11" destOrd="0" presId="urn:microsoft.com/office/officeart/2005/8/layout/list1"/>
    <dgm:cxn modelId="{CEF4B408-09C9-4077-8208-AA7AB1753B33}" type="presParOf" srcId="{EA6DF36E-8B08-403D-A14A-84BC8010F67D}" destId="{2E9BEB30-DFE8-4294-89CB-8F8CE3D528DB}" srcOrd="12" destOrd="0" presId="urn:microsoft.com/office/officeart/2005/8/layout/list1"/>
    <dgm:cxn modelId="{8A9226F7-EE15-4C09-83E4-36D0EF2A55FC}" type="presParOf" srcId="{2E9BEB30-DFE8-4294-89CB-8F8CE3D528DB}" destId="{3FD4E373-EF12-4C5E-862F-391E7F604FD1}" srcOrd="0" destOrd="0" presId="urn:microsoft.com/office/officeart/2005/8/layout/list1"/>
    <dgm:cxn modelId="{CA674EB3-BA7E-4304-A7DB-AD5DD2C71639}" type="presParOf" srcId="{2E9BEB30-DFE8-4294-89CB-8F8CE3D528DB}" destId="{FCA679AA-60DB-4CEF-B961-1B5C41646664}" srcOrd="1" destOrd="0" presId="urn:microsoft.com/office/officeart/2005/8/layout/list1"/>
    <dgm:cxn modelId="{D58E5CC6-1574-4C58-9699-E5D38D913479}" type="presParOf" srcId="{EA6DF36E-8B08-403D-A14A-84BC8010F67D}" destId="{48DA5A88-75C0-453B-8754-6D11E0DF1652}" srcOrd="13" destOrd="0" presId="urn:microsoft.com/office/officeart/2005/8/layout/list1"/>
    <dgm:cxn modelId="{CB6B8DD5-DE42-4F7B-A107-8E70C9B64498}" type="presParOf" srcId="{EA6DF36E-8B08-403D-A14A-84BC8010F67D}" destId="{E9DD8281-8F9A-4589-8DA1-03F043116C49}"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2253FE-121F-491E-8B44-900C24123DA1}"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ru-RU"/>
        </a:p>
      </dgm:t>
    </dgm:pt>
    <dgm:pt modelId="{AD694CBB-CD54-4C98-9739-534A839B0A02}">
      <dgm:prSet phldrT="[Текст]" custT="1"/>
      <dgm:spPr/>
      <dgm:t>
        <a:bodyPr/>
        <a:lstStyle/>
        <a:p>
          <a:r>
            <a:rPr lang="uk-UA" sz="1400" dirty="0" smtClean="0"/>
            <a:t>5. Право на соціальний захист. Іноземці та особи без громадянства мають право на соціальний захист, в тому числі на одержання пенсії та інших видів соціальної допомоги відповідно до законодавства України та міжнародних договорів України. </a:t>
          </a:r>
          <a:endParaRPr lang="ru-RU" sz="1400" dirty="0"/>
        </a:p>
      </dgm:t>
    </dgm:pt>
    <dgm:pt modelId="{0F240403-099A-4C18-B214-06F64C8B8580}" type="parTrans" cxnId="{E54EAC90-E6E8-4724-B1EE-C4051D5496F7}">
      <dgm:prSet/>
      <dgm:spPr/>
      <dgm:t>
        <a:bodyPr/>
        <a:lstStyle/>
        <a:p>
          <a:endParaRPr lang="ru-RU"/>
        </a:p>
      </dgm:t>
    </dgm:pt>
    <dgm:pt modelId="{32F2C2A7-2FE9-4046-AE76-486A72C8BB96}" type="sibTrans" cxnId="{E54EAC90-E6E8-4724-B1EE-C4051D5496F7}">
      <dgm:prSet/>
      <dgm:spPr/>
      <dgm:t>
        <a:bodyPr/>
        <a:lstStyle/>
        <a:p>
          <a:endParaRPr lang="ru-RU"/>
        </a:p>
      </dgm:t>
    </dgm:pt>
    <dgm:pt modelId="{31D07AB5-4BA1-426E-9970-544FAA90547B}">
      <dgm:prSet phldrT="[Текст]" custT="1"/>
      <dgm:spPr/>
      <dgm:t>
        <a:bodyPr/>
        <a:lstStyle/>
        <a:p>
          <a:r>
            <a:rPr lang="uk-UA" sz="1400" dirty="0" smtClean="0"/>
            <a:t>6. Право на житло. Іноземці та особи без громадянства, які постійно проживають в Україні, мають право на підставах і в порядку, встановлених для громадян України, одержати жиле приміщення, якщо інше не передбачено законодавством України.</a:t>
          </a:r>
          <a:endParaRPr lang="ru-RU" sz="1400" dirty="0"/>
        </a:p>
      </dgm:t>
    </dgm:pt>
    <dgm:pt modelId="{23FF2D46-D1E1-43BC-9CA5-C4714D66E8FC}" type="parTrans" cxnId="{CEA1B8BA-B373-4694-8D48-36C469F56305}">
      <dgm:prSet/>
      <dgm:spPr/>
      <dgm:t>
        <a:bodyPr/>
        <a:lstStyle/>
        <a:p>
          <a:endParaRPr lang="ru-RU"/>
        </a:p>
      </dgm:t>
    </dgm:pt>
    <dgm:pt modelId="{3DB7DD94-359E-4770-B668-427BD91E704F}" type="sibTrans" cxnId="{CEA1B8BA-B373-4694-8D48-36C469F56305}">
      <dgm:prSet/>
      <dgm:spPr/>
      <dgm:t>
        <a:bodyPr/>
        <a:lstStyle/>
        <a:p>
          <a:endParaRPr lang="ru-RU"/>
        </a:p>
      </dgm:t>
    </dgm:pt>
    <dgm:pt modelId="{A4B4287D-A99D-4295-B8B5-F08AEA5793B4}">
      <dgm:prSet phldrT="[Текст]" custT="1"/>
      <dgm:spPr/>
      <dgm:t>
        <a:bodyPr/>
        <a:lstStyle/>
        <a:p>
          <a:r>
            <a:rPr lang="uk-UA" sz="1400" dirty="0" smtClean="0"/>
            <a:t>7. Майнові та особисті немайнові права. Іноземці та особи без громадянства можуть відповідно до законодавства України мати у власності будь-яке майно, успадковувати і заповідати його, а також мати особисті немайнові права. </a:t>
          </a:r>
          <a:endParaRPr lang="ru-RU" sz="1400" dirty="0"/>
        </a:p>
      </dgm:t>
    </dgm:pt>
    <dgm:pt modelId="{95F05E8A-4C8E-4B2D-B426-549151D1CAE0}" type="parTrans" cxnId="{83937F8C-1CDA-4DBC-BE54-55D7FC2DE821}">
      <dgm:prSet/>
      <dgm:spPr/>
      <dgm:t>
        <a:bodyPr/>
        <a:lstStyle/>
        <a:p>
          <a:endParaRPr lang="ru-RU"/>
        </a:p>
      </dgm:t>
    </dgm:pt>
    <dgm:pt modelId="{84C010BA-3D2B-4C8E-B128-EAFE41B5CE4D}" type="sibTrans" cxnId="{83937F8C-1CDA-4DBC-BE54-55D7FC2DE821}">
      <dgm:prSet/>
      <dgm:spPr/>
      <dgm:t>
        <a:bodyPr/>
        <a:lstStyle/>
        <a:p>
          <a:endParaRPr lang="ru-RU"/>
        </a:p>
      </dgm:t>
    </dgm:pt>
    <dgm:pt modelId="{F168476B-5DC2-44DC-8351-ED912CA2554A}" type="pres">
      <dgm:prSet presAssocID="{D02253FE-121F-491E-8B44-900C24123DA1}" presName="linear" presStyleCnt="0">
        <dgm:presLayoutVars>
          <dgm:dir/>
          <dgm:animLvl val="lvl"/>
          <dgm:resizeHandles val="exact"/>
        </dgm:presLayoutVars>
      </dgm:prSet>
      <dgm:spPr/>
      <dgm:t>
        <a:bodyPr/>
        <a:lstStyle/>
        <a:p>
          <a:endParaRPr lang="ru-RU"/>
        </a:p>
      </dgm:t>
    </dgm:pt>
    <dgm:pt modelId="{CEF7E888-6D66-4290-A90E-B7C405C6EB6C}" type="pres">
      <dgm:prSet presAssocID="{AD694CBB-CD54-4C98-9739-534A839B0A02}" presName="parentLin" presStyleCnt="0"/>
      <dgm:spPr/>
    </dgm:pt>
    <dgm:pt modelId="{9C37250B-ABD4-47B1-B3CB-E29C5D8D83B3}" type="pres">
      <dgm:prSet presAssocID="{AD694CBB-CD54-4C98-9739-534A839B0A02}" presName="parentLeftMargin" presStyleLbl="node1" presStyleIdx="0" presStyleCnt="3"/>
      <dgm:spPr/>
      <dgm:t>
        <a:bodyPr/>
        <a:lstStyle/>
        <a:p>
          <a:endParaRPr lang="ru-RU"/>
        </a:p>
      </dgm:t>
    </dgm:pt>
    <dgm:pt modelId="{0D85D740-250C-469C-9595-D250F6EE5037}" type="pres">
      <dgm:prSet presAssocID="{AD694CBB-CD54-4C98-9739-534A839B0A02}" presName="parentText" presStyleLbl="node1" presStyleIdx="0" presStyleCnt="3" custScaleX="142857">
        <dgm:presLayoutVars>
          <dgm:chMax val="0"/>
          <dgm:bulletEnabled val="1"/>
        </dgm:presLayoutVars>
      </dgm:prSet>
      <dgm:spPr/>
      <dgm:t>
        <a:bodyPr/>
        <a:lstStyle/>
        <a:p>
          <a:endParaRPr lang="ru-RU"/>
        </a:p>
      </dgm:t>
    </dgm:pt>
    <dgm:pt modelId="{E1B36B50-3507-4A2E-80B8-5A7C2CD659E0}" type="pres">
      <dgm:prSet presAssocID="{AD694CBB-CD54-4C98-9739-534A839B0A02}" presName="negativeSpace" presStyleCnt="0"/>
      <dgm:spPr/>
    </dgm:pt>
    <dgm:pt modelId="{98CD1E20-88C7-43B3-91F8-3DF657F72D05}" type="pres">
      <dgm:prSet presAssocID="{AD694CBB-CD54-4C98-9739-534A839B0A02}" presName="childText" presStyleLbl="conFgAcc1" presStyleIdx="0" presStyleCnt="3">
        <dgm:presLayoutVars>
          <dgm:bulletEnabled val="1"/>
        </dgm:presLayoutVars>
      </dgm:prSet>
      <dgm:spPr/>
    </dgm:pt>
    <dgm:pt modelId="{701E3131-32FF-4901-8022-AB14000AAA49}" type="pres">
      <dgm:prSet presAssocID="{32F2C2A7-2FE9-4046-AE76-486A72C8BB96}" presName="spaceBetweenRectangles" presStyleCnt="0"/>
      <dgm:spPr/>
    </dgm:pt>
    <dgm:pt modelId="{6E4A6A57-6998-4316-89BA-70C575D0FDB1}" type="pres">
      <dgm:prSet presAssocID="{31D07AB5-4BA1-426E-9970-544FAA90547B}" presName="parentLin" presStyleCnt="0"/>
      <dgm:spPr/>
    </dgm:pt>
    <dgm:pt modelId="{EECFF5BF-389D-4E08-AC76-5D12A9765CCC}" type="pres">
      <dgm:prSet presAssocID="{31D07AB5-4BA1-426E-9970-544FAA90547B}" presName="parentLeftMargin" presStyleLbl="node1" presStyleIdx="0" presStyleCnt="3"/>
      <dgm:spPr/>
      <dgm:t>
        <a:bodyPr/>
        <a:lstStyle/>
        <a:p>
          <a:endParaRPr lang="ru-RU"/>
        </a:p>
      </dgm:t>
    </dgm:pt>
    <dgm:pt modelId="{0DC82671-D418-4C67-B7BF-B80C16B4FACD}" type="pres">
      <dgm:prSet presAssocID="{31D07AB5-4BA1-426E-9970-544FAA90547B}" presName="parentText" presStyleLbl="node1" presStyleIdx="1" presStyleCnt="3" custScaleX="142857" custLinFactNeighborY="1069">
        <dgm:presLayoutVars>
          <dgm:chMax val="0"/>
          <dgm:bulletEnabled val="1"/>
        </dgm:presLayoutVars>
      </dgm:prSet>
      <dgm:spPr/>
      <dgm:t>
        <a:bodyPr/>
        <a:lstStyle/>
        <a:p>
          <a:endParaRPr lang="ru-RU"/>
        </a:p>
      </dgm:t>
    </dgm:pt>
    <dgm:pt modelId="{E165ECC6-37E2-415C-95F9-73A8497D0F06}" type="pres">
      <dgm:prSet presAssocID="{31D07AB5-4BA1-426E-9970-544FAA90547B}" presName="negativeSpace" presStyleCnt="0"/>
      <dgm:spPr/>
    </dgm:pt>
    <dgm:pt modelId="{D914EA86-2F70-4C14-A9E2-969212641E0F}" type="pres">
      <dgm:prSet presAssocID="{31D07AB5-4BA1-426E-9970-544FAA90547B}" presName="childText" presStyleLbl="conFgAcc1" presStyleIdx="1" presStyleCnt="3">
        <dgm:presLayoutVars>
          <dgm:bulletEnabled val="1"/>
        </dgm:presLayoutVars>
      </dgm:prSet>
      <dgm:spPr/>
    </dgm:pt>
    <dgm:pt modelId="{E41EFAE4-6FF6-4B53-98B7-2E6E3999257A}" type="pres">
      <dgm:prSet presAssocID="{3DB7DD94-359E-4770-B668-427BD91E704F}" presName="spaceBetweenRectangles" presStyleCnt="0"/>
      <dgm:spPr/>
    </dgm:pt>
    <dgm:pt modelId="{7F7013DE-64BF-41D6-840D-0F3F5C46A37C}" type="pres">
      <dgm:prSet presAssocID="{A4B4287D-A99D-4295-B8B5-F08AEA5793B4}" presName="parentLin" presStyleCnt="0"/>
      <dgm:spPr/>
    </dgm:pt>
    <dgm:pt modelId="{FA323DA8-616E-4440-88CD-0A2B89AB1A27}" type="pres">
      <dgm:prSet presAssocID="{A4B4287D-A99D-4295-B8B5-F08AEA5793B4}" presName="parentLeftMargin" presStyleLbl="node1" presStyleIdx="1" presStyleCnt="3"/>
      <dgm:spPr/>
      <dgm:t>
        <a:bodyPr/>
        <a:lstStyle/>
        <a:p>
          <a:endParaRPr lang="ru-RU"/>
        </a:p>
      </dgm:t>
    </dgm:pt>
    <dgm:pt modelId="{B25E03AF-AB41-40F5-B4B7-B44FEF12EAD6}" type="pres">
      <dgm:prSet presAssocID="{A4B4287D-A99D-4295-B8B5-F08AEA5793B4}" presName="parentText" presStyleLbl="node1" presStyleIdx="2" presStyleCnt="3" custScaleX="142857">
        <dgm:presLayoutVars>
          <dgm:chMax val="0"/>
          <dgm:bulletEnabled val="1"/>
        </dgm:presLayoutVars>
      </dgm:prSet>
      <dgm:spPr/>
      <dgm:t>
        <a:bodyPr/>
        <a:lstStyle/>
        <a:p>
          <a:endParaRPr lang="ru-RU"/>
        </a:p>
      </dgm:t>
    </dgm:pt>
    <dgm:pt modelId="{FFA32546-526F-4B79-98E9-52B734AC7BAF}" type="pres">
      <dgm:prSet presAssocID="{A4B4287D-A99D-4295-B8B5-F08AEA5793B4}" presName="negativeSpace" presStyleCnt="0"/>
      <dgm:spPr/>
    </dgm:pt>
    <dgm:pt modelId="{2D3F39D0-DB8E-4451-A07F-996CC7A35A10}" type="pres">
      <dgm:prSet presAssocID="{A4B4287D-A99D-4295-B8B5-F08AEA5793B4}" presName="childText" presStyleLbl="conFgAcc1" presStyleIdx="2" presStyleCnt="3">
        <dgm:presLayoutVars>
          <dgm:bulletEnabled val="1"/>
        </dgm:presLayoutVars>
      </dgm:prSet>
      <dgm:spPr/>
    </dgm:pt>
  </dgm:ptLst>
  <dgm:cxnLst>
    <dgm:cxn modelId="{83937F8C-1CDA-4DBC-BE54-55D7FC2DE821}" srcId="{D02253FE-121F-491E-8B44-900C24123DA1}" destId="{A4B4287D-A99D-4295-B8B5-F08AEA5793B4}" srcOrd="2" destOrd="0" parTransId="{95F05E8A-4C8E-4B2D-B426-549151D1CAE0}" sibTransId="{84C010BA-3D2B-4C8E-B128-EAFE41B5CE4D}"/>
    <dgm:cxn modelId="{E54EAC90-E6E8-4724-B1EE-C4051D5496F7}" srcId="{D02253FE-121F-491E-8B44-900C24123DA1}" destId="{AD694CBB-CD54-4C98-9739-534A839B0A02}" srcOrd="0" destOrd="0" parTransId="{0F240403-099A-4C18-B214-06F64C8B8580}" sibTransId="{32F2C2A7-2FE9-4046-AE76-486A72C8BB96}"/>
    <dgm:cxn modelId="{D4B3E481-7734-4344-ABDC-1F6B034D6743}" type="presOf" srcId="{AD694CBB-CD54-4C98-9739-534A839B0A02}" destId="{0D85D740-250C-469C-9595-D250F6EE5037}" srcOrd="1" destOrd="0" presId="urn:microsoft.com/office/officeart/2005/8/layout/list1"/>
    <dgm:cxn modelId="{F6342CBA-78DA-4B63-A071-0EB837683796}" type="presOf" srcId="{31D07AB5-4BA1-426E-9970-544FAA90547B}" destId="{EECFF5BF-389D-4E08-AC76-5D12A9765CCC}" srcOrd="0" destOrd="0" presId="urn:microsoft.com/office/officeart/2005/8/layout/list1"/>
    <dgm:cxn modelId="{4DBC58D0-4B0B-4A6E-8652-732430DEB3AF}" type="presOf" srcId="{31D07AB5-4BA1-426E-9970-544FAA90547B}" destId="{0DC82671-D418-4C67-B7BF-B80C16B4FACD}" srcOrd="1" destOrd="0" presId="urn:microsoft.com/office/officeart/2005/8/layout/list1"/>
    <dgm:cxn modelId="{CEA1B8BA-B373-4694-8D48-36C469F56305}" srcId="{D02253FE-121F-491E-8B44-900C24123DA1}" destId="{31D07AB5-4BA1-426E-9970-544FAA90547B}" srcOrd="1" destOrd="0" parTransId="{23FF2D46-D1E1-43BC-9CA5-C4714D66E8FC}" sibTransId="{3DB7DD94-359E-4770-B668-427BD91E704F}"/>
    <dgm:cxn modelId="{2E18FC41-8986-40BE-B7D9-1D7E5AD7F2C9}" type="presOf" srcId="{AD694CBB-CD54-4C98-9739-534A839B0A02}" destId="{9C37250B-ABD4-47B1-B3CB-E29C5D8D83B3}" srcOrd="0" destOrd="0" presId="urn:microsoft.com/office/officeart/2005/8/layout/list1"/>
    <dgm:cxn modelId="{7DF878BD-2137-49F2-937A-4A8842C7A46F}" type="presOf" srcId="{A4B4287D-A99D-4295-B8B5-F08AEA5793B4}" destId="{B25E03AF-AB41-40F5-B4B7-B44FEF12EAD6}" srcOrd="1" destOrd="0" presId="urn:microsoft.com/office/officeart/2005/8/layout/list1"/>
    <dgm:cxn modelId="{C966C6D5-10F2-45C4-B641-34413CD7AD5B}" type="presOf" srcId="{D02253FE-121F-491E-8B44-900C24123DA1}" destId="{F168476B-5DC2-44DC-8351-ED912CA2554A}" srcOrd="0" destOrd="0" presId="urn:microsoft.com/office/officeart/2005/8/layout/list1"/>
    <dgm:cxn modelId="{E20525BB-BDDE-454B-B8CC-CF9572E27F14}" type="presOf" srcId="{A4B4287D-A99D-4295-B8B5-F08AEA5793B4}" destId="{FA323DA8-616E-4440-88CD-0A2B89AB1A27}" srcOrd="0" destOrd="0" presId="urn:microsoft.com/office/officeart/2005/8/layout/list1"/>
    <dgm:cxn modelId="{C3AEC0A8-AB53-4710-B195-A84F604283A5}" type="presParOf" srcId="{F168476B-5DC2-44DC-8351-ED912CA2554A}" destId="{CEF7E888-6D66-4290-A90E-B7C405C6EB6C}" srcOrd="0" destOrd="0" presId="urn:microsoft.com/office/officeart/2005/8/layout/list1"/>
    <dgm:cxn modelId="{4964A628-B319-41D9-A8EB-1C2D73B08738}" type="presParOf" srcId="{CEF7E888-6D66-4290-A90E-B7C405C6EB6C}" destId="{9C37250B-ABD4-47B1-B3CB-E29C5D8D83B3}" srcOrd="0" destOrd="0" presId="urn:microsoft.com/office/officeart/2005/8/layout/list1"/>
    <dgm:cxn modelId="{FC6FABE3-0915-4654-87C7-7453D50C08C1}" type="presParOf" srcId="{CEF7E888-6D66-4290-A90E-B7C405C6EB6C}" destId="{0D85D740-250C-469C-9595-D250F6EE5037}" srcOrd="1" destOrd="0" presId="urn:microsoft.com/office/officeart/2005/8/layout/list1"/>
    <dgm:cxn modelId="{007FD9D3-1706-4612-8F27-99F5AFBAC3F8}" type="presParOf" srcId="{F168476B-5DC2-44DC-8351-ED912CA2554A}" destId="{E1B36B50-3507-4A2E-80B8-5A7C2CD659E0}" srcOrd="1" destOrd="0" presId="urn:microsoft.com/office/officeart/2005/8/layout/list1"/>
    <dgm:cxn modelId="{470F8D05-DBF0-45FC-B4F6-B668FB02107D}" type="presParOf" srcId="{F168476B-5DC2-44DC-8351-ED912CA2554A}" destId="{98CD1E20-88C7-43B3-91F8-3DF657F72D05}" srcOrd="2" destOrd="0" presId="urn:microsoft.com/office/officeart/2005/8/layout/list1"/>
    <dgm:cxn modelId="{8C367138-3607-4D0C-AE17-A9BBA823F997}" type="presParOf" srcId="{F168476B-5DC2-44DC-8351-ED912CA2554A}" destId="{701E3131-32FF-4901-8022-AB14000AAA49}" srcOrd="3" destOrd="0" presId="urn:microsoft.com/office/officeart/2005/8/layout/list1"/>
    <dgm:cxn modelId="{02441A0D-8D64-40D2-A007-26F93B85F6D2}" type="presParOf" srcId="{F168476B-5DC2-44DC-8351-ED912CA2554A}" destId="{6E4A6A57-6998-4316-89BA-70C575D0FDB1}" srcOrd="4" destOrd="0" presId="urn:microsoft.com/office/officeart/2005/8/layout/list1"/>
    <dgm:cxn modelId="{EB2413A1-0E64-45FB-A680-E6677EAFEA2E}" type="presParOf" srcId="{6E4A6A57-6998-4316-89BA-70C575D0FDB1}" destId="{EECFF5BF-389D-4E08-AC76-5D12A9765CCC}" srcOrd="0" destOrd="0" presId="urn:microsoft.com/office/officeart/2005/8/layout/list1"/>
    <dgm:cxn modelId="{5AD0192E-A574-4751-9E18-FA065F52F259}" type="presParOf" srcId="{6E4A6A57-6998-4316-89BA-70C575D0FDB1}" destId="{0DC82671-D418-4C67-B7BF-B80C16B4FACD}" srcOrd="1" destOrd="0" presId="urn:microsoft.com/office/officeart/2005/8/layout/list1"/>
    <dgm:cxn modelId="{D680883A-0513-4A98-BC12-EAC435A5C960}" type="presParOf" srcId="{F168476B-5DC2-44DC-8351-ED912CA2554A}" destId="{E165ECC6-37E2-415C-95F9-73A8497D0F06}" srcOrd="5" destOrd="0" presId="urn:microsoft.com/office/officeart/2005/8/layout/list1"/>
    <dgm:cxn modelId="{6D5413BA-864A-464D-9E06-14AC78D0DCA6}" type="presParOf" srcId="{F168476B-5DC2-44DC-8351-ED912CA2554A}" destId="{D914EA86-2F70-4C14-A9E2-969212641E0F}" srcOrd="6" destOrd="0" presId="urn:microsoft.com/office/officeart/2005/8/layout/list1"/>
    <dgm:cxn modelId="{226AE287-4C77-47BF-963E-4B029CF3197E}" type="presParOf" srcId="{F168476B-5DC2-44DC-8351-ED912CA2554A}" destId="{E41EFAE4-6FF6-4B53-98B7-2E6E3999257A}" srcOrd="7" destOrd="0" presId="urn:microsoft.com/office/officeart/2005/8/layout/list1"/>
    <dgm:cxn modelId="{ABB38D8C-329E-4060-8DB3-145CB838ABC3}" type="presParOf" srcId="{F168476B-5DC2-44DC-8351-ED912CA2554A}" destId="{7F7013DE-64BF-41D6-840D-0F3F5C46A37C}" srcOrd="8" destOrd="0" presId="urn:microsoft.com/office/officeart/2005/8/layout/list1"/>
    <dgm:cxn modelId="{BCE25641-2937-43C4-84B5-342139271DCD}" type="presParOf" srcId="{7F7013DE-64BF-41D6-840D-0F3F5C46A37C}" destId="{FA323DA8-616E-4440-88CD-0A2B89AB1A27}" srcOrd="0" destOrd="0" presId="urn:microsoft.com/office/officeart/2005/8/layout/list1"/>
    <dgm:cxn modelId="{829FD49D-2C9A-45CF-9B07-4183152A65DB}" type="presParOf" srcId="{7F7013DE-64BF-41D6-840D-0F3F5C46A37C}" destId="{B25E03AF-AB41-40F5-B4B7-B44FEF12EAD6}" srcOrd="1" destOrd="0" presId="urn:microsoft.com/office/officeart/2005/8/layout/list1"/>
    <dgm:cxn modelId="{2A8071BB-7B9C-4190-B791-588858348D9A}" type="presParOf" srcId="{F168476B-5DC2-44DC-8351-ED912CA2554A}" destId="{FFA32546-526F-4B79-98E9-52B734AC7BAF}" srcOrd="9" destOrd="0" presId="urn:microsoft.com/office/officeart/2005/8/layout/list1"/>
    <dgm:cxn modelId="{5FAE1CE2-2736-4BE0-9757-FCB54222C9F9}" type="presParOf" srcId="{F168476B-5DC2-44DC-8351-ED912CA2554A}" destId="{2D3F39D0-DB8E-4451-A07F-996CC7A35A10}"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C62F4D9-1B3C-4083-94DB-FE7741FA6B08}"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ru-RU"/>
        </a:p>
      </dgm:t>
    </dgm:pt>
    <dgm:pt modelId="{CD8AEC62-5BE4-41B6-BDC9-73AB42875144}">
      <dgm:prSet phldrT="[Текст]" custT="1"/>
      <dgm:spPr/>
      <dgm:t>
        <a:bodyPr/>
        <a:lstStyle/>
        <a:p>
          <a:r>
            <a:rPr lang="uk-UA" sz="1400" dirty="0" smtClean="0"/>
            <a:t>8. Право на освіту.</a:t>
          </a:r>
          <a:endParaRPr lang="ru-RU" sz="1400" dirty="0"/>
        </a:p>
      </dgm:t>
    </dgm:pt>
    <dgm:pt modelId="{976D6F17-9139-47CD-A243-AA4F2B655965}" type="parTrans" cxnId="{B7675EEE-6708-406D-99FE-2CE8AC1B92D5}">
      <dgm:prSet/>
      <dgm:spPr/>
      <dgm:t>
        <a:bodyPr/>
        <a:lstStyle/>
        <a:p>
          <a:endParaRPr lang="ru-RU"/>
        </a:p>
      </dgm:t>
    </dgm:pt>
    <dgm:pt modelId="{72864137-80AA-42C2-B2D6-ADFC02A02D34}" type="sibTrans" cxnId="{B7675EEE-6708-406D-99FE-2CE8AC1B92D5}">
      <dgm:prSet/>
      <dgm:spPr/>
      <dgm:t>
        <a:bodyPr/>
        <a:lstStyle/>
        <a:p>
          <a:endParaRPr lang="ru-RU"/>
        </a:p>
      </dgm:t>
    </dgm:pt>
    <dgm:pt modelId="{9CB248EA-C3E8-478E-B7E4-AE6A74AD7CC2}">
      <dgm:prSet phldrT="[Текст]" custT="1"/>
      <dgm:spPr/>
      <dgm:t>
        <a:bodyPr/>
        <a:lstStyle/>
        <a:p>
          <a:r>
            <a:rPr lang="uk-UA" sz="1400" dirty="0" smtClean="0"/>
            <a:t>9. Право на користування досягненнями культури. Іноземці та особи без громадянства мають право на користування досягненнями культури нарівні з громадянами України і зобов'язані дбайливо ставитися до пам'яток історії та культури, інших культурних цінностей.</a:t>
          </a:r>
          <a:endParaRPr lang="ru-RU" sz="1400" dirty="0"/>
        </a:p>
      </dgm:t>
    </dgm:pt>
    <dgm:pt modelId="{ACA13F27-F5CC-499F-9AF5-ED0CDF05C419}" type="parTrans" cxnId="{57BA9EA5-592F-4433-9EF0-A77342BB388F}">
      <dgm:prSet/>
      <dgm:spPr/>
      <dgm:t>
        <a:bodyPr/>
        <a:lstStyle/>
        <a:p>
          <a:endParaRPr lang="ru-RU"/>
        </a:p>
      </dgm:t>
    </dgm:pt>
    <dgm:pt modelId="{D2FD3762-CB45-42B3-AFF2-456422DC3A87}" type="sibTrans" cxnId="{57BA9EA5-592F-4433-9EF0-A77342BB388F}">
      <dgm:prSet/>
      <dgm:spPr/>
      <dgm:t>
        <a:bodyPr/>
        <a:lstStyle/>
        <a:p>
          <a:endParaRPr lang="ru-RU"/>
        </a:p>
      </dgm:t>
    </dgm:pt>
    <dgm:pt modelId="{C90828BF-2FC8-43B6-8B61-E96C3EB7C129}">
      <dgm:prSet phldrT="[Текст]" custT="1"/>
      <dgm:spPr/>
      <dgm:t>
        <a:bodyPr/>
        <a:lstStyle/>
        <a:p>
          <a:r>
            <a:rPr lang="uk-UA" sz="1400" dirty="0" smtClean="0"/>
            <a:t>10. Право на участь в об'єднаннях громадян. Іноземці та особи без громадянства, які постійно проживають в Україні, мають право вступати на загальних з громадянами України підставах до легалізованих об'єднань громадян, якщо інше не передбачено законами України і якщо це передбачено статутами цих об'єднань. Іноземці та особи без громадянства не можуть бути членами політичних партій України.</a:t>
          </a:r>
          <a:endParaRPr lang="ru-RU" sz="1400" dirty="0"/>
        </a:p>
      </dgm:t>
    </dgm:pt>
    <dgm:pt modelId="{8A0323D3-98A1-42B9-8A73-B406306C1A94}" type="parTrans" cxnId="{7BED8150-C56C-41A1-BD46-085EA9FBB4FF}">
      <dgm:prSet/>
      <dgm:spPr/>
      <dgm:t>
        <a:bodyPr/>
        <a:lstStyle/>
        <a:p>
          <a:endParaRPr lang="ru-RU"/>
        </a:p>
      </dgm:t>
    </dgm:pt>
    <dgm:pt modelId="{87147FA0-5409-4689-B95B-DE2EC2141AF9}" type="sibTrans" cxnId="{7BED8150-C56C-41A1-BD46-085EA9FBB4FF}">
      <dgm:prSet/>
      <dgm:spPr/>
      <dgm:t>
        <a:bodyPr/>
        <a:lstStyle/>
        <a:p>
          <a:endParaRPr lang="ru-RU"/>
        </a:p>
      </dgm:t>
    </dgm:pt>
    <dgm:pt modelId="{0A277444-C945-4BC3-A634-BA13979B4D2C}">
      <dgm:prSet phldrT="[Текст]" custT="1"/>
      <dgm:spPr/>
      <dgm:t>
        <a:bodyPr/>
        <a:lstStyle/>
        <a:p>
          <a:r>
            <a:rPr lang="uk-UA" sz="1400" dirty="0" smtClean="0"/>
            <a:t>11. Право на свободу совісті. Іноземцям та особам без громадянства гарантується право на свободу совісті нарівні з громадянами України.</a:t>
          </a:r>
          <a:endParaRPr lang="ru-RU" sz="1400" dirty="0"/>
        </a:p>
      </dgm:t>
    </dgm:pt>
    <dgm:pt modelId="{E3F582A9-D9F2-4F94-8AA2-456D40AA381C}" type="parTrans" cxnId="{8033294C-8282-4512-9814-EE7E2EB872D1}">
      <dgm:prSet/>
      <dgm:spPr/>
    </dgm:pt>
    <dgm:pt modelId="{8408EAF4-2B90-482B-AC1A-56170E6B75C0}" type="sibTrans" cxnId="{8033294C-8282-4512-9814-EE7E2EB872D1}">
      <dgm:prSet/>
      <dgm:spPr/>
    </dgm:pt>
    <dgm:pt modelId="{490A2161-8352-4AF7-9151-E4054B54862E}" type="pres">
      <dgm:prSet presAssocID="{4C62F4D9-1B3C-4083-94DB-FE7741FA6B08}" presName="linear" presStyleCnt="0">
        <dgm:presLayoutVars>
          <dgm:dir/>
          <dgm:animLvl val="lvl"/>
          <dgm:resizeHandles val="exact"/>
        </dgm:presLayoutVars>
      </dgm:prSet>
      <dgm:spPr/>
      <dgm:t>
        <a:bodyPr/>
        <a:lstStyle/>
        <a:p>
          <a:endParaRPr lang="ru-RU"/>
        </a:p>
      </dgm:t>
    </dgm:pt>
    <dgm:pt modelId="{13949506-2583-4704-B0BF-3471F5830AB5}" type="pres">
      <dgm:prSet presAssocID="{CD8AEC62-5BE4-41B6-BDC9-73AB42875144}" presName="parentLin" presStyleCnt="0"/>
      <dgm:spPr/>
    </dgm:pt>
    <dgm:pt modelId="{723E1B5A-E74D-45AA-A6D6-E25E05D21E64}" type="pres">
      <dgm:prSet presAssocID="{CD8AEC62-5BE4-41B6-BDC9-73AB42875144}" presName="parentLeftMargin" presStyleLbl="node1" presStyleIdx="0" presStyleCnt="4"/>
      <dgm:spPr/>
      <dgm:t>
        <a:bodyPr/>
        <a:lstStyle/>
        <a:p>
          <a:endParaRPr lang="ru-RU"/>
        </a:p>
      </dgm:t>
    </dgm:pt>
    <dgm:pt modelId="{073C5FA6-8CD3-477F-B846-B5A9486AEF9A}" type="pres">
      <dgm:prSet presAssocID="{CD8AEC62-5BE4-41B6-BDC9-73AB42875144}" presName="parentText" presStyleLbl="node1" presStyleIdx="0" presStyleCnt="4" custScaleX="142857" custScaleY="42658">
        <dgm:presLayoutVars>
          <dgm:chMax val="0"/>
          <dgm:bulletEnabled val="1"/>
        </dgm:presLayoutVars>
      </dgm:prSet>
      <dgm:spPr/>
      <dgm:t>
        <a:bodyPr/>
        <a:lstStyle/>
        <a:p>
          <a:endParaRPr lang="ru-RU"/>
        </a:p>
      </dgm:t>
    </dgm:pt>
    <dgm:pt modelId="{D1A64842-F30E-4462-B752-488E15181013}" type="pres">
      <dgm:prSet presAssocID="{CD8AEC62-5BE4-41B6-BDC9-73AB42875144}" presName="negativeSpace" presStyleCnt="0"/>
      <dgm:spPr/>
    </dgm:pt>
    <dgm:pt modelId="{6C5B2407-1120-4767-BE0E-EB55F7D82DCD}" type="pres">
      <dgm:prSet presAssocID="{CD8AEC62-5BE4-41B6-BDC9-73AB42875144}" presName="childText" presStyleLbl="conFgAcc1" presStyleIdx="0" presStyleCnt="4">
        <dgm:presLayoutVars>
          <dgm:bulletEnabled val="1"/>
        </dgm:presLayoutVars>
      </dgm:prSet>
      <dgm:spPr/>
    </dgm:pt>
    <dgm:pt modelId="{EBFAF2FE-5A2D-4637-8922-C2B21FAA7C7E}" type="pres">
      <dgm:prSet presAssocID="{72864137-80AA-42C2-B2D6-ADFC02A02D34}" presName="spaceBetweenRectangles" presStyleCnt="0"/>
      <dgm:spPr/>
    </dgm:pt>
    <dgm:pt modelId="{83224ACF-932A-4942-BDD5-BF4D65556FF7}" type="pres">
      <dgm:prSet presAssocID="{9CB248EA-C3E8-478E-B7E4-AE6A74AD7CC2}" presName="parentLin" presStyleCnt="0"/>
      <dgm:spPr/>
    </dgm:pt>
    <dgm:pt modelId="{7374A4BE-9954-4A1B-A641-59B68D635B53}" type="pres">
      <dgm:prSet presAssocID="{9CB248EA-C3E8-478E-B7E4-AE6A74AD7CC2}" presName="parentLeftMargin" presStyleLbl="node1" presStyleIdx="0" presStyleCnt="4"/>
      <dgm:spPr/>
      <dgm:t>
        <a:bodyPr/>
        <a:lstStyle/>
        <a:p>
          <a:endParaRPr lang="ru-RU"/>
        </a:p>
      </dgm:t>
    </dgm:pt>
    <dgm:pt modelId="{05A6CBE5-7A61-4C7D-92A6-F061F3A75DA7}" type="pres">
      <dgm:prSet presAssocID="{9CB248EA-C3E8-478E-B7E4-AE6A74AD7CC2}" presName="parentText" presStyleLbl="node1" presStyleIdx="1" presStyleCnt="4" custScaleX="142857">
        <dgm:presLayoutVars>
          <dgm:chMax val="0"/>
          <dgm:bulletEnabled val="1"/>
        </dgm:presLayoutVars>
      </dgm:prSet>
      <dgm:spPr/>
      <dgm:t>
        <a:bodyPr/>
        <a:lstStyle/>
        <a:p>
          <a:endParaRPr lang="ru-RU"/>
        </a:p>
      </dgm:t>
    </dgm:pt>
    <dgm:pt modelId="{0A1C94A8-30B9-47BE-8540-0A235E38B2D2}" type="pres">
      <dgm:prSet presAssocID="{9CB248EA-C3E8-478E-B7E4-AE6A74AD7CC2}" presName="negativeSpace" presStyleCnt="0"/>
      <dgm:spPr/>
    </dgm:pt>
    <dgm:pt modelId="{2510D6B2-B4DC-4505-B286-A74DE38E3ED2}" type="pres">
      <dgm:prSet presAssocID="{9CB248EA-C3E8-478E-B7E4-AE6A74AD7CC2}" presName="childText" presStyleLbl="conFgAcc1" presStyleIdx="1" presStyleCnt="4">
        <dgm:presLayoutVars>
          <dgm:bulletEnabled val="1"/>
        </dgm:presLayoutVars>
      </dgm:prSet>
      <dgm:spPr/>
    </dgm:pt>
    <dgm:pt modelId="{BAABB66F-4C81-4877-A363-DF4F239F55A9}" type="pres">
      <dgm:prSet presAssocID="{D2FD3762-CB45-42B3-AFF2-456422DC3A87}" presName="spaceBetweenRectangles" presStyleCnt="0"/>
      <dgm:spPr/>
    </dgm:pt>
    <dgm:pt modelId="{096BC01A-99DE-418D-8556-E8EF43E0919A}" type="pres">
      <dgm:prSet presAssocID="{C90828BF-2FC8-43B6-8B61-E96C3EB7C129}" presName="parentLin" presStyleCnt="0"/>
      <dgm:spPr/>
    </dgm:pt>
    <dgm:pt modelId="{68E22805-7430-45F3-8E94-58BEB6022464}" type="pres">
      <dgm:prSet presAssocID="{C90828BF-2FC8-43B6-8B61-E96C3EB7C129}" presName="parentLeftMargin" presStyleLbl="node1" presStyleIdx="1" presStyleCnt="4"/>
      <dgm:spPr/>
      <dgm:t>
        <a:bodyPr/>
        <a:lstStyle/>
        <a:p>
          <a:endParaRPr lang="ru-RU"/>
        </a:p>
      </dgm:t>
    </dgm:pt>
    <dgm:pt modelId="{E884513C-61F1-423D-ACCF-21EFA0A8F72B}" type="pres">
      <dgm:prSet presAssocID="{C90828BF-2FC8-43B6-8B61-E96C3EB7C129}" presName="parentText" presStyleLbl="node1" presStyleIdx="2" presStyleCnt="4" custScaleX="142857" custScaleY="103794">
        <dgm:presLayoutVars>
          <dgm:chMax val="0"/>
          <dgm:bulletEnabled val="1"/>
        </dgm:presLayoutVars>
      </dgm:prSet>
      <dgm:spPr/>
      <dgm:t>
        <a:bodyPr/>
        <a:lstStyle/>
        <a:p>
          <a:endParaRPr lang="ru-RU"/>
        </a:p>
      </dgm:t>
    </dgm:pt>
    <dgm:pt modelId="{46B276ED-A93A-426E-AE2F-423C7BA8D0E3}" type="pres">
      <dgm:prSet presAssocID="{C90828BF-2FC8-43B6-8B61-E96C3EB7C129}" presName="negativeSpace" presStyleCnt="0"/>
      <dgm:spPr/>
    </dgm:pt>
    <dgm:pt modelId="{EE9CAA76-55C5-4715-A80C-D6F4852652D9}" type="pres">
      <dgm:prSet presAssocID="{C90828BF-2FC8-43B6-8B61-E96C3EB7C129}" presName="childText" presStyleLbl="conFgAcc1" presStyleIdx="2" presStyleCnt="4">
        <dgm:presLayoutVars>
          <dgm:bulletEnabled val="1"/>
        </dgm:presLayoutVars>
      </dgm:prSet>
      <dgm:spPr/>
    </dgm:pt>
    <dgm:pt modelId="{242E2276-FE85-416E-8ABD-5DAF2FDBAF5A}" type="pres">
      <dgm:prSet presAssocID="{87147FA0-5409-4689-B95B-DE2EC2141AF9}" presName="spaceBetweenRectangles" presStyleCnt="0"/>
      <dgm:spPr/>
    </dgm:pt>
    <dgm:pt modelId="{3173FF1B-B9ED-4E17-95B2-D7304CE20BC7}" type="pres">
      <dgm:prSet presAssocID="{0A277444-C945-4BC3-A634-BA13979B4D2C}" presName="parentLin" presStyleCnt="0"/>
      <dgm:spPr/>
    </dgm:pt>
    <dgm:pt modelId="{CA28FED5-D76B-43EC-8EDD-DCBBCE94F6A4}" type="pres">
      <dgm:prSet presAssocID="{0A277444-C945-4BC3-A634-BA13979B4D2C}" presName="parentLeftMargin" presStyleLbl="node1" presStyleIdx="2" presStyleCnt="4"/>
      <dgm:spPr/>
      <dgm:t>
        <a:bodyPr/>
        <a:lstStyle/>
        <a:p>
          <a:endParaRPr lang="ru-RU"/>
        </a:p>
      </dgm:t>
    </dgm:pt>
    <dgm:pt modelId="{0172437F-5D31-4FE7-861A-351855188E0A}" type="pres">
      <dgm:prSet presAssocID="{0A277444-C945-4BC3-A634-BA13979B4D2C}" presName="parentText" presStyleLbl="node1" presStyleIdx="3" presStyleCnt="4" custScaleX="142857">
        <dgm:presLayoutVars>
          <dgm:chMax val="0"/>
          <dgm:bulletEnabled val="1"/>
        </dgm:presLayoutVars>
      </dgm:prSet>
      <dgm:spPr/>
      <dgm:t>
        <a:bodyPr/>
        <a:lstStyle/>
        <a:p>
          <a:endParaRPr lang="ru-RU"/>
        </a:p>
      </dgm:t>
    </dgm:pt>
    <dgm:pt modelId="{3356212B-CE44-4AC5-A3B0-3A5992D55452}" type="pres">
      <dgm:prSet presAssocID="{0A277444-C945-4BC3-A634-BA13979B4D2C}" presName="negativeSpace" presStyleCnt="0"/>
      <dgm:spPr/>
    </dgm:pt>
    <dgm:pt modelId="{1F551FAA-B8E9-42D9-B89B-55D5B0483C4F}" type="pres">
      <dgm:prSet presAssocID="{0A277444-C945-4BC3-A634-BA13979B4D2C}" presName="childText" presStyleLbl="conFgAcc1" presStyleIdx="3" presStyleCnt="4">
        <dgm:presLayoutVars>
          <dgm:bulletEnabled val="1"/>
        </dgm:presLayoutVars>
      </dgm:prSet>
      <dgm:spPr/>
    </dgm:pt>
  </dgm:ptLst>
  <dgm:cxnLst>
    <dgm:cxn modelId="{D35DFDFB-77A1-4645-BA25-AB6553AFB2F4}" type="presOf" srcId="{C90828BF-2FC8-43B6-8B61-E96C3EB7C129}" destId="{E884513C-61F1-423D-ACCF-21EFA0A8F72B}" srcOrd="1" destOrd="0" presId="urn:microsoft.com/office/officeart/2005/8/layout/list1"/>
    <dgm:cxn modelId="{44D40065-4509-48EA-9D6C-AC7E4D535C59}" type="presOf" srcId="{9CB248EA-C3E8-478E-B7E4-AE6A74AD7CC2}" destId="{7374A4BE-9954-4A1B-A641-59B68D635B53}" srcOrd="0" destOrd="0" presId="urn:microsoft.com/office/officeart/2005/8/layout/list1"/>
    <dgm:cxn modelId="{57BA9EA5-592F-4433-9EF0-A77342BB388F}" srcId="{4C62F4D9-1B3C-4083-94DB-FE7741FA6B08}" destId="{9CB248EA-C3E8-478E-B7E4-AE6A74AD7CC2}" srcOrd="1" destOrd="0" parTransId="{ACA13F27-F5CC-499F-9AF5-ED0CDF05C419}" sibTransId="{D2FD3762-CB45-42B3-AFF2-456422DC3A87}"/>
    <dgm:cxn modelId="{4A0A9823-A583-40B2-8F9A-84A3002FBD3A}" type="presOf" srcId="{CD8AEC62-5BE4-41B6-BDC9-73AB42875144}" destId="{723E1B5A-E74D-45AA-A6D6-E25E05D21E64}" srcOrd="0" destOrd="0" presId="urn:microsoft.com/office/officeart/2005/8/layout/list1"/>
    <dgm:cxn modelId="{8033294C-8282-4512-9814-EE7E2EB872D1}" srcId="{4C62F4D9-1B3C-4083-94DB-FE7741FA6B08}" destId="{0A277444-C945-4BC3-A634-BA13979B4D2C}" srcOrd="3" destOrd="0" parTransId="{E3F582A9-D9F2-4F94-8AA2-456D40AA381C}" sibTransId="{8408EAF4-2B90-482B-AC1A-56170E6B75C0}"/>
    <dgm:cxn modelId="{43E0F431-27D2-4556-86E9-3739F3A891D2}" type="presOf" srcId="{4C62F4D9-1B3C-4083-94DB-FE7741FA6B08}" destId="{490A2161-8352-4AF7-9151-E4054B54862E}" srcOrd="0" destOrd="0" presId="urn:microsoft.com/office/officeart/2005/8/layout/list1"/>
    <dgm:cxn modelId="{90A472AF-05CC-4A55-9B5B-323A6E198F55}" type="presOf" srcId="{9CB248EA-C3E8-478E-B7E4-AE6A74AD7CC2}" destId="{05A6CBE5-7A61-4C7D-92A6-F061F3A75DA7}" srcOrd="1" destOrd="0" presId="urn:microsoft.com/office/officeart/2005/8/layout/list1"/>
    <dgm:cxn modelId="{B7675EEE-6708-406D-99FE-2CE8AC1B92D5}" srcId="{4C62F4D9-1B3C-4083-94DB-FE7741FA6B08}" destId="{CD8AEC62-5BE4-41B6-BDC9-73AB42875144}" srcOrd="0" destOrd="0" parTransId="{976D6F17-9139-47CD-A243-AA4F2B655965}" sibTransId="{72864137-80AA-42C2-B2D6-ADFC02A02D34}"/>
    <dgm:cxn modelId="{DD85F1CC-F481-4CB3-9908-FCACB682EE08}" type="presOf" srcId="{C90828BF-2FC8-43B6-8B61-E96C3EB7C129}" destId="{68E22805-7430-45F3-8E94-58BEB6022464}" srcOrd="0" destOrd="0" presId="urn:microsoft.com/office/officeart/2005/8/layout/list1"/>
    <dgm:cxn modelId="{7BED8150-C56C-41A1-BD46-085EA9FBB4FF}" srcId="{4C62F4D9-1B3C-4083-94DB-FE7741FA6B08}" destId="{C90828BF-2FC8-43B6-8B61-E96C3EB7C129}" srcOrd="2" destOrd="0" parTransId="{8A0323D3-98A1-42B9-8A73-B406306C1A94}" sibTransId="{87147FA0-5409-4689-B95B-DE2EC2141AF9}"/>
    <dgm:cxn modelId="{11262256-BF94-4FE1-ADA9-401D37F3F35C}" type="presOf" srcId="{CD8AEC62-5BE4-41B6-BDC9-73AB42875144}" destId="{073C5FA6-8CD3-477F-B846-B5A9486AEF9A}" srcOrd="1" destOrd="0" presId="urn:microsoft.com/office/officeart/2005/8/layout/list1"/>
    <dgm:cxn modelId="{6F41FBBE-7CAB-4D22-92A0-D389E0800964}" type="presOf" srcId="{0A277444-C945-4BC3-A634-BA13979B4D2C}" destId="{CA28FED5-D76B-43EC-8EDD-DCBBCE94F6A4}" srcOrd="0" destOrd="0" presId="urn:microsoft.com/office/officeart/2005/8/layout/list1"/>
    <dgm:cxn modelId="{7A0F3C2C-FCE6-4826-8B65-AF14600E82FF}" type="presOf" srcId="{0A277444-C945-4BC3-A634-BA13979B4D2C}" destId="{0172437F-5D31-4FE7-861A-351855188E0A}" srcOrd="1" destOrd="0" presId="urn:microsoft.com/office/officeart/2005/8/layout/list1"/>
    <dgm:cxn modelId="{009D606F-016C-43F7-B22F-15EED35AFE93}" type="presParOf" srcId="{490A2161-8352-4AF7-9151-E4054B54862E}" destId="{13949506-2583-4704-B0BF-3471F5830AB5}" srcOrd="0" destOrd="0" presId="urn:microsoft.com/office/officeart/2005/8/layout/list1"/>
    <dgm:cxn modelId="{8177EB86-863E-4E89-8D5C-5D9A17C0FDDC}" type="presParOf" srcId="{13949506-2583-4704-B0BF-3471F5830AB5}" destId="{723E1B5A-E74D-45AA-A6D6-E25E05D21E64}" srcOrd="0" destOrd="0" presId="urn:microsoft.com/office/officeart/2005/8/layout/list1"/>
    <dgm:cxn modelId="{3DAFB380-20CB-4BEB-B18A-70E024306168}" type="presParOf" srcId="{13949506-2583-4704-B0BF-3471F5830AB5}" destId="{073C5FA6-8CD3-477F-B846-B5A9486AEF9A}" srcOrd="1" destOrd="0" presId="urn:microsoft.com/office/officeart/2005/8/layout/list1"/>
    <dgm:cxn modelId="{95A0F76C-EFE3-425B-BCF3-C5708B143AF6}" type="presParOf" srcId="{490A2161-8352-4AF7-9151-E4054B54862E}" destId="{D1A64842-F30E-4462-B752-488E15181013}" srcOrd="1" destOrd="0" presId="urn:microsoft.com/office/officeart/2005/8/layout/list1"/>
    <dgm:cxn modelId="{4F883B69-7E53-4BC6-A0FE-D22C77CA5745}" type="presParOf" srcId="{490A2161-8352-4AF7-9151-E4054B54862E}" destId="{6C5B2407-1120-4767-BE0E-EB55F7D82DCD}" srcOrd="2" destOrd="0" presId="urn:microsoft.com/office/officeart/2005/8/layout/list1"/>
    <dgm:cxn modelId="{7BA6E4FE-4608-4EDB-B680-B328B0A1FCA2}" type="presParOf" srcId="{490A2161-8352-4AF7-9151-E4054B54862E}" destId="{EBFAF2FE-5A2D-4637-8922-C2B21FAA7C7E}" srcOrd="3" destOrd="0" presId="urn:microsoft.com/office/officeart/2005/8/layout/list1"/>
    <dgm:cxn modelId="{FB3E14DC-42ED-4CD9-A32B-EB54C14D2838}" type="presParOf" srcId="{490A2161-8352-4AF7-9151-E4054B54862E}" destId="{83224ACF-932A-4942-BDD5-BF4D65556FF7}" srcOrd="4" destOrd="0" presId="urn:microsoft.com/office/officeart/2005/8/layout/list1"/>
    <dgm:cxn modelId="{5092129E-5C9D-4796-9321-57EBEC4C4E2B}" type="presParOf" srcId="{83224ACF-932A-4942-BDD5-BF4D65556FF7}" destId="{7374A4BE-9954-4A1B-A641-59B68D635B53}" srcOrd="0" destOrd="0" presId="urn:microsoft.com/office/officeart/2005/8/layout/list1"/>
    <dgm:cxn modelId="{65C3CC76-403E-48AB-B1E8-13210B062446}" type="presParOf" srcId="{83224ACF-932A-4942-BDD5-BF4D65556FF7}" destId="{05A6CBE5-7A61-4C7D-92A6-F061F3A75DA7}" srcOrd="1" destOrd="0" presId="urn:microsoft.com/office/officeart/2005/8/layout/list1"/>
    <dgm:cxn modelId="{FD8CB9AF-EC69-4FCB-AC42-0FFE7310B428}" type="presParOf" srcId="{490A2161-8352-4AF7-9151-E4054B54862E}" destId="{0A1C94A8-30B9-47BE-8540-0A235E38B2D2}" srcOrd="5" destOrd="0" presId="urn:microsoft.com/office/officeart/2005/8/layout/list1"/>
    <dgm:cxn modelId="{851FD9CB-07A9-42D4-87ED-99FC984B254E}" type="presParOf" srcId="{490A2161-8352-4AF7-9151-E4054B54862E}" destId="{2510D6B2-B4DC-4505-B286-A74DE38E3ED2}" srcOrd="6" destOrd="0" presId="urn:microsoft.com/office/officeart/2005/8/layout/list1"/>
    <dgm:cxn modelId="{D7642E74-C8E5-4A9B-8EBC-B050C49B3030}" type="presParOf" srcId="{490A2161-8352-4AF7-9151-E4054B54862E}" destId="{BAABB66F-4C81-4877-A363-DF4F239F55A9}" srcOrd="7" destOrd="0" presId="urn:microsoft.com/office/officeart/2005/8/layout/list1"/>
    <dgm:cxn modelId="{CD480FBE-C11F-49ED-A4B2-6E1CF48EC6CD}" type="presParOf" srcId="{490A2161-8352-4AF7-9151-E4054B54862E}" destId="{096BC01A-99DE-418D-8556-E8EF43E0919A}" srcOrd="8" destOrd="0" presId="urn:microsoft.com/office/officeart/2005/8/layout/list1"/>
    <dgm:cxn modelId="{860C6251-0BDB-410A-AC00-8D7478146C30}" type="presParOf" srcId="{096BC01A-99DE-418D-8556-E8EF43E0919A}" destId="{68E22805-7430-45F3-8E94-58BEB6022464}" srcOrd="0" destOrd="0" presId="urn:microsoft.com/office/officeart/2005/8/layout/list1"/>
    <dgm:cxn modelId="{3458D814-C33C-4C92-B006-0114D1E313EA}" type="presParOf" srcId="{096BC01A-99DE-418D-8556-E8EF43E0919A}" destId="{E884513C-61F1-423D-ACCF-21EFA0A8F72B}" srcOrd="1" destOrd="0" presId="urn:microsoft.com/office/officeart/2005/8/layout/list1"/>
    <dgm:cxn modelId="{D3653349-CAB9-497C-AC2E-07FF05D91A36}" type="presParOf" srcId="{490A2161-8352-4AF7-9151-E4054B54862E}" destId="{46B276ED-A93A-426E-AE2F-423C7BA8D0E3}" srcOrd="9" destOrd="0" presId="urn:microsoft.com/office/officeart/2005/8/layout/list1"/>
    <dgm:cxn modelId="{8D0CC08E-7C94-44A3-9789-64DF9EEAB5E2}" type="presParOf" srcId="{490A2161-8352-4AF7-9151-E4054B54862E}" destId="{EE9CAA76-55C5-4715-A80C-D6F4852652D9}" srcOrd="10" destOrd="0" presId="urn:microsoft.com/office/officeart/2005/8/layout/list1"/>
    <dgm:cxn modelId="{0D2E2FFC-BC48-421A-8D0C-792CCEED42C6}" type="presParOf" srcId="{490A2161-8352-4AF7-9151-E4054B54862E}" destId="{242E2276-FE85-416E-8ABD-5DAF2FDBAF5A}" srcOrd="11" destOrd="0" presId="urn:microsoft.com/office/officeart/2005/8/layout/list1"/>
    <dgm:cxn modelId="{6DEE5AEA-2D4A-4669-B159-852DD9B1DA6A}" type="presParOf" srcId="{490A2161-8352-4AF7-9151-E4054B54862E}" destId="{3173FF1B-B9ED-4E17-95B2-D7304CE20BC7}" srcOrd="12" destOrd="0" presId="urn:microsoft.com/office/officeart/2005/8/layout/list1"/>
    <dgm:cxn modelId="{D3E1F406-43A8-472E-ADB5-089DB3321187}" type="presParOf" srcId="{3173FF1B-B9ED-4E17-95B2-D7304CE20BC7}" destId="{CA28FED5-D76B-43EC-8EDD-DCBBCE94F6A4}" srcOrd="0" destOrd="0" presId="urn:microsoft.com/office/officeart/2005/8/layout/list1"/>
    <dgm:cxn modelId="{0510C96A-5C12-4854-B496-FE4123224A75}" type="presParOf" srcId="{3173FF1B-B9ED-4E17-95B2-D7304CE20BC7}" destId="{0172437F-5D31-4FE7-861A-351855188E0A}" srcOrd="1" destOrd="0" presId="urn:microsoft.com/office/officeart/2005/8/layout/list1"/>
    <dgm:cxn modelId="{85803652-3DF4-46D4-A824-E2CEDA0E8C9E}" type="presParOf" srcId="{490A2161-8352-4AF7-9151-E4054B54862E}" destId="{3356212B-CE44-4AC5-A3B0-3A5992D55452}" srcOrd="13" destOrd="0" presId="urn:microsoft.com/office/officeart/2005/8/layout/list1"/>
    <dgm:cxn modelId="{FFABC1E7-00BC-45F6-86EE-99942849C8CA}" type="presParOf" srcId="{490A2161-8352-4AF7-9151-E4054B54862E}" destId="{1F551FAA-B8E9-42D9-B89B-55D5B0483C4F}"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950143E-9840-4BC9-893A-F642487D6FE4}"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ru-RU"/>
        </a:p>
      </dgm:t>
    </dgm:pt>
    <dgm:pt modelId="{3B48E166-59F9-46F6-B805-53FE0F9A25FF}">
      <dgm:prSet phldrT="[Текст]" custT="1"/>
      <dgm:spPr/>
      <dgm:t>
        <a:bodyPr/>
        <a:lstStyle/>
        <a:p>
          <a:r>
            <a:rPr lang="uk-UA" sz="1400" dirty="0" smtClean="0"/>
            <a:t>12. Права у шлюбних і сімейних відносинах. Іноземці та особи без громадянства можуть укладати і розривати шлюби з громадянами України та іншими особами відповідно до законодавства України. Вони мають рівні з громадянами України права і обов'язки у шлюбних і сімейних відносинах.</a:t>
          </a:r>
          <a:endParaRPr lang="ru-RU" sz="1400" dirty="0"/>
        </a:p>
      </dgm:t>
    </dgm:pt>
    <dgm:pt modelId="{3BEB99B1-43BA-4216-9B12-DAFB9B017050}" type="parTrans" cxnId="{0C73402E-27CD-4C9A-8176-415FBBB3178A}">
      <dgm:prSet/>
      <dgm:spPr/>
      <dgm:t>
        <a:bodyPr/>
        <a:lstStyle/>
        <a:p>
          <a:endParaRPr lang="ru-RU"/>
        </a:p>
      </dgm:t>
    </dgm:pt>
    <dgm:pt modelId="{8BC9D7B4-FA99-4E3C-96E7-342CDE44357E}" type="sibTrans" cxnId="{0C73402E-27CD-4C9A-8176-415FBBB3178A}">
      <dgm:prSet/>
      <dgm:spPr/>
      <dgm:t>
        <a:bodyPr/>
        <a:lstStyle/>
        <a:p>
          <a:endParaRPr lang="ru-RU"/>
        </a:p>
      </dgm:t>
    </dgm:pt>
    <dgm:pt modelId="{A5205752-2485-4701-A5EC-176F444B3636}">
      <dgm:prSet phldrT="[Текст]" custT="1"/>
      <dgm:spPr/>
      <dgm:t>
        <a:bodyPr/>
        <a:lstStyle/>
        <a:p>
          <a:r>
            <a:rPr lang="uk-UA" sz="1400" dirty="0" smtClean="0"/>
            <a:t>13. Гарантії особистих прав. Законодавством України іноземцям та особам без громадянства гарантуються недоторканність особи, житла, невтручання в особисте і сімейне життя, таємниця листування, телефонних розмов і телеграфних повідомлень, повага їх гідності нарівні з громадянами України.</a:t>
          </a:r>
          <a:endParaRPr lang="ru-RU" sz="1400" dirty="0"/>
        </a:p>
      </dgm:t>
    </dgm:pt>
    <dgm:pt modelId="{A91786B7-A716-4B71-B9F8-B5E1EED46F9A}" type="parTrans" cxnId="{495C59B1-39CC-45B8-8C1A-0457D043290C}">
      <dgm:prSet/>
      <dgm:spPr/>
      <dgm:t>
        <a:bodyPr/>
        <a:lstStyle/>
        <a:p>
          <a:endParaRPr lang="ru-RU"/>
        </a:p>
      </dgm:t>
    </dgm:pt>
    <dgm:pt modelId="{85F63542-7B0F-40CC-8F05-13C462BA5D76}" type="sibTrans" cxnId="{495C59B1-39CC-45B8-8C1A-0457D043290C}">
      <dgm:prSet/>
      <dgm:spPr/>
      <dgm:t>
        <a:bodyPr/>
        <a:lstStyle/>
        <a:p>
          <a:endParaRPr lang="ru-RU"/>
        </a:p>
      </dgm:t>
    </dgm:pt>
    <dgm:pt modelId="{C8723ED0-7F8D-432D-97B1-610A9AAF001D}">
      <dgm:prSet phldrT="[Текст]" custT="1"/>
      <dgm:spPr/>
      <dgm:t>
        <a:bodyPr/>
        <a:lstStyle/>
        <a:p>
          <a:r>
            <a:rPr lang="uk-UA" sz="1400" dirty="0" smtClean="0"/>
            <a:t>14. Пересування на території України і вибір місця проживання. Іноземці та особи без громадянства можуть пересуватися на території України і обирати місце проживання в ній відповідно до порядку, встановленого Кабінетом Міністрів України. </a:t>
          </a:r>
          <a:endParaRPr lang="ru-RU" sz="1400" dirty="0"/>
        </a:p>
      </dgm:t>
    </dgm:pt>
    <dgm:pt modelId="{DE87813F-39B7-4CB9-9B24-6C2F75BB4454}" type="parTrans" cxnId="{327C4A22-5342-42DA-8630-271D81822683}">
      <dgm:prSet/>
      <dgm:spPr/>
      <dgm:t>
        <a:bodyPr/>
        <a:lstStyle/>
        <a:p>
          <a:endParaRPr lang="ru-RU"/>
        </a:p>
      </dgm:t>
    </dgm:pt>
    <dgm:pt modelId="{0415E1DF-101F-4393-9985-1E8254D53A82}" type="sibTrans" cxnId="{327C4A22-5342-42DA-8630-271D81822683}">
      <dgm:prSet/>
      <dgm:spPr/>
      <dgm:t>
        <a:bodyPr/>
        <a:lstStyle/>
        <a:p>
          <a:endParaRPr lang="ru-RU"/>
        </a:p>
      </dgm:t>
    </dgm:pt>
    <dgm:pt modelId="{506931BF-56CE-4163-AE35-BA901AF11626}">
      <dgm:prSet phldrT="[Текст]" custT="1"/>
      <dgm:spPr/>
      <dgm:t>
        <a:bodyPr/>
        <a:lstStyle/>
        <a:p>
          <a:r>
            <a:rPr lang="uk-UA" sz="1400" dirty="0" smtClean="0"/>
            <a:t>15. Право на судовий захист своїх прав. Іноземці та особи без громадянства мають право на звернення до суду та до інших державних органів для захисту їх особистих, майнових та інших прав. </a:t>
          </a:r>
          <a:endParaRPr lang="ru-RU" sz="1400" dirty="0"/>
        </a:p>
      </dgm:t>
    </dgm:pt>
    <dgm:pt modelId="{1CC8BC7F-50AF-4E71-A503-B855053F8F70}" type="parTrans" cxnId="{5B090692-F05E-4719-954F-D9A377840208}">
      <dgm:prSet/>
      <dgm:spPr/>
    </dgm:pt>
    <dgm:pt modelId="{A5EE9BA9-598B-4941-ADD7-08C25C12FD56}" type="sibTrans" cxnId="{5B090692-F05E-4719-954F-D9A377840208}">
      <dgm:prSet/>
      <dgm:spPr/>
    </dgm:pt>
    <dgm:pt modelId="{2438BF1F-AD5D-45FE-BC94-2A21CA3C0CEB}" type="pres">
      <dgm:prSet presAssocID="{D950143E-9840-4BC9-893A-F642487D6FE4}" presName="linear" presStyleCnt="0">
        <dgm:presLayoutVars>
          <dgm:dir/>
          <dgm:animLvl val="lvl"/>
          <dgm:resizeHandles val="exact"/>
        </dgm:presLayoutVars>
      </dgm:prSet>
      <dgm:spPr/>
      <dgm:t>
        <a:bodyPr/>
        <a:lstStyle/>
        <a:p>
          <a:endParaRPr lang="ru-RU"/>
        </a:p>
      </dgm:t>
    </dgm:pt>
    <dgm:pt modelId="{819A674F-150C-4249-8539-6BF66A332ED6}" type="pres">
      <dgm:prSet presAssocID="{3B48E166-59F9-46F6-B805-53FE0F9A25FF}" presName="parentLin" presStyleCnt="0"/>
      <dgm:spPr/>
    </dgm:pt>
    <dgm:pt modelId="{73D40F65-945D-4FA6-9D10-F6E11CE4A394}" type="pres">
      <dgm:prSet presAssocID="{3B48E166-59F9-46F6-B805-53FE0F9A25FF}" presName="parentLeftMargin" presStyleLbl="node1" presStyleIdx="0" presStyleCnt="4"/>
      <dgm:spPr/>
      <dgm:t>
        <a:bodyPr/>
        <a:lstStyle/>
        <a:p>
          <a:endParaRPr lang="ru-RU"/>
        </a:p>
      </dgm:t>
    </dgm:pt>
    <dgm:pt modelId="{D12B1306-305C-4436-A968-969B2F7D6660}" type="pres">
      <dgm:prSet presAssocID="{3B48E166-59F9-46F6-B805-53FE0F9A25FF}" presName="parentText" presStyleLbl="node1" presStyleIdx="0" presStyleCnt="4" custScaleX="142857" custScaleY="78179">
        <dgm:presLayoutVars>
          <dgm:chMax val="0"/>
          <dgm:bulletEnabled val="1"/>
        </dgm:presLayoutVars>
      </dgm:prSet>
      <dgm:spPr/>
      <dgm:t>
        <a:bodyPr/>
        <a:lstStyle/>
        <a:p>
          <a:endParaRPr lang="ru-RU"/>
        </a:p>
      </dgm:t>
    </dgm:pt>
    <dgm:pt modelId="{08E0AD3B-A67E-42FA-B1CB-9BE58DE2FAF7}" type="pres">
      <dgm:prSet presAssocID="{3B48E166-59F9-46F6-B805-53FE0F9A25FF}" presName="negativeSpace" presStyleCnt="0"/>
      <dgm:spPr/>
    </dgm:pt>
    <dgm:pt modelId="{2184BE19-0D75-4F39-B102-E28C61BFB2B2}" type="pres">
      <dgm:prSet presAssocID="{3B48E166-59F9-46F6-B805-53FE0F9A25FF}" presName="childText" presStyleLbl="conFgAcc1" presStyleIdx="0" presStyleCnt="4">
        <dgm:presLayoutVars>
          <dgm:bulletEnabled val="1"/>
        </dgm:presLayoutVars>
      </dgm:prSet>
      <dgm:spPr/>
    </dgm:pt>
    <dgm:pt modelId="{40C2FC44-9306-44DF-B5AA-978B08B5CF27}" type="pres">
      <dgm:prSet presAssocID="{8BC9D7B4-FA99-4E3C-96E7-342CDE44357E}" presName="spaceBetweenRectangles" presStyleCnt="0"/>
      <dgm:spPr/>
    </dgm:pt>
    <dgm:pt modelId="{14B0D791-C6D6-4F21-AC8C-3F7007E54319}" type="pres">
      <dgm:prSet presAssocID="{A5205752-2485-4701-A5EC-176F444B3636}" presName="parentLin" presStyleCnt="0"/>
      <dgm:spPr/>
    </dgm:pt>
    <dgm:pt modelId="{204125BC-328E-4BD7-9BC6-86AE6D1DBB64}" type="pres">
      <dgm:prSet presAssocID="{A5205752-2485-4701-A5EC-176F444B3636}" presName="parentLeftMargin" presStyleLbl="node1" presStyleIdx="0" presStyleCnt="4"/>
      <dgm:spPr/>
      <dgm:t>
        <a:bodyPr/>
        <a:lstStyle/>
        <a:p>
          <a:endParaRPr lang="ru-RU"/>
        </a:p>
      </dgm:t>
    </dgm:pt>
    <dgm:pt modelId="{887FA116-8236-4B67-8518-DAA9629EC64E}" type="pres">
      <dgm:prSet presAssocID="{A5205752-2485-4701-A5EC-176F444B3636}" presName="parentText" presStyleLbl="node1" presStyleIdx="1" presStyleCnt="4" custScaleX="142857" custScaleY="88573">
        <dgm:presLayoutVars>
          <dgm:chMax val="0"/>
          <dgm:bulletEnabled val="1"/>
        </dgm:presLayoutVars>
      </dgm:prSet>
      <dgm:spPr/>
      <dgm:t>
        <a:bodyPr/>
        <a:lstStyle/>
        <a:p>
          <a:endParaRPr lang="ru-RU"/>
        </a:p>
      </dgm:t>
    </dgm:pt>
    <dgm:pt modelId="{A4C03FEF-26C8-497A-91B2-E331E24EFB56}" type="pres">
      <dgm:prSet presAssocID="{A5205752-2485-4701-A5EC-176F444B3636}" presName="negativeSpace" presStyleCnt="0"/>
      <dgm:spPr/>
    </dgm:pt>
    <dgm:pt modelId="{83A74CD2-23D4-4179-9064-5068096FA135}" type="pres">
      <dgm:prSet presAssocID="{A5205752-2485-4701-A5EC-176F444B3636}" presName="childText" presStyleLbl="conFgAcc1" presStyleIdx="1" presStyleCnt="4">
        <dgm:presLayoutVars>
          <dgm:bulletEnabled val="1"/>
        </dgm:presLayoutVars>
      </dgm:prSet>
      <dgm:spPr/>
    </dgm:pt>
    <dgm:pt modelId="{120AEAEB-A502-433D-8727-03100F6BC627}" type="pres">
      <dgm:prSet presAssocID="{85F63542-7B0F-40CC-8F05-13C462BA5D76}" presName="spaceBetweenRectangles" presStyleCnt="0"/>
      <dgm:spPr/>
    </dgm:pt>
    <dgm:pt modelId="{8DF1CA77-5334-44A2-AA08-9E89085A94B1}" type="pres">
      <dgm:prSet presAssocID="{C8723ED0-7F8D-432D-97B1-610A9AAF001D}" presName="parentLin" presStyleCnt="0"/>
      <dgm:spPr/>
    </dgm:pt>
    <dgm:pt modelId="{A75AA40C-4454-4B23-9D30-2AD843F22602}" type="pres">
      <dgm:prSet presAssocID="{C8723ED0-7F8D-432D-97B1-610A9AAF001D}" presName="parentLeftMargin" presStyleLbl="node1" presStyleIdx="1" presStyleCnt="4"/>
      <dgm:spPr/>
      <dgm:t>
        <a:bodyPr/>
        <a:lstStyle/>
        <a:p>
          <a:endParaRPr lang="ru-RU"/>
        </a:p>
      </dgm:t>
    </dgm:pt>
    <dgm:pt modelId="{1FC409AE-B780-443D-BC5C-95435AB8374F}" type="pres">
      <dgm:prSet presAssocID="{C8723ED0-7F8D-432D-97B1-610A9AAF001D}" presName="parentText" presStyleLbl="node1" presStyleIdx="2" presStyleCnt="4" custScaleX="142857">
        <dgm:presLayoutVars>
          <dgm:chMax val="0"/>
          <dgm:bulletEnabled val="1"/>
        </dgm:presLayoutVars>
      </dgm:prSet>
      <dgm:spPr/>
      <dgm:t>
        <a:bodyPr/>
        <a:lstStyle/>
        <a:p>
          <a:endParaRPr lang="ru-RU"/>
        </a:p>
      </dgm:t>
    </dgm:pt>
    <dgm:pt modelId="{04782781-C5DF-46E4-9ED1-36641DAD08C6}" type="pres">
      <dgm:prSet presAssocID="{C8723ED0-7F8D-432D-97B1-610A9AAF001D}" presName="negativeSpace" presStyleCnt="0"/>
      <dgm:spPr/>
    </dgm:pt>
    <dgm:pt modelId="{2153EC45-AB0A-4305-9033-005DC71FA52C}" type="pres">
      <dgm:prSet presAssocID="{C8723ED0-7F8D-432D-97B1-610A9AAF001D}" presName="childText" presStyleLbl="conFgAcc1" presStyleIdx="2" presStyleCnt="4">
        <dgm:presLayoutVars>
          <dgm:bulletEnabled val="1"/>
        </dgm:presLayoutVars>
      </dgm:prSet>
      <dgm:spPr/>
    </dgm:pt>
    <dgm:pt modelId="{7FA2B1CC-C069-404C-95EB-A22586468082}" type="pres">
      <dgm:prSet presAssocID="{0415E1DF-101F-4393-9985-1E8254D53A82}" presName="spaceBetweenRectangles" presStyleCnt="0"/>
      <dgm:spPr/>
    </dgm:pt>
    <dgm:pt modelId="{1AA109BC-DC39-4CF3-9ED3-2B35CA582D9B}" type="pres">
      <dgm:prSet presAssocID="{506931BF-56CE-4163-AE35-BA901AF11626}" presName="parentLin" presStyleCnt="0"/>
      <dgm:spPr/>
    </dgm:pt>
    <dgm:pt modelId="{D7CC392E-046D-4364-A844-DECD792342E4}" type="pres">
      <dgm:prSet presAssocID="{506931BF-56CE-4163-AE35-BA901AF11626}" presName="parentLeftMargin" presStyleLbl="node1" presStyleIdx="2" presStyleCnt="4"/>
      <dgm:spPr/>
      <dgm:t>
        <a:bodyPr/>
        <a:lstStyle/>
        <a:p>
          <a:endParaRPr lang="ru-RU"/>
        </a:p>
      </dgm:t>
    </dgm:pt>
    <dgm:pt modelId="{94EE11BD-B847-42BD-AFE1-296D0FE0B37E}" type="pres">
      <dgm:prSet presAssocID="{506931BF-56CE-4163-AE35-BA901AF11626}" presName="parentText" presStyleLbl="node1" presStyleIdx="3" presStyleCnt="4" custScaleX="142857">
        <dgm:presLayoutVars>
          <dgm:chMax val="0"/>
          <dgm:bulletEnabled val="1"/>
        </dgm:presLayoutVars>
      </dgm:prSet>
      <dgm:spPr/>
      <dgm:t>
        <a:bodyPr/>
        <a:lstStyle/>
        <a:p>
          <a:endParaRPr lang="ru-RU"/>
        </a:p>
      </dgm:t>
    </dgm:pt>
    <dgm:pt modelId="{70DA1D43-62F3-4CC5-9B7A-4E93C6671ACE}" type="pres">
      <dgm:prSet presAssocID="{506931BF-56CE-4163-AE35-BA901AF11626}" presName="negativeSpace" presStyleCnt="0"/>
      <dgm:spPr/>
    </dgm:pt>
    <dgm:pt modelId="{053A7991-5366-4F95-8C4B-881D83B45E72}" type="pres">
      <dgm:prSet presAssocID="{506931BF-56CE-4163-AE35-BA901AF11626}" presName="childText" presStyleLbl="conFgAcc1" presStyleIdx="3" presStyleCnt="4">
        <dgm:presLayoutVars>
          <dgm:bulletEnabled val="1"/>
        </dgm:presLayoutVars>
      </dgm:prSet>
      <dgm:spPr/>
    </dgm:pt>
  </dgm:ptLst>
  <dgm:cxnLst>
    <dgm:cxn modelId="{02A7B2B8-A9B9-4BCE-B203-1D229DBA4A29}" type="presOf" srcId="{C8723ED0-7F8D-432D-97B1-610A9AAF001D}" destId="{1FC409AE-B780-443D-BC5C-95435AB8374F}" srcOrd="1" destOrd="0" presId="urn:microsoft.com/office/officeart/2005/8/layout/list1"/>
    <dgm:cxn modelId="{8530A1ED-5AF4-412D-A828-9A6B25453B9C}" type="presOf" srcId="{506931BF-56CE-4163-AE35-BA901AF11626}" destId="{D7CC392E-046D-4364-A844-DECD792342E4}" srcOrd="0" destOrd="0" presId="urn:microsoft.com/office/officeart/2005/8/layout/list1"/>
    <dgm:cxn modelId="{2641B04B-81C8-41A0-9E49-C1F3D2423DCF}" type="presOf" srcId="{D950143E-9840-4BC9-893A-F642487D6FE4}" destId="{2438BF1F-AD5D-45FE-BC94-2A21CA3C0CEB}" srcOrd="0" destOrd="0" presId="urn:microsoft.com/office/officeart/2005/8/layout/list1"/>
    <dgm:cxn modelId="{9CAD71F7-A4BC-4902-A34E-3A4C29958FCD}" type="presOf" srcId="{C8723ED0-7F8D-432D-97B1-610A9AAF001D}" destId="{A75AA40C-4454-4B23-9D30-2AD843F22602}" srcOrd="0" destOrd="0" presId="urn:microsoft.com/office/officeart/2005/8/layout/list1"/>
    <dgm:cxn modelId="{5B090692-F05E-4719-954F-D9A377840208}" srcId="{D950143E-9840-4BC9-893A-F642487D6FE4}" destId="{506931BF-56CE-4163-AE35-BA901AF11626}" srcOrd="3" destOrd="0" parTransId="{1CC8BC7F-50AF-4E71-A503-B855053F8F70}" sibTransId="{A5EE9BA9-598B-4941-ADD7-08C25C12FD56}"/>
    <dgm:cxn modelId="{43737440-454C-43BA-9E34-DCF6AFC7C2F7}" type="presOf" srcId="{A5205752-2485-4701-A5EC-176F444B3636}" destId="{204125BC-328E-4BD7-9BC6-86AE6D1DBB64}" srcOrd="0" destOrd="0" presId="urn:microsoft.com/office/officeart/2005/8/layout/list1"/>
    <dgm:cxn modelId="{34D544D2-57A9-4043-B014-150373BFDA39}" type="presOf" srcId="{506931BF-56CE-4163-AE35-BA901AF11626}" destId="{94EE11BD-B847-42BD-AFE1-296D0FE0B37E}" srcOrd="1" destOrd="0" presId="urn:microsoft.com/office/officeart/2005/8/layout/list1"/>
    <dgm:cxn modelId="{730A24BE-201B-44CA-AABD-A4D7BA189F5F}" type="presOf" srcId="{A5205752-2485-4701-A5EC-176F444B3636}" destId="{887FA116-8236-4B67-8518-DAA9629EC64E}" srcOrd="1" destOrd="0" presId="urn:microsoft.com/office/officeart/2005/8/layout/list1"/>
    <dgm:cxn modelId="{F99ECD31-51EB-4AD7-9DE8-CE19AAC706F8}" type="presOf" srcId="{3B48E166-59F9-46F6-B805-53FE0F9A25FF}" destId="{D12B1306-305C-4436-A968-969B2F7D6660}" srcOrd="1" destOrd="0" presId="urn:microsoft.com/office/officeart/2005/8/layout/list1"/>
    <dgm:cxn modelId="{327C4A22-5342-42DA-8630-271D81822683}" srcId="{D950143E-9840-4BC9-893A-F642487D6FE4}" destId="{C8723ED0-7F8D-432D-97B1-610A9AAF001D}" srcOrd="2" destOrd="0" parTransId="{DE87813F-39B7-4CB9-9B24-6C2F75BB4454}" sibTransId="{0415E1DF-101F-4393-9985-1E8254D53A82}"/>
    <dgm:cxn modelId="{495C59B1-39CC-45B8-8C1A-0457D043290C}" srcId="{D950143E-9840-4BC9-893A-F642487D6FE4}" destId="{A5205752-2485-4701-A5EC-176F444B3636}" srcOrd="1" destOrd="0" parTransId="{A91786B7-A716-4B71-B9F8-B5E1EED46F9A}" sibTransId="{85F63542-7B0F-40CC-8F05-13C462BA5D76}"/>
    <dgm:cxn modelId="{0C73402E-27CD-4C9A-8176-415FBBB3178A}" srcId="{D950143E-9840-4BC9-893A-F642487D6FE4}" destId="{3B48E166-59F9-46F6-B805-53FE0F9A25FF}" srcOrd="0" destOrd="0" parTransId="{3BEB99B1-43BA-4216-9B12-DAFB9B017050}" sibTransId="{8BC9D7B4-FA99-4E3C-96E7-342CDE44357E}"/>
    <dgm:cxn modelId="{0C5C182A-1BD6-46EE-B518-F24A68EADB73}" type="presOf" srcId="{3B48E166-59F9-46F6-B805-53FE0F9A25FF}" destId="{73D40F65-945D-4FA6-9D10-F6E11CE4A394}" srcOrd="0" destOrd="0" presId="urn:microsoft.com/office/officeart/2005/8/layout/list1"/>
    <dgm:cxn modelId="{26EB5F3E-BA3D-42B0-959D-40CF42C283C0}" type="presParOf" srcId="{2438BF1F-AD5D-45FE-BC94-2A21CA3C0CEB}" destId="{819A674F-150C-4249-8539-6BF66A332ED6}" srcOrd="0" destOrd="0" presId="urn:microsoft.com/office/officeart/2005/8/layout/list1"/>
    <dgm:cxn modelId="{9F9ADDF8-1CF8-4820-8264-0520167301A6}" type="presParOf" srcId="{819A674F-150C-4249-8539-6BF66A332ED6}" destId="{73D40F65-945D-4FA6-9D10-F6E11CE4A394}" srcOrd="0" destOrd="0" presId="urn:microsoft.com/office/officeart/2005/8/layout/list1"/>
    <dgm:cxn modelId="{7F61CA11-08CC-4101-AAA4-898F10250A24}" type="presParOf" srcId="{819A674F-150C-4249-8539-6BF66A332ED6}" destId="{D12B1306-305C-4436-A968-969B2F7D6660}" srcOrd="1" destOrd="0" presId="urn:microsoft.com/office/officeart/2005/8/layout/list1"/>
    <dgm:cxn modelId="{6E7FF2CE-1150-4931-A031-267857DABC24}" type="presParOf" srcId="{2438BF1F-AD5D-45FE-BC94-2A21CA3C0CEB}" destId="{08E0AD3B-A67E-42FA-B1CB-9BE58DE2FAF7}" srcOrd="1" destOrd="0" presId="urn:microsoft.com/office/officeart/2005/8/layout/list1"/>
    <dgm:cxn modelId="{4C8FF7C4-E4B9-4779-987E-448F04501585}" type="presParOf" srcId="{2438BF1F-AD5D-45FE-BC94-2A21CA3C0CEB}" destId="{2184BE19-0D75-4F39-B102-E28C61BFB2B2}" srcOrd="2" destOrd="0" presId="urn:microsoft.com/office/officeart/2005/8/layout/list1"/>
    <dgm:cxn modelId="{F6DD1234-6EBC-45FF-9393-0A011E106ACF}" type="presParOf" srcId="{2438BF1F-AD5D-45FE-BC94-2A21CA3C0CEB}" destId="{40C2FC44-9306-44DF-B5AA-978B08B5CF27}" srcOrd="3" destOrd="0" presId="urn:microsoft.com/office/officeart/2005/8/layout/list1"/>
    <dgm:cxn modelId="{E73E7ACF-6C41-449B-A408-58E883626501}" type="presParOf" srcId="{2438BF1F-AD5D-45FE-BC94-2A21CA3C0CEB}" destId="{14B0D791-C6D6-4F21-AC8C-3F7007E54319}" srcOrd="4" destOrd="0" presId="urn:microsoft.com/office/officeart/2005/8/layout/list1"/>
    <dgm:cxn modelId="{2CB39FAB-83F4-4D13-8F36-90F28E06AFA0}" type="presParOf" srcId="{14B0D791-C6D6-4F21-AC8C-3F7007E54319}" destId="{204125BC-328E-4BD7-9BC6-86AE6D1DBB64}" srcOrd="0" destOrd="0" presId="urn:microsoft.com/office/officeart/2005/8/layout/list1"/>
    <dgm:cxn modelId="{6963B210-AC45-4EF0-9794-DA86BBEAE1BC}" type="presParOf" srcId="{14B0D791-C6D6-4F21-AC8C-3F7007E54319}" destId="{887FA116-8236-4B67-8518-DAA9629EC64E}" srcOrd="1" destOrd="0" presId="urn:microsoft.com/office/officeart/2005/8/layout/list1"/>
    <dgm:cxn modelId="{69EEE4B3-0271-44F2-90A3-7E3B661F9D85}" type="presParOf" srcId="{2438BF1F-AD5D-45FE-BC94-2A21CA3C0CEB}" destId="{A4C03FEF-26C8-497A-91B2-E331E24EFB56}" srcOrd="5" destOrd="0" presId="urn:microsoft.com/office/officeart/2005/8/layout/list1"/>
    <dgm:cxn modelId="{5923A2AF-38F6-49FD-9B74-E34D395FFCF2}" type="presParOf" srcId="{2438BF1F-AD5D-45FE-BC94-2A21CA3C0CEB}" destId="{83A74CD2-23D4-4179-9064-5068096FA135}" srcOrd="6" destOrd="0" presId="urn:microsoft.com/office/officeart/2005/8/layout/list1"/>
    <dgm:cxn modelId="{ACEB2457-D6D7-4B99-966B-3A70B2A1FF4C}" type="presParOf" srcId="{2438BF1F-AD5D-45FE-BC94-2A21CA3C0CEB}" destId="{120AEAEB-A502-433D-8727-03100F6BC627}" srcOrd="7" destOrd="0" presId="urn:microsoft.com/office/officeart/2005/8/layout/list1"/>
    <dgm:cxn modelId="{2814F9DD-4943-47FD-B85E-D674B196F112}" type="presParOf" srcId="{2438BF1F-AD5D-45FE-BC94-2A21CA3C0CEB}" destId="{8DF1CA77-5334-44A2-AA08-9E89085A94B1}" srcOrd="8" destOrd="0" presId="urn:microsoft.com/office/officeart/2005/8/layout/list1"/>
    <dgm:cxn modelId="{994550D3-041F-4412-BA70-53C79BD68A97}" type="presParOf" srcId="{8DF1CA77-5334-44A2-AA08-9E89085A94B1}" destId="{A75AA40C-4454-4B23-9D30-2AD843F22602}" srcOrd="0" destOrd="0" presId="urn:microsoft.com/office/officeart/2005/8/layout/list1"/>
    <dgm:cxn modelId="{077168D1-60D3-45A9-B93A-0718D9FFD0C0}" type="presParOf" srcId="{8DF1CA77-5334-44A2-AA08-9E89085A94B1}" destId="{1FC409AE-B780-443D-BC5C-95435AB8374F}" srcOrd="1" destOrd="0" presId="urn:microsoft.com/office/officeart/2005/8/layout/list1"/>
    <dgm:cxn modelId="{E28847D3-983C-47CC-8DEF-B67CD4CABFC9}" type="presParOf" srcId="{2438BF1F-AD5D-45FE-BC94-2A21CA3C0CEB}" destId="{04782781-C5DF-46E4-9ED1-36641DAD08C6}" srcOrd="9" destOrd="0" presId="urn:microsoft.com/office/officeart/2005/8/layout/list1"/>
    <dgm:cxn modelId="{6A6C2CB8-9592-42B3-8B70-F1799A3BBF5B}" type="presParOf" srcId="{2438BF1F-AD5D-45FE-BC94-2A21CA3C0CEB}" destId="{2153EC45-AB0A-4305-9033-005DC71FA52C}" srcOrd="10" destOrd="0" presId="urn:microsoft.com/office/officeart/2005/8/layout/list1"/>
    <dgm:cxn modelId="{329BFCC9-A871-46D8-A966-1EBD2557C1A7}" type="presParOf" srcId="{2438BF1F-AD5D-45FE-BC94-2A21CA3C0CEB}" destId="{7FA2B1CC-C069-404C-95EB-A22586468082}" srcOrd="11" destOrd="0" presId="urn:microsoft.com/office/officeart/2005/8/layout/list1"/>
    <dgm:cxn modelId="{9E769EC0-C18F-4985-9D8A-594F11B1DBF1}" type="presParOf" srcId="{2438BF1F-AD5D-45FE-BC94-2A21CA3C0CEB}" destId="{1AA109BC-DC39-4CF3-9ED3-2B35CA582D9B}" srcOrd="12" destOrd="0" presId="urn:microsoft.com/office/officeart/2005/8/layout/list1"/>
    <dgm:cxn modelId="{9C382607-15B1-4364-93A9-B5810CD6D0F4}" type="presParOf" srcId="{1AA109BC-DC39-4CF3-9ED3-2B35CA582D9B}" destId="{D7CC392E-046D-4364-A844-DECD792342E4}" srcOrd="0" destOrd="0" presId="urn:microsoft.com/office/officeart/2005/8/layout/list1"/>
    <dgm:cxn modelId="{CA52D589-EE71-40F8-B66B-072CC2998423}" type="presParOf" srcId="{1AA109BC-DC39-4CF3-9ED3-2B35CA582D9B}" destId="{94EE11BD-B847-42BD-AFE1-296D0FE0B37E}" srcOrd="1" destOrd="0" presId="urn:microsoft.com/office/officeart/2005/8/layout/list1"/>
    <dgm:cxn modelId="{FA12A416-99DA-42D6-A0AC-F578369FBE77}" type="presParOf" srcId="{2438BF1F-AD5D-45FE-BC94-2A21CA3C0CEB}" destId="{70DA1D43-62F3-4CC5-9B7A-4E93C6671ACE}" srcOrd="13" destOrd="0" presId="urn:microsoft.com/office/officeart/2005/8/layout/list1"/>
    <dgm:cxn modelId="{A4A31F1E-14DF-4239-8184-6BCC796C1847}" type="presParOf" srcId="{2438BF1F-AD5D-45FE-BC94-2A21CA3C0CEB}" destId="{053A7991-5366-4F95-8C4B-881D83B45E72}"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9802C0C-5F33-4EB5-B005-EC73F3BC97EA}"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ru-RU"/>
        </a:p>
      </dgm:t>
    </dgm:pt>
    <dgm:pt modelId="{8765C105-1411-49DD-99F9-DEBE9E0C78A7}">
      <dgm:prSet phldrT="[Текст]" custT="1"/>
      <dgm:spPr/>
      <dgm:t>
        <a:bodyPr/>
        <a:lstStyle/>
        <a:p>
          <a:r>
            <a:rPr lang="uk-UA" sz="1600" dirty="0" smtClean="0"/>
            <a:t>1. Іноземці та особи без громадянства зобов'язані поважати та дотримувати Конституції і законів України, шанувати традиції та звичаї народу України.</a:t>
          </a:r>
          <a:endParaRPr lang="ru-RU" sz="1600" dirty="0"/>
        </a:p>
      </dgm:t>
    </dgm:pt>
    <dgm:pt modelId="{DD972414-945D-4379-8777-8FCFDD39E622}" type="parTrans" cxnId="{5F862459-81C1-4710-BAB5-0C00AD9F20B8}">
      <dgm:prSet/>
      <dgm:spPr/>
      <dgm:t>
        <a:bodyPr/>
        <a:lstStyle/>
        <a:p>
          <a:endParaRPr lang="ru-RU"/>
        </a:p>
      </dgm:t>
    </dgm:pt>
    <dgm:pt modelId="{6A2759C1-23EF-4967-AE75-8496B22967EE}" type="sibTrans" cxnId="{5F862459-81C1-4710-BAB5-0C00AD9F20B8}">
      <dgm:prSet/>
      <dgm:spPr/>
      <dgm:t>
        <a:bodyPr/>
        <a:lstStyle/>
        <a:p>
          <a:endParaRPr lang="ru-RU"/>
        </a:p>
      </dgm:t>
    </dgm:pt>
    <dgm:pt modelId="{1A407939-30DA-4387-96E8-A3E21161C0D6}">
      <dgm:prSet phldrT="[Текст]" custT="1"/>
      <dgm:spPr/>
      <dgm:t>
        <a:bodyPr/>
        <a:lstStyle/>
        <a:p>
          <a:r>
            <a:rPr lang="uk-UA" sz="1600" dirty="0" smtClean="0"/>
            <a:t>2. Іноземці та особи без громадянства обкладаються податками і зборами відповідно до законодавства України та міжнародних договорів України.</a:t>
          </a:r>
          <a:endParaRPr lang="ru-RU" sz="1600" dirty="0"/>
        </a:p>
      </dgm:t>
    </dgm:pt>
    <dgm:pt modelId="{5726EECE-FE0E-4151-9110-69F2B473E9DF}" type="parTrans" cxnId="{615D8026-F048-4776-A88C-7CB1438404A9}">
      <dgm:prSet/>
      <dgm:spPr/>
      <dgm:t>
        <a:bodyPr/>
        <a:lstStyle/>
        <a:p>
          <a:endParaRPr lang="ru-RU"/>
        </a:p>
      </dgm:t>
    </dgm:pt>
    <dgm:pt modelId="{2A251674-720D-4858-AFC2-8CCB5C575214}" type="sibTrans" cxnId="{615D8026-F048-4776-A88C-7CB1438404A9}">
      <dgm:prSet/>
      <dgm:spPr/>
      <dgm:t>
        <a:bodyPr/>
        <a:lstStyle/>
        <a:p>
          <a:endParaRPr lang="ru-RU"/>
        </a:p>
      </dgm:t>
    </dgm:pt>
    <dgm:pt modelId="{532088D8-CC6D-4BA1-89EC-26BA38E519D7}" type="pres">
      <dgm:prSet presAssocID="{59802C0C-5F33-4EB5-B005-EC73F3BC97EA}" presName="linear" presStyleCnt="0">
        <dgm:presLayoutVars>
          <dgm:dir/>
          <dgm:animLvl val="lvl"/>
          <dgm:resizeHandles val="exact"/>
        </dgm:presLayoutVars>
      </dgm:prSet>
      <dgm:spPr/>
      <dgm:t>
        <a:bodyPr/>
        <a:lstStyle/>
        <a:p>
          <a:endParaRPr lang="ru-RU"/>
        </a:p>
      </dgm:t>
    </dgm:pt>
    <dgm:pt modelId="{57363275-1090-40DE-A1EF-AF25B934F633}" type="pres">
      <dgm:prSet presAssocID="{8765C105-1411-49DD-99F9-DEBE9E0C78A7}" presName="parentLin" presStyleCnt="0"/>
      <dgm:spPr/>
    </dgm:pt>
    <dgm:pt modelId="{1197F6B2-4226-4B17-AD0C-6328D5CC741D}" type="pres">
      <dgm:prSet presAssocID="{8765C105-1411-49DD-99F9-DEBE9E0C78A7}" presName="parentLeftMargin" presStyleLbl="node1" presStyleIdx="0" presStyleCnt="2"/>
      <dgm:spPr/>
      <dgm:t>
        <a:bodyPr/>
        <a:lstStyle/>
        <a:p>
          <a:endParaRPr lang="ru-RU"/>
        </a:p>
      </dgm:t>
    </dgm:pt>
    <dgm:pt modelId="{3A242A45-1255-46F4-B9EB-BFDF6158F68C}" type="pres">
      <dgm:prSet presAssocID="{8765C105-1411-49DD-99F9-DEBE9E0C78A7}" presName="parentText" presStyleLbl="node1" presStyleIdx="0" presStyleCnt="2">
        <dgm:presLayoutVars>
          <dgm:chMax val="0"/>
          <dgm:bulletEnabled val="1"/>
        </dgm:presLayoutVars>
      </dgm:prSet>
      <dgm:spPr/>
      <dgm:t>
        <a:bodyPr/>
        <a:lstStyle/>
        <a:p>
          <a:endParaRPr lang="ru-RU"/>
        </a:p>
      </dgm:t>
    </dgm:pt>
    <dgm:pt modelId="{16F940A0-7FA6-4148-BB8E-A027606AE44A}" type="pres">
      <dgm:prSet presAssocID="{8765C105-1411-49DD-99F9-DEBE9E0C78A7}" presName="negativeSpace" presStyleCnt="0"/>
      <dgm:spPr/>
    </dgm:pt>
    <dgm:pt modelId="{017E09D8-3CB8-4E78-A6B6-E36605582296}" type="pres">
      <dgm:prSet presAssocID="{8765C105-1411-49DD-99F9-DEBE9E0C78A7}" presName="childText" presStyleLbl="conFgAcc1" presStyleIdx="0" presStyleCnt="2">
        <dgm:presLayoutVars>
          <dgm:bulletEnabled val="1"/>
        </dgm:presLayoutVars>
      </dgm:prSet>
      <dgm:spPr/>
    </dgm:pt>
    <dgm:pt modelId="{898783E7-A7DC-4F36-A95B-287F62A97D18}" type="pres">
      <dgm:prSet presAssocID="{6A2759C1-23EF-4967-AE75-8496B22967EE}" presName="spaceBetweenRectangles" presStyleCnt="0"/>
      <dgm:spPr/>
    </dgm:pt>
    <dgm:pt modelId="{7C8E8052-5071-47CD-A2EB-8DE7744B5FDC}" type="pres">
      <dgm:prSet presAssocID="{1A407939-30DA-4387-96E8-A3E21161C0D6}" presName="parentLin" presStyleCnt="0"/>
      <dgm:spPr/>
    </dgm:pt>
    <dgm:pt modelId="{48A1087C-27EE-4DEF-B7E5-950CF1DE48EB}" type="pres">
      <dgm:prSet presAssocID="{1A407939-30DA-4387-96E8-A3E21161C0D6}" presName="parentLeftMargin" presStyleLbl="node1" presStyleIdx="0" presStyleCnt="2"/>
      <dgm:spPr/>
      <dgm:t>
        <a:bodyPr/>
        <a:lstStyle/>
        <a:p>
          <a:endParaRPr lang="ru-RU"/>
        </a:p>
      </dgm:t>
    </dgm:pt>
    <dgm:pt modelId="{FD2D34AA-D853-4152-976E-7C3B25320EE9}" type="pres">
      <dgm:prSet presAssocID="{1A407939-30DA-4387-96E8-A3E21161C0D6}" presName="parentText" presStyleLbl="node1" presStyleIdx="1" presStyleCnt="2">
        <dgm:presLayoutVars>
          <dgm:chMax val="0"/>
          <dgm:bulletEnabled val="1"/>
        </dgm:presLayoutVars>
      </dgm:prSet>
      <dgm:spPr/>
      <dgm:t>
        <a:bodyPr/>
        <a:lstStyle/>
        <a:p>
          <a:endParaRPr lang="ru-RU"/>
        </a:p>
      </dgm:t>
    </dgm:pt>
    <dgm:pt modelId="{891344A6-1B76-4C3A-B629-47F892AF6475}" type="pres">
      <dgm:prSet presAssocID="{1A407939-30DA-4387-96E8-A3E21161C0D6}" presName="negativeSpace" presStyleCnt="0"/>
      <dgm:spPr/>
    </dgm:pt>
    <dgm:pt modelId="{D7868F89-CCCD-45FF-9CD4-E2394114191D}" type="pres">
      <dgm:prSet presAssocID="{1A407939-30DA-4387-96E8-A3E21161C0D6}" presName="childText" presStyleLbl="conFgAcc1" presStyleIdx="1" presStyleCnt="2">
        <dgm:presLayoutVars>
          <dgm:bulletEnabled val="1"/>
        </dgm:presLayoutVars>
      </dgm:prSet>
      <dgm:spPr/>
    </dgm:pt>
  </dgm:ptLst>
  <dgm:cxnLst>
    <dgm:cxn modelId="{EC3FE2B4-2865-4572-BEA0-C0C100C4ADDD}" type="presOf" srcId="{8765C105-1411-49DD-99F9-DEBE9E0C78A7}" destId="{1197F6B2-4226-4B17-AD0C-6328D5CC741D}" srcOrd="0" destOrd="0" presId="urn:microsoft.com/office/officeart/2005/8/layout/list1"/>
    <dgm:cxn modelId="{F3002F9A-EFB2-4835-BC23-D0C38AFE1EC7}" type="presOf" srcId="{1A407939-30DA-4387-96E8-A3E21161C0D6}" destId="{FD2D34AA-D853-4152-976E-7C3B25320EE9}" srcOrd="1" destOrd="0" presId="urn:microsoft.com/office/officeart/2005/8/layout/list1"/>
    <dgm:cxn modelId="{23937EBE-5FA2-4E27-953B-5BCEE3862CF7}" type="presOf" srcId="{8765C105-1411-49DD-99F9-DEBE9E0C78A7}" destId="{3A242A45-1255-46F4-B9EB-BFDF6158F68C}" srcOrd="1" destOrd="0" presId="urn:microsoft.com/office/officeart/2005/8/layout/list1"/>
    <dgm:cxn modelId="{790DB8EB-95F4-4F41-93F0-858B11AF764D}" type="presOf" srcId="{1A407939-30DA-4387-96E8-A3E21161C0D6}" destId="{48A1087C-27EE-4DEF-B7E5-950CF1DE48EB}" srcOrd="0" destOrd="0" presId="urn:microsoft.com/office/officeart/2005/8/layout/list1"/>
    <dgm:cxn modelId="{5F862459-81C1-4710-BAB5-0C00AD9F20B8}" srcId="{59802C0C-5F33-4EB5-B005-EC73F3BC97EA}" destId="{8765C105-1411-49DD-99F9-DEBE9E0C78A7}" srcOrd="0" destOrd="0" parTransId="{DD972414-945D-4379-8777-8FCFDD39E622}" sibTransId="{6A2759C1-23EF-4967-AE75-8496B22967EE}"/>
    <dgm:cxn modelId="{615D8026-F048-4776-A88C-7CB1438404A9}" srcId="{59802C0C-5F33-4EB5-B005-EC73F3BC97EA}" destId="{1A407939-30DA-4387-96E8-A3E21161C0D6}" srcOrd="1" destOrd="0" parTransId="{5726EECE-FE0E-4151-9110-69F2B473E9DF}" sibTransId="{2A251674-720D-4858-AFC2-8CCB5C575214}"/>
    <dgm:cxn modelId="{67986E2D-5207-4CE2-8BD1-7C965544FB70}" type="presOf" srcId="{59802C0C-5F33-4EB5-B005-EC73F3BC97EA}" destId="{532088D8-CC6D-4BA1-89EC-26BA38E519D7}" srcOrd="0" destOrd="0" presId="urn:microsoft.com/office/officeart/2005/8/layout/list1"/>
    <dgm:cxn modelId="{B25779A6-53DC-4141-8BC4-C5B0E2A3A70D}" type="presParOf" srcId="{532088D8-CC6D-4BA1-89EC-26BA38E519D7}" destId="{57363275-1090-40DE-A1EF-AF25B934F633}" srcOrd="0" destOrd="0" presId="urn:microsoft.com/office/officeart/2005/8/layout/list1"/>
    <dgm:cxn modelId="{6FEE3A5D-0665-4781-A4D0-0F2E48FFB1D4}" type="presParOf" srcId="{57363275-1090-40DE-A1EF-AF25B934F633}" destId="{1197F6B2-4226-4B17-AD0C-6328D5CC741D}" srcOrd="0" destOrd="0" presId="urn:microsoft.com/office/officeart/2005/8/layout/list1"/>
    <dgm:cxn modelId="{41EA7317-3557-4374-A014-2E705C9B1A29}" type="presParOf" srcId="{57363275-1090-40DE-A1EF-AF25B934F633}" destId="{3A242A45-1255-46F4-B9EB-BFDF6158F68C}" srcOrd="1" destOrd="0" presId="urn:microsoft.com/office/officeart/2005/8/layout/list1"/>
    <dgm:cxn modelId="{C89CA57A-D1BD-4AB8-8001-8387914DA97B}" type="presParOf" srcId="{532088D8-CC6D-4BA1-89EC-26BA38E519D7}" destId="{16F940A0-7FA6-4148-BB8E-A027606AE44A}" srcOrd="1" destOrd="0" presId="urn:microsoft.com/office/officeart/2005/8/layout/list1"/>
    <dgm:cxn modelId="{FB210724-BB04-4805-B253-D90D9E2DC5E0}" type="presParOf" srcId="{532088D8-CC6D-4BA1-89EC-26BA38E519D7}" destId="{017E09D8-3CB8-4E78-A6B6-E36605582296}" srcOrd="2" destOrd="0" presId="urn:microsoft.com/office/officeart/2005/8/layout/list1"/>
    <dgm:cxn modelId="{C28475E9-C0EA-4DD2-A250-3C6E3EA591E4}" type="presParOf" srcId="{532088D8-CC6D-4BA1-89EC-26BA38E519D7}" destId="{898783E7-A7DC-4F36-A95B-287F62A97D18}" srcOrd="3" destOrd="0" presId="urn:microsoft.com/office/officeart/2005/8/layout/list1"/>
    <dgm:cxn modelId="{BD737519-A222-4B71-8997-03A17AE40998}" type="presParOf" srcId="{532088D8-CC6D-4BA1-89EC-26BA38E519D7}" destId="{7C8E8052-5071-47CD-A2EB-8DE7744B5FDC}" srcOrd="4" destOrd="0" presId="urn:microsoft.com/office/officeart/2005/8/layout/list1"/>
    <dgm:cxn modelId="{2B7C4CDF-1872-4D20-9F4F-85CD7A103BC3}" type="presParOf" srcId="{7C8E8052-5071-47CD-A2EB-8DE7744B5FDC}" destId="{48A1087C-27EE-4DEF-B7E5-950CF1DE48EB}" srcOrd="0" destOrd="0" presId="urn:microsoft.com/office/officeart/2005/8/layout/list1"/>
    <dgm:cxn modelId="{95B795E9-C448-473E-BFBB-070C6BA226A4}" type="presParOf" srcId="{7C8E8052-5071-47CD-A2EB-8DE7744B5FDC}" destId="{FD2D34AA-D853-4152-976E-7C3B25320EE9}" srcOrd="1" destOrd="0" presId="urn:microsoft.com/office/officeart/2005/8/layout/list1"/>
    <dgm:cxn modelId="{0973FA9C-BD35-4202-8237-608AF824D72B}" type="presParOf" srcId="{532088D8-CC6D-4BA1-89EC-26BA38E519D7}" destId="{891344A6-1B76-4C3A-B629-47F892AF6475}" srcOrd="5" destOrd="0" presId="urn:microsoft.com/office/officeart/2005/8/layout/list1"/>
    <dgm:cxn modelId="{706784FB-ED40-4815-88E7-580ADE26CDFD}" type="presParOf" srcId="{532088D8-CC6D-4BA1-89EC-26BA38E519D7}" destId="{D7868F89-CCCD-45FF-9CD4-E2394114191D}" srcOrd="6"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915F0F0-8CAA-45EC-B476-703CCF61E365}" type="doc">
      <dgm:prSet loTypeId="urn:microsoft.com/office/officeart/2005/8/layout/list1" loCatId="list" qsTypeId="urn:microsoft.com/office/officeart/2005/8/quickstyle/simple1" qsCatId="simple" csTypeId="urn:microsoft.com/office/officeart/2005/8/colors/colorful1#2" csCatId="colorful" phldr="1"/>
      <dgm:spPr/>
      <dgm:t>
        <a:bodyPr/>
        <a:lstStyle/>
        <a:p>
          <a:endParaRPr lang="ru-RU"/>
        </a:p>
      </dgm:t>
    </dgm:pt>
    <dgm:pt modelId="{F6639A4C-2D72-4345-A795-2D32DD4DC79A}">
      <dgm:prSet phldrT="[Текст]" custT="1"/>
      <dgm:spPr/>
      <dgm:t>
        <a:bodyPr/>
        <a:lstStyle/>
        <a:p>
          <a:r>
            <a:rPr lang="uk-UA" sz="1600" dirty="0" smtClean="0"/>
            <a:t>1. Не можуть обирати і бути обраними до органів державної влади та самоврядування.</a:t>
          </a:r>
          <a:endParaRPr lang="ru-RU" sz="1600" dirty="0"/>
        </a:p>
      </dgm:t>
    </dgm:pt>
    <dgm:pt modelId="{973783F8-5475-404E-9502-5CAA9EB63942}" type="parTrans" cxnId="{3EE95615-6418-4B75-A081-B01E23EC5425}">
      <dgm:prSet/>
      <dgm:spPr/>
      <dgm:t>
        <a:bodyPr/>
        <a:lstStyle/>
        <a:p>
          <a:endParaRPr lang="ru-RU"/>
        </a:p>
      </dgm:t>
    </dgm:pt>
    <dgm:pt modelId="{563AF3FC-BDE4-458F-8699-88CAE9B37688}" type="sibTrans" cxnId="{3EE95615-6418-4B75-A081-B01E23EC5425}">
      <dgm:prSet/>
      <dgm:spPr/>
      <dgm:t>
        <a:bodyPr/>
        <a:lstStyle/>
        <a:p>
          <a:endParaRPr lang="ru-RU"/>
        </a:p>
      </dgm:t>
    </dgm:pt>
    <dgm:pt modelId="{019FF6D3-0909-4F93-88B1-180F3231BDE1}">
      <dgm:prSet phldrT="[Текст]" custT="1"/>
      <dgm:spPr/>
      <dgm:t>
        <a:bodyPr/>
        <a:lstStyle/>
        <a:p>
          <a:r>
            <a:rPr lang="uk-UA" sz="1600" dirty="0" smtClean="0"/>
            <a:t>2. Не можуть брати участь у референдумах.</a:t>
          </a:r>
          <a:endParaRPr lang="ru-RU" sz="1600" dirty="0"/>
        </a:p>
      </dgm:t>
    </dgm:pt>
    <dgm:pt modelId="{415E56B9-B7C7-48E4-B82C-D2A60A73A007}" type="parTrans" cxnId="{112C4C70-9039-4DF0-A759-3A355CC21CC7}">
      <dgm:prSet/>
      <dgm:spPr/>
      <dgm:t>
        <a:bodyPr/>
        <a:lstStyle/>
        <a:p>
          <a:endParaRPr lang="ru-RU"/>
        </a:p>
      </dgm:t>
    </dgm:pt>
    <dgm:pt modelId="{CD8C6197-3176-4285-A571-7F2582395735}" type="sibTrans" cxnId="{112C4C70-9039-4DF0-A759-3A355CC21CC7}">
      <dgm:prSet/>
      <dgm:spPr/>
      <dgm:t>
        <a:bodyPr/>
        <a:lstStyle/>
        <a:p>
          <a:endParaRPr lang="ru-RU"/>
        </a:p>
      </dgm:t>
    </dgm:pt>
    <dgm:pt modelId="{2EEED090-F48B-4152-BE46-7E5E24E128B5}">
      <dgm:prSet phldrT="[Текст]" custT="1"/>
      <dgm:spPr/>
      <dgm:t>
        <a:bodyPr/>
        <a:lstStyle/>
        <a:p>
          <a:r>
            <a:rPr lang="uk-UA" sz="1600" dirty="0" smtClean="0"/>
            <a:t>3. Мати статус державного службовця.</a:t>
          </a:r>
          <a:endParaRPr lang="ru-RU" sz="1600" dirty="0"/>
        </a:p>
      </dgm:t>
    </dgm:pt>
    <dgm:pt modelId="{7FFB783F-2623-4431-A3BC-FB926B3D31A5}" type="parTrans" cxnId="{DECA4319-EF2C-4545-8303-CE37CB34C1C3}">
      <dgm:prSet/>
      <dgm:spPr/>
      <dgm:t>
        <a:bodyPr/>
        <a:lstStyle/>
        <a:p>
          <a:endParaRPr lang="ru-RU"/>
        </a:p>
      </dgm:t>
    </dgm:pt>
    <dgm:pt modelId="{28081BD3-9040-422F-B31B-3731EA26A0A7}" type="sibTrans" cxnId="{DECA4319-EF2C-4545-8303-CE37CB34C1C3}">
      <dgm:prSet/>
      <dgm:spPr/>
      <dgm:t>
        <a:bodyPr/>
        <a:lstStyle/>
        <a:p>
          <a:endParaRPr lang="ru-RU"/>
        </a:p>
      </dgm:t>
    </dgm:pt>
    <dgm:pt modelId="{4CFA2E7B-F7A6-4858-A1A4-0BC135F13004}">
      <dgm:prSet phldrT="[Текст]" custT="1"/>
      <dgm:spPr/>
      <dgm:t>
        <a:bodyPr/>
        <a:lstStyle/>
        <a:p>
          <a:r>
            <a:rPr lang="uk-UA" sz="1600" dirty="0" smtClean="0"/>
            <a:t>4. Входити до політичних партій.</a:t>
          </a:r>
          <a:endParaRPr lang="ru-RU" sz="1600" dirty="0"/>
        </a:p>
      </dgm:t>
    </dgm:pt>
    <dgm:pt modelId="{F7D1F1AC-552D-4133-9003-D16AE4631F6B}" type="parTrans" cxnId="{413880BC-0FAC-4F33-8C94-10B0EF52FAA7}">
      <dgm:prSet/>
      <dgm:spPr/>
      <dgm:t>
        <a:bodyPr/>
        <a:lstStyle/>
        <a:p>
          <a:endParaRPr lang="ru-RU"/>
        </a:p>
      </dgm:t>
    </dgm:pt>
    <dgm:pt modelId="{80308271-EF0F-4E7B-A473-63BF54316A72}" type="sibTrans" cxnId="{413880BC-0FAC-4F33-8C94-10B0EF52FAA7}">
      <dgm:prSet/>
      <dgm:spPr/>
      <dgm:t>
        <a:bodyPr/>
        <a:lstStyle/>
        <a:p>
          <a:endParaRPr lang="ru-RU"/>
        </a:p>
      </dgm:t>
    </dgm:pt>
    <dgm:pt modelId="{F2BE0542-02B1-4FAA-A22F-EFBD9F50B521}">
      <dgm:prSet phldrT="[Текст]" custT="1"/>
      <dgm:spPr/>
      <dgm:t>
        <a:bodyPr/>
        <a:lstStyle/>
        <a:p>
          <a:r>
            <a:rPr lang="uk-UA" sz="1600" dirty="0" smtClean="0"/>
            <a:t>5. Перебувати на військовій службі. На іноземців та осіб без громадянства не поширюється загальний військовий обов'язок.</a:t>
          </a:r>
          <a:endParaRPr lang="ru-RU" sz="1600" dirty="0"/>
        </a:p>
      </dgm:t>
    </dgm:pt>
    <dgm:pt modelId="{2483502E-6B85-4CC2-BDF7-C31FB271A669}" type="parTrans" cxnId="{2A9FFB77-AFEB-4CD3-A25D-03461D63434C}">
      <dgm:prSet/>
      <dgm:spPr/>
      <dgm:t>
        <a:bodyPr/>
        <a:lstStyle/>
        <a:p>
          <a:endParaRPr lang="ru-RU"/>
        </a:p>
      </dgm:t>
    </dgm:pt>
    <dgm:pt modelId="{13ACC898-164B-4301-971E-1717B6024692}" type="sibTrans" cxnId="{2A9FFB77-AFEB-4CD3-A25D-03461D63434C}">
      <dgm:prSet/>
      <dgm:spPr/>
      <dgm:t>
        <a:bodyPr/>
        <a:lstStyle/>
        <a:p>
          <a:endParaRPr lang="ru-RU"/>
        </a:p>
      </dgm:t>
    </dgm:pt>
    <dgm:pt modelId="{AD4D29A6-FDB1-4BA4-A501-7A9298300DD8}" type="pres">
      <dgm:prSet presAssocID="{3915F0F0-8CAA-45EC-B476-703CCF61E365}" presName="linear" presStyleCnt="0">
        <dgm:presLayoutVars>
          <dgm:dir/>
          <dgm:animLvl val="lvl"/>
          <dgm:resizeHandles val="exact"/>
        </dgm:presLayoutVars>
      </dgm:prSet>
      <dgm:spPr/>
      <dgm:t>
        <a:bodyPr/>
        <a:lstStyle/>
        <a:p>
          <a:endParaRPr lang="ru-RU"/>
        </a:p>
      </dgm:t>
    </dgm:pt>
    <dgm:pt modelId="{356F9FEC-E39A-40CF-AF49-7E8DDA6891AD}" type="pres">
      <dgm:prSet presAssocID="{F6639A4C-2D72-4345-A795-2D32DD4DC79A}" presName="parentLin" presStyleCnt="0"/>
      <dgm:spPr/>
    </dgm:pt>
    <dgm:pt modelId="{8B2D12D3-7C3C-412B-B3C3-DF8335F8CE6F}" type="pres">
      <dgm:prSet presAssocID="{F6639A4C-2D72-4345-A795-2D32DD4DC79A}" presName="parentLeftMargin" presStyleLbl="node1" presStyleIdx="0" presStyleCnt="5"/>
      <dgm:spPr/>
      <dgm:t>
        <a:bodyPr/>
        <a:lstStyle/>
        <a:p>
          <a:endParaRPr lang="ru-RU"/>
        </a:p>
      </dgm:t>
    </dgm:pt>
    <dgm:pt modelId="{D56538B8-B78E-44CA-94DE-EA2963810B4A}" type="pres">
      <dgm:prSet presAssocID="{F6639A4C-2D72-4345-A795-2D32DD4DC79A}" presName="parentText" presStyleLbl="node1" presStyleIdx="0" presStyleCnt="5" custScaleX="142857">
        <dgm:presLayoutVars>
          <dgm:chMax val="0"/>
          <dgm:bulletEnabled val="1"/>
        </dgm:presLayoutVars>
      </dgm:prSet>
      <dgm:spPr/>
      <dgm:t>
        <a:bodyPr/>
        <a:lstStyle/>
        <a:p>
          <a:endParaRPr lang="ru-RU"/>
        </a:p>
      </dgm:t>
    </dgm:pt>
    <dgm:pt modelId="{2F3423C7-59D0-43D3-9264-D192ECF0F5D0}" type="pres">
      <dgm:prSet presAssocID="{F6639A4C-2D72-4345-A795-2D32DD4DC79A}" presName="negativeSpace" presStyleCnt="0"/>
      <dgm:spPr/>
    </dgm:pt>
    <dgm:pt modelId="{933B13EF-1F98-4BF5-9EDE-9B7150ACF95C}" type="pres">
      <dgm:prSet presAssocID="{F6639A4C-2D72-4345-A795-2D32DD4DC79A}" presName="childText" presStyleLbl="conFgAcc1" presStyleIdx="0" presStyleCnt="5">
        <dgm:presLayoutVars>
          <dgm:bulletEnabled val="1"/>
        </dgm:presLayoutVars>
      </dgm:prSet>
      <dgm:spPr/>
    </dgm:pt>
    <dgm:pt modelId="{7E746524-B645-49D7-A2C7-32B3C0AD96AD}" type="pres">
      <dgm:prSet presAssocID="{563AF3FC-BDE4-458F-8699-88CAE9B37688}" presName="spaceBetweenRectangles" presStyleCnt="0"/>
      <dgm:spPr/>
    </dgm:pt>
    <dgm:pt modelId="{4D79497C-512D-4A24-8B50-38D2173F7FBF}" type="pres">
      <dgm:prSet presAssocID="{019FF6D3-0909-4F93-88B1-180F3231BDE1}" presName="parentLin" presStyleCnt="0"/>
      <dgm:spPr/>
    </dgm:pt>
    <dgm:pt modelId="{C55ACCFD-3FF8-41CC-AE9B-78FA3D3D16CA}" type="pres">
      <dgm:prSet presAssocID="{019FF6D3-0909-4F93-88B1-180F3231BDE1}" presName="parentLeftMargin" presStyleLbl="node1" presStyleIdx="0" presStyleCnt="5"/>
      <dgm:spPr/>
      <dgm:t>
        <a:bodyPr/>
        <a:lstStyle/>
        <a:p>
          <a:endParaRPr lang="ru-RU"/>
        </a:p>
      </dgm:t>
    </dgm:pt>
    <dgm:pt modelId="{CC330269-3BB7-4C85-81D7-A3EFB4A2C6A6}" type="pres">
      <dgm:prSet presAssocID="{019FF6D3-0909-4F93-88B1-180F3231BDE1}" presName="parentText" presStyleLbl="node1" presStyleIdx="1" presStyleCnt="5" custScaleX="142857">
        <dgm:presLayoutVars>
          <dgm:chMax val="0"/>
          <dgm:bulletEnabled val="1"/>
        </dgm:presLayoutVars>
      </dgm:prSet>
      <dgm:spPr/>
      <dgm:t>
        <a:bodyPr/>
        <a:lstStyle/>
        <a:p>
          <a:endParaRPr lang="ru-RU"/>
        </a:p>
      </dgm:t>
    </dgm:pt>
    <dgm:pt modelId="{B8085913-5C49-46EE-8AFC-D04F59E77E59}" type="pres">
      <dgm:prSet presAssocID="{019FF6D3-0909-4F93-88B1-180F3231BDE1}" presName="negativeSpace" presStyleCnt="0"/>
      <dgm:spPr/>
    </dgm:pt>
    <dgm:pt modelId="{2A14DB3A-27A7-465F-965E-690BA6983B22}" type="pres">
      <dgm:prSet presAssocID="{019FF6D3-0909-4F93-88B1-180F3231BDE1}" presName="childText" presStyleLbl="conFgAcc1" presStyleIdx="1" presStyleCnt="5">
        <dgm:presLayoutVars>
          <dgm:bulletEnabled val="1"/>
        </dgm:presLayoutVars>
      </dgm:prSet>
      <dgm:spPr/>
    </dgm:pt>
    <dgm:pt modelId="{7F77239E-47D7-47DA-8FBC-D42B3A0DC314}" type="pres">
      <dgm:prSet presAssocID="{CD8C6197-3176-4285-A571-7F2582395735}" presName="spaceBetweenRectangles" presStyleCnt="0"/>
      <dgm:spPr/>
    </dgm:pt>
    <dgm:pt modelId="{C2A6F6E5-A00D-44FF-A390-67FF572371C1}" type="pres">
      <dgm:prSet presAssocID="{2EEED090-F48B-4152-BE46-7E5E24E128B5}" presName="parentLin" presStyleCnt="0"/>
      <dgm:spPr/>
    </dgm:pt>
    <dgm:pt modelId="{D8A92F8C-563D-40B0-A410-5A2301A60F60}" type="pres">
      <dgm:prSet presAssocID="{2EEED090-F48B-4152-BE46-7E5E24E128B5}" presName="parentLeftMargin" presStyleLbl="node1" presStyleIdx="1" presStyleCnt="5"/>
      <dgm:spPr/>
      <dgm:t>
        <a:bodyPr/>
        <a:lstStyle/>
        <a:p>
          <a:endParaRPr lang="ru-RU"/>
        </a:p>
      </dgm:t>
    </dgm:pt>
    <dgm:pt modelId="{461F4F8B-E377-4387-B021-0849EBF6A6DA}" type="pres">
      <dgm:prSet presAssocID="{2EEED090-F48B-4152-BE46-7E5E24E128B5}" presName="parentText" presStyleLbl="node1" presStyleIdx="2" presStyleCnt="5" custScaleX="142857">
        <dgm:presLayoutVars>
          <dgm:chMax val="0"/>
          <dgm:bulletEnabled val="1"/>
        </dgm:presLayoutVars>
      </dgm:prSet>
      <dgm:spPr/>
      <dgm:t>
        <a:bodyPr/>
        <a:lstStyle/>
        <a:p>
          <a:endParaRPr lang="ru-RU"/>
        </a:p>
      </dgm:t>
    </dgm:pt>
    <dgm:pt modelId="{F009205B-0559-467F-AF25-3256356C2CC6}" type="pres">
      <dgm:prSet presAssocID="{2EEED090-F48B-4152-BE46-7E5E24E128B5}" presName="negativeSpace" presStyleCnt="0"/>
      <dgm:spPr/>
    </dgm:pt>
    <dgm:pt modelId="{D43055B3-3EBB-4F72-8ED3-0E9B67310512}" type="pres">
      <dgm:prSet presAssocID="{2EEED090-F48B-4152-BE46-7E5E24E128B5}" presName="childText" presStyleLbl="conFgAcc1" presStyleIdx="2" presStyleCnt="5">
        <dgm:presLayoutVars>
          <dgm:bulletEnabled val="1"/>
        </dgm:presLayoutVars>
      </dgm:prSet>
      <dgm:spPr/>
    </dgm:pt>
    <dgm:pt modelId="{F8A1D76B-A3DF-45C4-8A72-2C121D3C9E9A}" type="pres">
      <dgm:prSet presAssocID="{28081BD3-9040-422F-B31B-3731EA26A0A7}" presName="spaceBetweenRectangles" presStyleCnt="0"/>
      <dgm:spPr/>
    </dgm:pt>
    <dgm:pt modelId="{36521ED6-9824-41F3-B81E-C7D4D7F69F92}" type="pres">
      <dgm:prSet presAssocID="{4CFA2E7B-F7A6-4858-A1A4-0BC135F13004}" presName="parentLin" presStyleCnt="0"/>
      <dgm:spPr/>
    </dgm:pt>
    <dgm:pt modelId="{26C5C5C3-225A-4CCE-99C4-25884B713BE6}" type="pres">
      <dgm:prSet presAssocID="{4CFA2E7B-F7A6-4858-A1A4-0BC135F13004}" presName="parentLeftMargin" presStyleLbl="node1" presStyleIdx="2" presStyleCnt="5"/>
      <dgm:spPr/>
      <dgm:t>
        <a:bodyPr/>
        <a:lstStyle/>
        <a:p>
          <a:endParaRPr lang="ru-RU"/>
        </a:p>
      </dgm:t>
    </dgm:pt>
    <dgm:pt modelId="{7D5E196D-0977-4881-9854-D0A9D89CCCCD}" type="pres">
      <dgm:prSet presAssocID="{4CFA2E7B-F7A6-4858-A1A4-0BC135F13004}" presName="parentText" presStyleLbl="node1" presStyleIdx="3" presStyleCnt="5" custScaleX="142857">
        <dgm:presLayoutVars>
          <dgm:chMax val="0"/>
          <dgm:bulletEnabled val="1"/>
        </dgm:presLayoutVars>
      </dgm:prSet>
      <dgm:spPr/>
      <dgm:t>
        <a:bodyPr/>
        <a:lstStyle/>
        <a:p>
          <a:endParaRPr lang="ru-RU"/>
        </a:p>
      </dgm:t>
    </dgm:pt>
    <dgm:pt modelId="{A4CAB472-776D-4AF1-AA9C-E3F7FA29D0D7}" type="pres">
      <dgm:prSet presAssocID="{4CFA2E7B-F7A6-4858-A1A4-0BC135F13004}" presName="negativeSpace" presStyleCnt="0"/>
      <dgm:spPr/>
    </dgm:pt>
    <dgm:pt modelId="{3FE6BF64-8F69-435D-A7BE-8019C023685A}" type="pres">
      <dgm:prSet presAssocID="{4CFA2E7B-F7A6-4858-A1A4-0BC135F13004}" presName="childText" presStyleLbl="conFgAcc1" presStyleIdx="3" presStyleCnt="5">
        <dgm:presLayoutVars>
          <dgm:bulletEnabled val="1"/>
        </dgm:presLayoutVars>
      </dgm:prSet>
      <dgm:spPr/>
    </dgm:pt>
    <dgm:pt modelId="{2DBFEFCB-3452-4EFF-B3E9-189DD796B43C}" type="pres">
      <dgm:prSet presAssocID="{80308271-EF0F-4E7B-A473-63BF54316A72}" presName="spaceBetweenRectangles" presStyleCnt="0"/>
      <dgm:spPr/>
    </dgm:pt>
    <dgm:pt modelId="{231EBAAB-2FAB-4359-AA68-8F33F28F867A}" type="pres">
      <dgm:prSet presAssocID="{F2BE0542-02B1-4FAA-A22F-EFBD9F50B521}" presName="parentLin" presStyleCnt="0"/>
      <dgm:spPr/>
    </dgm:pt>
    <dgm:pt modelId="{25FB535C-ABF7-4F61-9E8B-2F922485B4D1}" type="pres">
      <dgm:prSet presAssocID="{F2BE0542-02B1-4FAA-A22F-EFBD9F50B521}" presName="parentLeftMargin" presStyleLbl="node1" presStyleIdx="3" presStyleCnt="5"/>
      <dgm:spPr/>
      <dgm:t>
        <a:bodyPr/>
        <a:lstStyle/>
        <a:p>
          <a:endParaRPr lang="ru-RU"/>
        </a:p>
      </dgm:t>
    </dgm:pt>
    <dgm:pt modelId="{CBB4B8BB-D2B7-40E8-B11D-5154274726AE}" type="pres">
      <dgm:prSet presAssocID="{F2BE0542-02B1-4FAA-A22F-EFBD9F50B521}" presName="parentText" presStyleLbl="node1" presStyleIdx="4" presStyleCnt="5" custScaleX="142857">
        <dgm:presLayoutVars>
          <dgm:chMax val="0"/>
          <dgm:bulletEnabled val="1"/>
        </dgm:presLayoutVars>
      </dgm:prSet>
      <dgm:spPr/>
      <dgm:t>
        <a:bodyPr/>
        <a:lstStyle/>
        <a:p>
          <a:endParaRPr lang="ru-RU"/>
        </a:p>
      </dgm:t>
    </dgm:pt>
    <dgm:pt modelId="{336232F1-3783-40CF-9B5A-A60AE24FB5D5}" type="pres">
      <dgm:prSet presAssocID="{F2BE0542-02B1-4FAA-A22F-EFBD9F50B521}" presName="negativeSpace" presStyleCnt="0"/>
      <dgm:spPr/>
    </dgm:pt>
    <dgm:pt modelId="{24FD3068-EAEF-47B8-9131-C0BA78FFD8D6}" type="pres">
      <dgm:prSet presAssocID="{F2BE0542-02B1-4FAA-A22F-EFBD9F50B521}" presName="childText" presStyleLbl="conFgAcc1" presStyleIdx="4" presStyleCnt="5">
        <dgm:presLayoutVars>
          <dgm:bulletEnabled val="1"/>
        </dgm:presLayoutVars>
      </dgm:prSet>
      <dgm:spPr/>
    </dgm:pt>
  </dgm:ptLst>
  <dgm:cxnLst>
    <dgm:cxn modelId="{112C4C70-9039-4DF0-A759-3A355CC21CC7}" srcId="{3915F0F0-8CAA-45EC-B476-703CCF61E365}" destId="{019FF6D3-0909-4F93-88B1-180F3231BDE1}" srcOrd="1" destOrd="0" parTransId="{415E56B9-B7C7-48E4-B82C-D2A60A73A007}" sibTransId="{CD8C6197-3176-4285-A571-7F2582395735}"/>
    <dgm:cxn modelId="{4DA0F0B5-3477-441D-A677-1D074D0C7790}" type="presOf" srcId="{F6639A4C-2D72-4345-A795-2D32DD4DC79A}" destId="{8B2D12D3-7C3C-412B-B3C3-DF8335F8CE6F}" srcOrd="0" destOrd="0" presId="urn:microsoft.com/office/officeart/2005/8/layout/list1"/>
    <dgm:cxn modelId="{B620E493-90DE-42E2-B2E9-0B3E2D0A95FF}" type="presOf" srcId="{2EEED090-F48B-4152-BE46-7E5E24E128B5}" destId="{461F4F8B-E377-4387-B021-0849EBF6A6DA}" srcOrd="1" destOrd="0" presId="urn:microsoft.com/office/officeart/2005/8/layout/list1"/>
    <dgm:cxn modelId="{DECA4319-EF2C-4545-8303-CE37CB34C1C3}" srcId="{3915F0F0-8CAA-45EC-B476-703CCF61E365}" destId="{2EEED090-F48B-4152-BE46-7E5E24E128B5}" srcOrd="2" destOrd="0" parTransId="{7FFB783F-2623-4431-A3BC-FB926B3D31A5}" sibTransId="{28081BD3-9040-422F-B31B-3731EA26A0A7}"/>
    <dgm:cxn modelId="{2A9FFB77-AFEB-4CD3-A25D-03461D63434C}" srcId="{3915F0F0-8CAA-45EC-B476-703CCF61E365}" destId="{F2BE0542-02B1-4FAA-A22F-EFBD9F50B521}" srcOrd="4" destOrd="0" parTransId="{2483502E-6B85-4CC2-BDF7-C31FB271A669}" sibTransId="{13ACC898-164B-4301-971E-1717B6024692}"/>
    <dgm:cxn modelId="{F3C11238-6CBD-495B-B21A-6C98687592FD}" type="presOf" srcId="{F6639A4C-2D72-4345-A795-2D32DD4DC79A}" destId="{D56538B8-B78E-44CA-94DE-EA2963810B4A}" srcOrd="1" destOrd="0" presId="urn:microsoft.com/office/officeart/2005/8/layout/list1"/>
    <dgm:cxn modelId="{CE319E79-6448-4EBC-867A-E6A3A8147D32}" type="presOf" srcId="{F2BE0542-02B1-4FAA-A22F-EFBD9F50B521}" destId="{25FB535C-ABF7-4F61-9E8B-2F922485B4D1}" srcOrd="0" destOrd="0" presId="urn:microsoft.com/office/officeart/2005/8/layout/list1"/>
    <dgm:cxn modelId="{5CB50DA3-C758-4F73-84E0-984473A628BF}" type="presOf" srcId="{3915F0F0-8CAA-45EC-B476-703CCF61E365}" destId="{AD4D29A6-FDB1-4BA4-A501-7A9298300DD8}" srcOrd="0" destOrd="0" presId="urn:microsoft.com/office/officeart/2005/8/layout/list1"/>
    <dgm:cxn modelId="{5EE9AD0F-565B-4534-B5AD-41663EEEC07C}" type="presOf" srcId="{2EEED090-F48B-4152-BE46-7E5E24E128B5}" destId="{D8A92F8C-563D-40B0-A410-5A2301A60F60}" srcOrd="0" destOrd="0" presId="urn:microsoft.com/office/officeart/2005/8/layout/list1"/>
    <dgm:cxn modelId="{BB5CD320-7A9F-4E7A-A3AE-1804E67F7434}" type="presOf" srcId="{019FF6D3-0909-4F93-88B1-180F3231BDE1}" destId="{CC330269-3BB7-4C85-81D7-A3EFB4A2C6A6}" srcOrd="1" destOrd="0" presId="urn:microsoft.com/office/officeart/2005/8/layout/list1"/>
    <dgm:cxn modelId="{ECF3A8F3-6E01-4100-A797-70F374D79BDB}" type="presOf" srcId="{4CFA2E7B-F7A6-4858-A1A4-0BC135F13004}" destId="{26C5C5C3-225A-4CCE-99C4-25884B713BE6}" srcOrd="0" destOrd="0" presId="urn:microsoft.com/office/officeart/2005/8/layout/list1"/>
    <dgm:cxn modelId="{413880BC-0FAC-4F33-8C94-10B0EF52FAA7}" srcId="{3915F0F0-8CAA-45EC-B476-703CCF61E365}" destId="{4CFA2E7B-F7A6-4858-A1A4-0BC135F13004}" srcOrd="3" destOrd="0" parTransId="{F7D1F1AC-552D-4133-9003-D16AE4631F6B}" sibTransId="{80308271-EF0F-4E7B-A473-63BF54316A72}"/>
    <dgm:cxn modelId="{2CBEC0DB-E775-4949-AA7D-4074A9A93288}" type="presOf" srcId="{4CFA2E7B-F7A6-4858-A1A4-0BC135F13004}" destId="{7D5E196D-0977-4881-9854-D0A9D89CCCCD}" srcOrd="1" destOrd="0" presId="urn:microsoft.com/office/officeart/2005/8/layout/list1"/>
    <dgm:cxn modelId="{6830ACFF-3580-47A7-8E47-9BE591C9DCC1}" type="presOf" srcId="{F2BE0542-02B1-4FAA-A22F-EFBD9F50B521}" destId="{CBB4B8BB-D2B7-40E8-B11D-5154274726AE}" srcOrd="1" destOrd="0" presId="urn:microsoft.com/office/officeart/2005/8/layout/list1"/>
    <dgm:cxn modelId="{5E28470F-20EB-4C4D-9FCD-4963F7151E39}" type="presOf" srcId="{019FF6D3-0909-4F93-88B1-180F3231BDE1}" destId="{C55ACCFD-3FF8-41CC-AE9B-78FA3D3D16CA}" srcOrd="0" destOrd="0" presId="urn:microsoft.com/office/officeart/2005/8/layout/list1"/>
    <dgm:cxn modelId="{3EE95615-6418-4B75-A081-B01E23EC5425}" srcId="{3915F0F0-8CAA-45EC-B476-703CCF61E365}" destId="{F6639A4C-2D72-4345-A795-2D32DD4DC79A}" srcOrd="0" destOrd="0" parTransId="{973783F8-5475-404E-9502-5CAA9EB63942}" sibTransId="{563AF3FC-BDE4-458F-8699-88CAE9B37688}"/>
    <dgm:cxn modelId="{C008A40F-8B94-4160-83E8-C5F0BAAFB430}" type="presParOf" srcId="{AD4D29A6-FDB1-4BA4-A501-7A9298300DD8}" destId="{356F9FEC-E39A-40CF-AF49-7E8DDA6891AD}" srcOrd="0" destOrd="0" presId="urn:microsoft.com/office/officeart/2005/8/layout/list1"/>
    <dgm:cxn modelId="{36552050-E2DE-4DC2-9896-B515C3EDC9BA}" type="presParOf" srcId="{356F9FEC-E39A-40CF-AF49-7E8DDA6891AD}" destId="{8B2D12D3-7C3C-412B-B3C3-DF8335F8CE6F}" srcOrd="0" destOrd="0" presId="urn:microsoft.com/office/officeart/2005/8/layout/list1"/>
    <dgm:cxn modelId="{7912D014-3CA6-48AB-9142-C6FA9BC26518}" type="presParOf" srcId="{356F9FEC-E39A-40CF-AF49-7E8DDA6891AD}" destId="{D56538B8-B78E-44CA-94DE-EA2963810B4A}" srcOrd="1" destOrd="0" presId="urn:microsoft.com/office/officeart/2005/8/layout/list1"/>
    <dgm:cxn modelId="{4E569DBB-CF86-4DE1-B792-16097C9FED0F}" type="presParOf" srcId="{AD4D29A6-FDB1-4BA4-A501-7A9298300DD8}" destId="{2F3423C7-59D0-43D3-9264-D192ECF0F5D0}" srcOrd="1" destOrd="0" presId="urn:microsoft.com/office/officeart/2005/8/layout/list1"/>
    <dgm:cxn modelId="{8F5D8C09-B8CF-45C4-A840-68D8D46A83E6}" type="presParOf" srcId="{AD4D29A6-FDB1-4BA4-A501-7A9298300DD8}" destId="{933B13EF-1F98-4BF5-9EDE-9B7150ACF95C}" srcOrd="2" destOrd="0" presId="urn:microsoft.com/office/officeart/2005/8/layout/list1"/>
    <dgm:cxn modelId="{069FE35E-D505-45A8-864B-2D48E2A4D2C6}" type="presParOf" srcId="{AD4D29A6-FDB1-4BA4-A501-7A9298300DD8}" destId="{7E746524-B645-49D7-A2C7-32B3C0AD96AD}" srcOrd="3" destOrd="0" presId="urn:microsoft.com/office/officeart/2005/8/layout/list1"/>
    <dgm:cxn modelId="{58494697-C930-402B-A291-0DB4F1D55230}" type="presParOf" srcId="{AD4D29A6-FDB1-4BA4-A501-7A9298300DD8}" destId="{4D79497C-512D-4A24-8B50-38D2173F7FBF}" srcOrd="4" destOrd="0" presId="urn:microsoft.com/office/officeart/2005/8/layout/list1"/>
    <dgm:cxn modelId="{658965A7-6166-4953-94F4-4E101EF9A0FA}" type="presParOf" srcId="{4D79497C-512D-4A24-8B50-38D2173F7FBF}" destId="{C55ACCFD-3FF8-41CC-AE9B-78FA3D3D16CA}" srcOrd="0" destOrd="0" presId="urn:microsoft.com/office/officeart/2005/8/layout/list1"/>
    <dgm:cxn modelId="{ED06CF16-D03D-4327-B4AF-E7E53802075F}" type="presParOf" srcId="{4D79497C-512D-4A24-8B50-38D2173F7FBF}" destId="{CC330269-3BB7-4C85-81D7-A3EFB4A2C6A6}" srcOrd="1" destOrd="0" presId="urn:microsoft.com/office/officeart/2005/8/layout/list1"/>
    <dgm:cxn modelId="{ACBF673C-70B6-45F6-88E0-7C607D771BE8}" type="presParOf" srcId="{AD4D29A6-FDB1-4BA4-A501-7A9298300DD8}" destId="{B8085913-5C49-46EE-8AFC-D04F59E77E59}" srcOrd="5" destOrd="0" presId="urn:microsoft.com/office/officeart/2005/8/layout/list1"/>
    <dgm:cxn modelId="{9AC72E85-2139-48DB-BFC7-ACC22D3F8457}" type="presParOf" srcId="{AD4D29A6-FDB1-4BA4-A501-7A9298300DD8}" destId="{2A14DB3A-27A7-465F-965E-690BA6983B22}" srcOrd="6" destOrd="0" presId="urn:microsoft.com/office/officeart/2005/8/layout/list1"/>
    <dgm:cxn modelId="{6ACAD33D-A1A8-40D1-949F-FF2D7EDCD44F}" type="presParOf" srcId="{AD4D29A6-FDB1-4BA4-A501-7A9298300DD8}" destId="{7F77239E-47D7-47DA-8FBC-D42B3A0DC314}" srcOrd="7" destOrd="0" presId="urn:microsoft.com/office/officeart/2005/8/layout/list1"/>
    <dgm:cxn modelId="{2F45AF8F-D438-4CF0-8B36-255AE2924DEB}" type="presParOf" srcId="{AD4D29A6-FDB1-4BA4-A501-7A9298300DD8}" destId="{C2A6F6E5-A00D-44FF-A390-67FF572371C1}" srcOrd="8" destOrd="0" presId="urn:microsoft.com/office/officeart/2005/8/layout/list1"/>
    <dgm:cxn modelId="{50D73802-E87C-4BC5-AC46-3E9C1150ADFA}" type="presParOf" srcId="{C2A6F6E5-A00D-44FF-A390-67FF572371C1}" destId="{D8A92F8C-563D-40B0-A410-5A2301A60F60}" srcOrd="0" destOrd="0" presId="urn:microsoft.com/office/officeart/2005/8/layout/list1"/>
    <dgm:cxn modelId="{8D217F4A-0C5D-4F98-95E7-40EFC84A3ED4}" type="presParOf" srcId="{C2A6F6E5-A00D-44FF-A390-67FF572371C1}" destId="{461F4F8B-E377-4387-B021-0849EBF6A6DA}" srcOrd="1" destOrd="0" presId="urn:microsoft.com/office/officeart/2005/8/layout/list1"/>
    <dgm:cxn modelId="{93DA32DF-F841-4629-B456-2AFF2C39AFD3}" type="presParOf" srcId="{AD4D29A6-FDB1-4BA4-A501-7A9298300DD8}" destId="{F009205B-0559-467F-AF25-3256356C2CC6}" srcOrd="9" destOrd="0" presId="urn:microsoft.com/office/officeart/2005/8/layout/list1"/>
    <dgm:cxn modelId="{0D678D79-B9DA-4856-B8C8-495A4EC6ED0A}" type="presParOf" srcId="{AD4D29A6-FDB1-4BA4-A501-7A9298300DD8}" destId="{D43055B3-3EBB-4F72-8ED3-0E9B67310512}" srcOrd="10" destOrd="0" presId="urn:microsoft.com/office/officeart/2005/8/layout/list1"/>
    <dgm:cxn modelId="{1E2E5783-9A8C-4741-80BB-4ACA50927574}" type="presParOf" srcId="{AD4D29A6-FDB1-4BA4-A501-7A9298300DD8}" destId="{F8A1D76B-A3DF-45C4-8A72-2C121D3C9E9A}" srcOrd="11" destOrd="0" presId="urn:microsoft.com/office/officeart/2005/8/layout/list1"/>
    <dgm:cxn modelId="{E9E46DBE-9B35-4146-89A2-74DDA7B7B930}" type="presParOf" srcId="{AD4D29A6-FDB1-4BA4-A501-7A9298300DD8}" destId="{36521ED6-9824-41F3-B81E-C7D4D7F69F92}" srcOrd="12" destOrd="0" presId="urn:microsoft.com/office/officeart/2005/8/layout/list1"/>
    <dgm:cxn modelId="{E97A6D8F-ABB8-47EA-AC82-6612BB355150}" type="presParOf" srcId="{36521ED6-9824-41F3-B81E-C7D4D7F69F92}" destId="{26C5C5C3-225A-4CCE-99C4-25884B713BE6}" srcOrd="0" destOrd="0" presId="urn:microsoft.com/office/officeart/2005/8/layout/list1"/>
    <dgm:cxn modelId="{431F2550-9994-4514-B540-443C67496297}" type="presParOf" srcId="{36521ED6-9824-41F3-B81E-C7D4D7F69F92}" destId="{7D5E196D-0977-4881-9854-D0A9D89CCCCD}" srcOrd="1" destOrd="0" presId="urn:microsoft.com/office/officeart/2005/8/layout/list1"/>
    <dgm:cxn modelId="{D5BAC84C-DC0E-499B-95DA-B683CB7B57B7}" type="presParOf" srcId="{AD4D29A6-FDB1-4BA4-A501-7A9298300DD8}" destId="{A4CAB472-776D-4AF1-AA9C-E3F7FA29D0D7}" srcOrd="13" destOrd="0" presId="urn:microsoft.com/office/officeart/2005/8/layout/list1"/>
    <dgm:cxn modelId="{90E6E4DB-7113-43E2-890C-83AC4E8ED024}" type="presParOf" srcId="{AD4D29A6-FDB1-4BA4-A501-7A9298300DD8}" destId="{3FE6BF64-8F69-435D-A7BE-8019C023685A}" srcOrd="14" destOrd="0" presId="urn:microsoft.com/office/officeart/2005/8/layout/list1"/>
    <dgm:cxn modelId="{B4CF71AB-1ADC-4ACA-AAE7-66E9441CDF9A}" type="presParOf" srcId="{AD4D29A6-FDB1-4BA4-A501-7A9298300DD8}" destId="{2DBFEFCB-3452-4EFF-B3E9-189DD796B43C}" srcOrd="15" destOrd="0" presId="urn:microsoft.com/office/officeart/2005/8/layout/list1"/>
    <dgm:cxn modelId="{49FB9543-B96E-438F-A331-3478C8D94E12}" type="presParOf" srcId="{AD4D29A6-FDB1-4BA4-A501-7A9298300DD8}" destId="{231EBAAB-2FAB-4359-AA68-8F33F28F867A}" srcOrd="16" destOrd="0" presId="urn:microsoft.com/office/officeart/2005/8/layout/list1"/>
    <dgm:cxn modelId="{7230DCF0-C95D-43EF-8177-287BA23868D1}" type="presParOf" srcId="{231EBAAB-2FAB-4359-AA68-8F33F28F867A}" destId="{25FB535C-ABF7-4F61-9E8B-2F922485B4D1}" srcOrd="0" destOrd="0" presId="urn:microsoft.com/office/officeart/2005/8/layout/list1"/>
    <dgm:cxn modelId="{262F043D-F9C6-4DD1-A9B9-55FF14E676FD}" type="presParOf" srcId="{231EBAAB-2FAB-4359-AA68-8F33F28F867A}" destId="{CBB4B8BB-D2B7-40E8-B11D-5154274726AE}" srcOrd="1" destOrd="0" presId="urn:microsoft.com/office/officeart/2005/8/layout/list1"/>
    <dgm:cxn modelId="{B2F4CAF9-1AF9-44DF-928C-3E771514488C}" type="presParOf" srcId="{AD4D29A6-FDB1-4BA4-A501-7A9298300DD8}" destId="{336232F1-3783-40CF-9B5A-A60AE24FB5D5}" srcOrd="17" destOrd="0" presId="urn:microsoft.com/office/officeart/2005/8/layout/list1"/>
    <dgm:cxn modelId="{06902D8C-D084-4524-85E9-34FDAE149716}" type="presParOf" srcId="{AD4D29A6-FDB1-4BA4-A501-7A9298300DD8}" destId="{24FD3068-EAEF-47B8-9131-C0BA78FFD8D6}" srcOrd="1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193D7A-3D1F-44F7-8CAA-F3F34A2F0F6B}">
      <dsp:nvSpPr>
        <dsp:cNvPr id="0" name=""/>
        <dsp:cNvSpPr/>
      </dsp:nvSpPr>
      <dsp:spPr>
        <a:xfrm>
          <a:off x="0" y="422279"/>
          <a:ext cx="8001000" cy="680400"/>
        </a:xfrm>
        <a:prstGeom prst="rect">
          <a:avLst/>
        </a:prstGeom>
        <a:solidFill>
          <a:schemeClr val="lt1">
            <a:alpha val="90000"/>
            <a:hueOff val="0"/>
            <a:satOff val="0"/>
            <a:lumOff val="0"/>
            <a:alphaOff val="0"/>
          </a:schemeClr>
        </a:solidFill>
        <a:ln w="11429" cap="flat" cmpd="sng" algn="ctr">
          <a:solidFill>
            <a:schemeClr val="accent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7BB49663-E7A2-44E8-A1A6-67C941A6E91C}">
      <dsp:nvSpPr>
        <dsp:cNvPr id="0" name=""/>
        <dsp:cNvSpPr/>
      </dsp:nvSpPr>
      <dsp:spPr>
        <a:xfrm>
          <a:off x="380906" y="23759"/>
          <a:ext cx="7618132" cy="797040"/>
        </a:xfrm>
        <a:prstGeom prst="roundRect">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lvl="0" algn="l" defTabSz="711200">
            <a:lnSpc>
              <a:spcPct val="90000"/>
            </a:lnSpc>
            <a:spcBef>
              <a:spcPct val="0"/>
            </a:spcBef>
            <a:spcAft>
              <a:spcPct val="35000"/>
            </a:spcAft>
          </a:pPr>
          <a:r>
            <a:rPr lang="uk-UA" sz="1600" kern="1200" dirty="0" smtClean="0"/>
            <a:t>- на основі реалізації громадянами належних їм прав у сфері управління;</a:t>
          </a:r>
          <a:endParaRPr lang="ru-RU" sz="1600" kern="1200" dirty="0"/>
        </a:p>
      </dsp:txBody>
      <dsp:txXfrm>
        <a:off x="380906" y="23759"/>
        <a:ext cx="7618132" cy="797040"/>
      </dsp:txXfrm>
    </dsp:sp>
    <dsp:sp modelId="{D4013FC9-7135-40F0-8BA9-3811003499F1}">
      <dsp:nvSpPr>
        <dsp:cNvPr id="0" name=""/>
        <dsp:cNvSpPr/>
      </dsp:nvSpPr>
      <dsp:spPr>
        <a:xfrm>
          <a:off x="0" y="1646999"/>
          <a:ext cx="8001000" cy="680400"/>
        </a:xfrm>
        <a:prstGeom prst="rect">
          <a:avLst/>
        </a:prstGeom>
        <a:solidFill>
          <a:schemeClr val="lt1">
            <a:alpha val="90000"/>
            <a:hueOff val="0"/>
            <a:satOff val="0"/>
            <a:lumOff val="0"/>
            <a:alphaOff val="0"/>
          </a:schemeClr>
        </a:solidFill>
        <a:ln w="11429" cap="flat" cmpd="sng" algn="ctr">
          <a:solidFill>
            <a:schemeClr val="accent3">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EE079A36-3AE1-4A54-A6E5-B7FA6148E828}">
      <dsp:nvSpPr>
        <dsp:cNvPr id="0" name=""/>
        <dsp:cNvSpPr/>
      </dsp:nvSpPr>
      <dsp:spPr>
        <a:xfrm>
          <a:off x="380906" y="1248479"/>
          <a:ext cx="7618132" cy="797040"/>
        </a:xfrm>
        <a:prstGeom prst="roundRect">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lvl="0" algn="l" defTabSz="711200">
            <a:lnSpc>
              <a:spcPct val="90000"/>
            </a:lnSpc>
            <a:spcBef>
              <a:spcPct val="0"/>
            </a:spcBef>
            <a:spcAft>
              <a:spcPct val="35000"/>
            </a:spcAft>
          </a:pPr>
          <a:r>
            <a:rPr lang="uk-UA" sz="1600" kern="1200" dirty="0" smtClean="0"/>
            <a:t>- у зв'язку з виконанням покладених на громадян обов'язків у сфері управління;</a:t>
          </a:r>
          <a:endParaRPr lang="ru-RU" sz="1600" kern="1200" dirty="0"/>
        </a:p>
      </dsp:txBody>
      <dsp:txXfrm>
        <a:off x="380906" y="1248479"/>
        <a:ext cx="7618132" cy="797040"/>
      </dsp:txXfrm>
    </dsp:sp>
    <dsp:sp modelId="{EA7AF088-74B1-490B-8307-FF635E81CC53}">
      <dsp:nvSpPr>
        <dsp:cNvPr id="0" name=""/>
        <dsp:cNvSpPr/>
      </dsp:nvSpPr>
      <dsp:spPr>
        <a:xfrm>
          <a:off x="0" y="2871720"/>
          <a:ext cx="8001000" cy="680400"/>
        </a:xfrm>
        <a:prstGeom prst="rect">
          <a:avLst/>
        </a:prstGeom>
        <a:solidFill>
          <a:schemeClr val="lt1">
            <a:alpha val="90000"/>
            <a:hueOff val="0"/>
            <a:satOff val="0"/>
            <a:lumOff val="0"/>
            <a:alphaOff val="0"/>
          </a:schemeClr>
        </a:solidFill>
        <a:ln w="11429" cap="flat" cmpd="sng" algn="ctr">
          <a:solidFill>
            <a:schemeClr val="accent4">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AE55C95D-0240-4E19-9A85-29D9A582D303}">
      <dsp:nvSpPr>
        <dsp:cNvPr id="0" name=""/>
        <dsp:cNvSpPr/>
      </dsp:nvSpPr>
      <dsp:spPr>
        <a:xfrm>
          <a:off x="380906" y="2473199"/>
          <a:ext cx="7618132" cy="797040"/>
        </a:xfrm>
        <a:prstGeom prst="roundRect">
          <a:avLst/>
        </a:prstGeom>
        <a:solidFill>
          <a:schemeClr val="accent4">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lvl="0" algn="l" defTabSz="711200">
            <a:lnSpc>
              <a:spcPct val="90000"/>
            </a:lnSpc>
            <a:spcBef>
              <a:spcPct val="0"/>
            </a:spcBef>
            <a:spcAft>
              <a:spcPct val="35000"/>
            </a:spcAft>
          </a:pPr>
          <a:r>
            <a:rPr lang="uk-UA" sz="1600" kern="1200" dirty="0" smtClean="0"/>
            <a:t>- при захисті прав, свобод і законних інтересів громадян;</a:t>
          </a:r>
          <a:endParaRPr lang="ru-RU" sz="1600" kern="1200" dirty="0"/>
        </a:p>
      </dsp:txBody>
      <dsp:txXfrm>
        <a:off x="380906" y="2473199"/>
        <a:ext cx="7618132" cy="797040"/>
      </dsp:txXfrm>
    </dsp:sp>
    <dsp:sp modelId="{9909344F-2901-44FF-8691-4D61244020F7}">
      <dsp:nvSpPr>
        <dsp:cNvPr id="0" name=""/>
        <dsp:cNvSpPr/>
      </dsp:nvSpPr>
      <dsp:spPr>
        <a:xfrm>
          <a:off x="0" y="4096440"/>
          <a:ext cx="8001000" cy="680400"/>
        </a:xfrm>
        <a:prstGeom prst="rect">
          <a:avLst/>
        </a:prstGeom>
        <a:solidFill>
          <a:schemeClr val="lt1">
            <a:alpha val="90000"/>
            <a:hueOff val="0"/>
            <a:satOff val="0"/>
            <a:lumOff val="0"/>
            <a:alphaOff val="0"/>
          </a:schemeClr>
        </a:solidFill>
        <a:ln w="11429" cap="flat" cmpd="sng" algn="ctr">
          <a:solidFill>
            <a:schemeClr val="accent5">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0F51FDE0-B056-4D7B-AB55-01D4BD263F26}">
      <dsp:nvSpPr>
        <dsp:cNvPr id="0" name=""/>
        <dsp:cNvSpPr/>
      </dsp:nvSpPr>
      <dsp:spPr>
        <a:xfrm>
          <a:off x="380906" y="3697920"/>
          <a:ext cx="7618132" cy="797040"/>
        </a:xfrm>
        <a:prstGeom prst="roundRect">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lvl="0" algn="l" defTabSz="711200">
            <a:lnSpc>
              <a:spcPct val="90000"/>
            </a:lnSpc>
            <a:spcBef>
              <a:spcPct val="0"/>
            </a:spcBef>
            <a:spcAft>
              <a:spcPct val="35000"/>
            </a:spcAft>
          </a:pPr>
          <a:r>
            <a:rPr lang="uk-UA" sz="1600" kern="1200" dirty="0" smtClean="0"/>
            <a:t>- при порушенні (невиконанні) громадянами правових обов'язків.</a:t>
          </a:r>
          <a:endParaRPr lang="ru-RU" sz="1600" kern="1200" dirty="0"/>
        </a:p>
      </dsp:txBody>
      <dsp:txXfrm>
        <a:off x="380906" y="3697920"/>
        <a:ext cx="7618132" cy="79704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ADC84E-3408-47DC-88DA-43FB862C892C}">
      <dsp:nvSpPr>
        <dsp:cNvPr id="0" name=""/>
        <dsp:cNvSpPr/>
      </dsp:nvSpPr>
      <dsp:spPr>
        <a:xfrm>
          <a:off x="5787611" y="3057998"/>
          <a:ext cx="867364" cy="883818"/>
        </a:xfrm>
        <a:custGeom>
          <a:avLst/>
          <a:gdLst/>
          <a:ahLst/>
          <a:cxnLst/>
          <a:rect l="0" t="0" r="0" b="0"/>
          <a:pathLst>
            <a:path>
              <a:moveTo>
                <a:pt x="0" y="0"/>
              </a:moveTo>
              <a:lnTo>
                <a:pt x="0" y="695798"/>
              </a:lnTo>
              <a:lnTo>
                <a:pt x="867364" y="695798"/>
              </a:lnTo>
              <a:lnTo>
                <a:pt x="867364" y="883818"/>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AABB2E96-19FA-41E3-B6FC-5EEDF8E22D27}">
      <dsp:nvSpPr>
        <dsp:cNvPr id="0" name=""/>
        <dsp:cNvSpPr/>
      </dsp:nvSpPr>
      <dsp:spPr>
        <a:xfrm>
          <a:off x="2122103" y="2986064"/>
          <a:ext cx="229115" cy="546651"/>
        </a:xfrm>
        <a:custGeom>
          <a:avLst/>
          <a:gdLst/>
          <a:ahLst/>
          <a:cxnLst/>
          <a:rect l="0" t="0" r="0" b="0"/>
          <a:pathLst>
            <a:path>
              <a:moveTo>
                <a:pt x="229115" y="0"/>
              </a:moveTo>
              <a:lnTo>
                <a:pt x="229115" y="358630"/>
              </a:lnTo>
              <a:lnTo>
                <a:pt x="0" y="358630"/>
              </a:lnTo>
              <a:lnTo>
                <a:pt x="0" y="546651"/>
              </a:lnTo>
            </a:path>
          </a:pathLst>
        </a:custGeom>
        <a:noFill/>
        <a:ln w="11429" cap="flat" cmpd="sng" algn="ctr">
          <a:solidFill>
            <a:schemeClr val="accent1">
              <a:shade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CD765E30-3DC4-4D4E-BE39-34C99DCEFC56}">
      <dsp:nvSpPr>
        <dsp:cNvPr id="0" name=""/>
        <dsp:cNvSpPr/>
      </dsp:nvSpPr>
      <dsp:spPr>
        <a:xfrm>
          <a:off x="2351219" y="960721"/>
          <a:ext cx="955761" cy="736543"/>
        </a:xfrm>
        <a:custGeom>
          <a:avLst/>
          <a:gdLst/>
          <a:ahLst/>
          <a:cxnLst/>
          <a:rect l="0" t="0" r="0" b="0"/>
          <a:pathLst>
            <a:path>
              <a:moveTo>
                <a:pt x="955761" y="0"/>
              </a:moveTo>
              <a:lnTo>
                <a:pt x="955761" y="548522"/>
              </a:lnTo>
              <a:lnTo>
                <a:pt x="0" y="548522"/>
              </a:lnTo>
              <a:lnTo>
                <a:pt x="0" y="736543"/>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E7D51658-ECE9-426D-B388-90F87C604080}">
      <dsp:nvSpPr>
        <dsp:cNvPr id="0" name=""/>
        <dsp:cNvSpPr/>
      </dsp:nvSpPr>
      <dsp:spPr>
        <a:xfrm>
          <a:off x="2292178" y="-37493"/>
          <a:ext cx="2029606" cy="998214"/>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99D90E46-E1D4-4088-9A53-6F48D57E17F6}">
      <dsp:nvSpPr>
        <dsp:cNvPr id="0" name=""/>
        <dsp:cNvSpPr/>
      </dsp:nvSpPr>
      <dsp:spPr>
        <a:xfrm>
          <a:off x="2517689" y="176742"/>
          <a:ext cx="2029606" cy="998214"/>
        </a:xfrm>
        <a:prstGeom prst="roundRect">
          <a:avLst>
            <a:gd name="adj" fmla="val 10000"/>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uk-UA" sz="1400" kern="1200" dirty="0" smtClean="0"/>
            <a:t>По ступеню можливості їхньої реалізації права громадян поділяються на абсолютні й відносні.</a:t>
          </a:r>
          <a:endParaRPr lang="ru-RU" sz="1400" kern="1200" dirty="0"/>
        </a:p>
      </dsp:txBody>
      <dsp:txXfrm>
        <a:off x="2517689" y="176742"/>
        <a:ext cx="2029606" cy="998214"/>
      </dsp:txXfrm>
    </dsp:sp>
    <dsp:sp modelId="{6D1A85C6-012C-4F5F-8D8A-82E63A81667F}">
      <dsp:nvSpPr>
        <dsp:cNvPr id="0" name=""/>
        <dsp:cNvSpPr/>
      </dsp:nvSpPr>
      <dsp:spPr>
        <a:xfrm>
          <a:off x="1336416" y="1697264"/>
          <a:ext cx="2029606" cy="1288800"/>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7113523B-6B1B-48C3-A8F5-8B085A5A4FD1}">
      <dsp:nvSpPr>
        <dsp:cNvPr id="0" name=""/>
        <dsp:cNvSpPr/>
      </dsp:nvSpPr>
      <dsp:spPr>
        <a:xfrm>
          <a:off x="1561927" y="1911500"/>
          <a:ext cx="2029606" cy="1288800"/>
        </a:xfrm>
        <a:prstGeom prst="roundRect">
          <a:avLst>
            <a:gd name="adj" fmla="val 10000"/>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uk-UA" sz="1400" b="1" kern="1200" dirty="0" smtClean="0"/>
            <a:t>Абсолютними,</a:t>
          </a:r>
          <a:r>
            <a:rPr lang="uk-UA" sz="1400" kern="1200" dirty="0" smtClean="0"/>
            <a:t> вважаються такі права, реалізація яких залежить лише від волевиявлення громадянина. </a:t>
          </a:r>
          <a:endParaRPr lang="ru-RU" sz="1400" kern="1200" dirty="0"/>
        </a:p>
      </dsp:txBody>
      <dsp:txXfrm>
        <a:off x="1561927" y="1911500"/>
        <a:ext cx="2029606" cy="1288800"/>
      </dsp:txXfrm>
    </dsp:sp>
    <dsp:sp modelId="{A84F00AC-1037-424F-9CBA-6F4FD9079ABE}">
      <dsp:nvSpPr>
        <dsp:cNvPr id="0" name=""/>
        <dsp:cNvSpPr/>
      </dsp:nvSpPr>
      <dsp:spPr>
        <a:xfrm>
          <a:off x="-225511" y="3532715"/>
          <a:ext cx="4695230" cy="2120449"/>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33010142-891F-457D-8AB5-4BD06A9B88FB}">
      <dsp:nvSpPr>
        <dsp:cNvPr id="0" name=""/>
        <dsp:cNvSpPr/>
      </dsp:nvSpPr>
      <dsp:spPr>
        <a:xfrm>
          <a:off x="0" y="3746951"/>
          <a:ext cx="4695230" cy="2120449"/>
        </a:xfrm>
        <a:prstGeom prst="roundRect">
          <a:avLst>
            <a:gd name="adj" fmla="val 10000"/>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uk-UA" sz="1400" kern="1200" dirty="0" smtClean="0"/>
            <a:t>До них, наприклад, відноситься право громадян:- брати участь в управлінні справами держави як безпосередньо, так і через своїх представників;- на вступ до загальноосвітньої школи;- на особисту недоторканність;- звертатися особисто, а також направляти індивідуальні й колективні звернення до державних органів і органів місцевого самоврядування;- на відшкодування державою шкоди, заподіяної незаконними діями (або бездіяльністю) органів державної влади або їх посадовими особами.</a:t>
          </a:r>
          <a:endParaRPr lang="ru-RU" sz="1400" kern="1200" dirty="0"/>
        </a:p>
      </dsp:txBody>
      <dsp:txXfrm>
        <a:off x="0" y="3746951"/>
        <a:ext cx="4695230" cy="2120449"/>
      </dsp:txXfrm>
    </dsp:sp>
    <dsp:sp modelId="{933EE410-6337-4210-89B7-42F02C97AF73}">
      <dsp:nvSpPr>
        <dsp:cNvPr id="0" name=""/>
        <dsp:cNvSpPr/>
      </dsp:nvSpPr>
      <dsp:spPr>
        <a:xfrm>
          <a:off x="4290137" y="1217656"/>
          <a:ext cx="2994948" cy="1840342"/>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1DB3637B-65F2-42F1-A077-83B9D61849C6}">
      <dsp:nvSpPr>
        <dsp:cNvPr id="0" name=""/>
        <dsp:cNvSpPr/>
      </dsp:nvSpPr>
      <dsp:spPr>
        <a:xfrm>
          <a:off x="4515649" y="1431892"/>
          <a:ext cx="2994948" cy="1840342"/>
        </a:xfrm>
        <a:prstGeom prst="roundRect">
          <a:avLst>
            <a:gd name="adj" fmla="val 10000"/>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uk-UA" sz="1400" b="1" kern="1200" dirty="0" smtClean="0"/>
            <a:t>Відносними</a:t>
          </a:r>
          <a:r>
            <a:rPr lang="uk-UA" sz="1400" kern="1200" dirty="0" smtClean="0"/>
            <a:t> є такі права, реалізація яких залежить не тільки від волевиявлення громадян, але також і від наявності фактичних можливостей для їхньої реалізації у даному місці і на даний час. </a:t>
          </a:r>
          <a:endParaRPr lang="ru-RU" sz="1400" kern="1200" dirty="0"/>
        </a:p>
      </dsp:txBody>
      <dsp:txXfrm>
        <a:off x="4515649" y="1431892"/>
        <a:ext cx="2994948" cy="1840342"/>
      </dsp:txXfrm>
    </dsp:sp>
    <dsp:sp modelId="{5FEBBE29-0D97-48BB-B649-DADFEAB2C248}">
      <dsp:nvSpPr>
        <dsp:cNvPr id="0" name=""/>
        <dsp:cNvSpPr/>
      </dsp:nvSpPr>
      <dsp:spPr>
        <a:xfrm>
          <a:off x="5153462" y="3941817"/>
          <a:ext cx="3003025" cy="1863746"/>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6D7472A1-FF60-4224-8A3E-22EA66D5E86A}">
      <dsp:nvSpPr>
        <dsp:cNvPr id="0" name=""/>
        <dsp:cNvSpPr/>
      </dsp:nvSpPr>
      <dsp:spPr>
        <a:xfrm>
          <a:off x="5378974" y="4156053"/>
          <a:ext cx="3003025" cy="1863746"/>
        </a:xfrm>
        <a:prstGeom prst="roundRect">
          <a:avLst>
            <a:gd name="adj" fmla="val 10000"/>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uk-UA" sz="1400" kern="1200" dirty="0" smtClean="0"/>
            <a:t>До них, наприклад, відноситься право громадян на вступ до вищого навчального закладу (його реалізація залежить від результатів складання вступних іспитів, наявності конкурсу); на водіння транспортного засобу (залежить від стану здоров'я, складання іспитів).</a:t>
          </a:r>
          <a:endParaRPr lang="ru-RU" sz="1400" kern="1200" dirty="0"/>
        </a:p>
      </dsp:txBody>
      <dsp:txXfrm>
        <a:off x="5378974" y="4156053"/>
        <a:ext cx="3003025" cy="186374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4E05D67-632D-4D8B-8F87-D63589445AD4}">
      <dsp:nvSpPr>
        <dsp:cNvPr id="0" name=""/>
        <dsp:cNvSpPr/>
      </dsp:nvSpPr>
      <dsp:spPr>
        <a:xfrm>
          <a:off x="4152899" y="1866337"/>
          <a:ext cx="2938207" cy="509936"/>
        </a:xfrm>
        <a:custGeom>
          <a:avLst/>
          <a:gdLst/>
          <a:ahLst/>
          <a:cxnLst/>
          <a:rect l="0" t="0" r="0" b="0"/>
          <a:pathLst>
            <a:path>
              <a:moveTo>
                <a:pt x="0" y="0"/>
              </a:moveTo>
              <a:lnTo>
                <a:pt x="0" y="254968"/>
              </a:lnTo>
              <a:lnTo>
                <a:pt x="2938207" y="254968"/>
              </a:lnTo>
              <a:lnTo>
                <a:pt x="2938207" y="509936"/>
              </a:lnTo>
            </a:path>
          </a:pathLst>
        </a:custGeom>
        <a:noFill/>
        <a:ln w="11429" cap="flat" cmpd="sng" algn="ctr">
          <a:solidFill>
            <a:schemeClr val="accent3">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700A037F-DE62-4EE5-A2E6-77EF787349EE}">
      <dsp:nvSpPr>
        <dsp:cNvPr id="0" name=""/>
        <dsp:cNvSpPr/>
      </dsp:nvSpPr>
      <dsp:spPr>
        <a:xfrm>
          <a:off x="4107180" y="1866337"/>
          <a:ext cx="91440" cy="509936"/>
        </a:xfrm>
        <a:custGeom>
          <a:avLst/>
          <a:gdLst/>
          <a:ahLst/>
          <a:cxnLst/>
          <a:rect l="0" t="0" r="0" b="0"/>
          <a:pathLst>
            <a:path>
              <a:moveTo>
                <a:pt x="45720" y="0"/>
              </a:moveTo>
              <a:lnTo>
                <a:pt x="45720" y="509936"/>
              </a:lnTo>
            </a:path>
          </a:pathLst>
        </a:custGeom>
        <a:noFill/>
        <a:ln w="11429" cap="flat" cmpd="sng" algn="ctr">
          <a:solidFill>
            <a:schemeClr val="accent3">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0B7513BF-0DDA-4E33-A6A6-639BE7862326}">
      <dsp:nvSpPr>
        <dsp:cNvPr id="0" name=""/>
        <dsp:cNvSpPr/>
      </dsp:nvSpPr>
      <dsp:spPr>
        <a:xfrm>
          <a:off x="1214692" y="1866337"/>
          <a:ext cx="2938207" cy="509936"/>
        </a:xfrm>
        <a:custGeom>
          <a:avLst/>
          <a:gdLst/>
          <a:ahLst/>
          <a:cxnLst/>
          <a:rect l="0" t="0" r="0" b="0"/>
          <a:pathLst>
            <a:path>
              <a:moveTo>
                <a:pt x="2938207" y="0"/>
              </a:moveTo>
              <a:lnTo>
                <a:pt x="2938207" y="254968"/>
              </a:lnTo>
              <a:lnTo>
                <a:pt x="0" y="254968"/>
              </a:lnTo>
              <a:lnTo>
                <a:pt x="0" y="509936"/>
              </a:lnTo>
            </a:path>
          </a:pathLst>
        </a:custGeom>
        <a:noFill/>
        <a:ln w="11429" cap="flat" cmpd="sng" algn="ctr">
          <a:solidFill>
            <a:schemeClr val="accent3">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B542357B-FD39-45A5-A549-67162D876C17}">
      <dsp:nvSpPr>
        <dsp:cNvPr id="0" name=""/>
        <dsp:cNvSpPr/>
      </dsp:nvSpPr>
      <dsp:spPr>
        <a:xfrm>
          <a:off x="2938764" y="652202"/>
          <a:ext cx="2428270" cy="1214135"/>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kern="1200" dirty="0" smtClean="0"/>
            <a:t>Обов’язки громадян розрізняють за таким же принципом:</a:t>
          </a:r>
          <a:endParaRPr lang="ru-RU" sz="1400" kern="1200" dirty="0"/>
        </a:p>
      </dsp:txBody>
      <dsp:txXfrm>
        <a:off x="2938764" y="652202"/>
        <a:ext cx="2428270" cy="1214135"/>
      </dsp:txXfrm>
    </dsp:sp>
    <dsp:sp modelId="{998CC5CA-7D14-4D8A-B63D-85B9295C5A2E}">
      <dsp:nvSpPr>
        <dsp:cNvPr id="0" name=""/>
        <dsp:cNvSpPr/>
      </dsp:nvSpPr>
      <dsp:spPr>
        <a:xfrm>
          <a:off x="557" y="2376274"/>
          <a:ext cx="2428270" cy="2085932"/>
        </a:xfrm>
        <a:prstGeom prst="rect">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b="1" kern="1200" dirty="0" smtClean="0"/>
            <a:t>Абсолютні обов’язки </a:t>
          </a:r>
          <a:r>
            <a:rPr lang="uk-UA" sz="1400" kern="1200" dirty="0" smtClean="0"/>
            <a:t>– це ті обов’язки, які покладені на громадянина в сфері державного управління та виконання яких не залежить від будь-яких обставин, оскільки зумовлено нормами чинного законодавства. </a:t>
          </a:r>
          <a:endParaRPr lang="ru-RU" sz="1400" kern="1200" dirty="0"/>
        </a:p>
      </dsp:txBody>
      <dsp:txXfrm>
        <a:off x="557" y="2376274"/>
        <a:ext cx="2428270" cy="2085932"/>
      </dsp:txXfrm>
    </dsp:sp>
    <dsp:sp modelId="{943F31D0-C2AF-45B0-9FCD-B3FC9CCF9FEC}">
      <dsp:nvSpPr>
        <dsp:cNvPr id="0" name=""/>
        <dsp:cNvSpPr/>
      </dsp:nvSpPr>
      <dsp:spPr>
        <a:xfrm>
          <a:off x="2938764" y="2376274"/>
          <a:ext cx="2428270" cy="2500523"/>
        </a:xfrm>
        <a:prstGeom prst="rect">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b="1" kern="1200" dirty="0" smtClean="0"/>
            <a:t>Відносні обов’язки</a:t>
          </a:r>
          <a:r>
            <a:rPr lang="uk-UA" sz="1400" kern="1200" dirty="0" smtClean="0"/>
            <a:t> – це обов’язки громадян в сфері державного управління, виконання яких залежить від ряду чинників, які можуть стосуватись або волевиявлення громадянина або певними обставинами.</a:t>
          </a:r>
          <a:endParaRPr lang="ru-RU" sz="1400" kern="1200" dirty="0"/>
        </a:p>
      </dsp:txBody>
      <dsp:txXfrm>
        <a:off x="2938764" y="2376274"/>
        <a:ext cx="2428270" cy="2500523"/>
      </dsp:txXfrm>
    </dsp:sp>
    <dsp:sp modelId="{AE8E778E-52F2-4E77-9821-A1BB91EADD23}">
      <dsp:nvSpPr>
        <dsp:cNvPr id="0" name=""/>
        <dsp:cNvSpPr/>
      </dsp:nvSpPr>
      <dsp:spPr>
        <a:xfrm>
          <a:off x="5876971" y="2376274"/>
          <a:ext cx="2428270" cy="3219922"/>
        </a:xfrm>
        <a:prstGeom prst="rect">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b="1" kern="1200" dirty="0" smtClean="0"/>
            <a:t>Деліктні обов’язки</a:t>
          </a:r>
          <a:r>
            <a:rPr lang="uk-UA" sz="1400" kern="1200" dirty="0" smtClean="0"/>
            <a:t> - </a:t>
          </a:r>
          <a:r>
            <a:rPr lang="uk-UA" sz="1400" kern="1200" dirty="0" err="1" smtClean="0"/>
            <a:t>обов'язки</a:t>
          </a:r>
          <a:r>
            <a:rPr lang="uk-UA" sz="1400" kern="1200" dirty="0" smtClean="0"/>
            <a:t>, які виникають із деліктних правовідносин, складають особливу групу , тобто це ті обов'язки, які покладені на громадянина у зв’язку з його протиправною поведінкою і полягають, власне, в обов’язку суб'єкта зазнати певних обмежень своїх прав та свобод, в якості покарання за вчинений проступок.</a:t>
          </a:r>
          <a:endParaRPr lang="ru-RU" sz="1400" kern="1200" dirty="0"/>
        </a:p>
      </dsp:txBody>
      <dsp:txXfrm>
        <a:off x="5876971" y="2376274"/>
        <a:ext cx="2428270" cy="321992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5192187-023E-48C2-A0F7-1B9D1CC36022}">
      <dsp:nvSpPr>
        <dsp:cNvPr id="0" name=""/>
        <dsp:cNvSpPr/>
      </dsp:nvSpPr>
      <dsp:spPr>
        <a:xfrm>
          <a:off x="0" y="755165"/>
          <a:ext cx="8839200" cy="579600"/>
        </a:xfrm>
        <a:prstGeom prst="rect">
          <a:avLst/>
        </a:prstGeom>
        <a:solidFill>
          <a:schemeClr val="lt1">
            <a:alpha val="90000"/>
            <a:hueOff val="0"/>
            <a:satOff val="0"/>
            <a:lumOff val="0"/>
            <a:alphaOff val="0"/>
          </a:schemeClr>
        </a:solidFill>
        <a:ln w="11429" cap="flat" cmpd="sng" algn="ctr">
          <a:solidFill>
            <a:schemeClr val="accent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59D47634-3E2A-4D8A-8B1B-D8EEB285E8DB}">
      <dsp:nvSpPr>
        <dsp:cNvPr id="0" name=""/>
        <dsp:cNvSpPr/>
      </dsp:nvSpPr>
      <dsp:spPr>
        <a:xfrm>
          <a:off x="420811" y="82519"/>
          <a:ext cx="8416222" cy="1012125"/>
        </a:xfrm>
        <a:prstGeom prst="roundRect">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33871" tIns="0" rIns="233871" bIns="0" numCol="1" spcCol="1270" anchor="ctr" anchorCtr="0">
          <a:noAutofit/>
        </a:bodyPr>
        <a:lstStyle/>
        <a:p>
          <a:pPr lvl="0" algn="l" defTabSz="622300">
            <a:lnSpc>
              <a:spcPct val="90000"/>
            </a:lnSpc>
            <a:spcBef>
              <a:spcPct val="0"/>
            </a:spcBef>
            <a:spcAft>
              <a:spcPct val="35000"/>
            </a:spcAft>
          </a:pPr>
          <a:r>
            <a:rPr lang="uk-UA" sz="1400" kern="1200" dirty="0" smtClean="0"/>
            <a:t>1. Право на інвестиційну, зовнішньоекономічну та інший вид підприємницької діяльності, передбачену законодавством України. При цьому вони мають такі ж права і обов'язки, що і громадяни України, якщо інше не випливає з Конституції та законів України.</a:t>
          </a:r>
          <a:endParaRPr lang="ru-RU" sz="1400" kern="1200" dirty="0"/>
        </a:p>
      </dsp:txBody>
      <dsp:txXfrm>
        <a:off x="420811" y="82519"/>
        <a:ext cx="8416222" cy="1012125"/>
      </dsp:txXfrm>
    </dsp:sp>
    <dsp:sp modelId="{55DD29E2-19A8-4950-9314-227D704E3F08}">
      <dsp:nvSpPr>
        <dsp:cNvPr id="0" name=""/>
        <dsp:cNvSpPr/>
      </dsp:nvSpPr>
      <dsp:spPr>
        <a:xfrm>
          <a:off x="0" y="2204320"/>
          <a:ext cx="8839200" cy="579600"/>
        </a:xfrm>
        <a:prstGeom prst="rect">
          <a:avLst/>
        </a:prstGeom>
        <a:solidFill>
          <a:schemeClr val="lt1">
            <a:alpha val="90000"/>
            <a:hueOff val="0"/>
            <a:satOff val="0"/>
            <a:lumOff val="0"/>
            <a:alphaOff val="0"/>
          </a:schemeClr>
        </a:solidFill>
        <a:ln w="11429" cap="flat" cmpd="sng" algn="ctr">
          <a:solidFill>
            <a:schemeClr val="accent2">
              <a:hueOff val="-49557"/>
              <a:satOff val="-13167"/>
              <a:lumOff val="-5360"/>
              <a:alphaOff val="0"/>
            </a:schemeClr>
          </a:solidFill>
          <a:prstDash val="sysDash"/>
        </a:ln>
        <a:effectLst/>
      </dsp:spPr>
      <dsp:style>
        <a:lnRef idx="2">
          <a:scrgbClr r="0" g="0" b="0"/>
        </a:lnRef>
        <a:fillRef idx="1">
          <a:scrgbClr r="0" g="0" b="0"/>
        </a:fillRef>
        <a:effectRef idx="0">
          <a:scrgbClr r="0" g="0" b="0"/>
        </a:effectRef>
        <a:fontRef idx="minor"/>
      </dsp:style>
    </dsp:sp>
    <dsp:sp modelId="{F856C44B-FDDB-4120-8734-9818215B672D}">
      <dsp:nvSpPr>
        <dsp:cNvPr id="0" name=""/>
        <dsp:cNvSpPr/>
      </dsp:nvSpPr>
      <dsp:spPr>
        <a:xfrm>
          <a:off x="420811" y="1458965"/>
          <a:ext cx="8416222" cy="1084835"/>
        </a:xfrm>
        <a:prstGeom prst="roundRect">
          <a:avLst/>
        </a:prstGeom>
        <a:solidFill>
          <a:schemeClr val="accent2">
            <a:hueOff val="-49557"/>
            <a:satOff val="-13167"/>
            <a:lumOff val="-536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33871" tIns="0" rIns="233871" bIns="0" numCol="1" spcCol="1270" anchor="ctr" anchorCtr="0">
          <a:noAutofit/>
        </a:bodyPr>
        <a:lstStyle/>
        <a:p>
          <a:pPr lvl="0" algn="l" defTabSz="622300">
            <a:lnSpc>
              <a:spcPct val="90000"/>
            </a:lnSpc>
            <a:spcBef>
              <a:spcPct val="0"/>
            </a:spcBef>
            <a:spcAft>
              <a:spcPct val="35000"/>
            </a:spcAft>
          </a:pPr>
          <a:r>
            <a:rPr lang="uk-UA" sz="1400" kern="1200" dirty="0" smtClean="0"/>
            <a:t>2. Право на трудову діяльність. Іноземці та особи без громадянства мають рівні з громадянами України права та обов'язки в трудових відносинах, якщо інше не передбачено законодавством України та міжнародними договорами України. Зокрема, право на державну службу, </a:t>
          </a:r>
          <a:r>
            <a:rPr lang="uk-UA" sz="1400" kern="1200" dirty="0" err="1" smtClean="0"/>
            <a:t>службу</a:t>
          </a:r>
          <a:r>
            <a:rPr lang="uk-UA" sz="1400" kern="1200" dirty="0" smtClean="0"/>
            <a:t> в органах місцевого самоврядування для цієї категорії суб'єктів обмежені. </a:t>
          </a:r>
          <a:endParaRPr lang="ru-RU" sz="1400" kern="1200" dirty="0"/>
        </a:p>
      </dsp:txBody>
      <dsp:txXfrm>
        <a:off x="420811" y="1458965"/>
        <a:ext cx="8416222" cy="1084835"/>
      </dsp:txXfrm>
    </dsp:sp>
    <dsp:sp modelId="{3559084C-3B0A-4EB7-9AB0-B7D58F935A55}">
      <dsp:nvSpPr>
        <dsp:cNvPr id="0" name=""/>
        <dsp:cNvSpPr/>
      </dsp:nvSpPr>
      <dsp:spPr>
        <a:xfrm>
          <a:off x="0" y="3247600"/>
          <a:ext cx="8839200" cy="579600"/>
        </a:xfrm>
        <a:prstGeom prst="rect">
          <a:avLst/>
        </a:prstGeom>
        <a:solidFill>
          <a:schemeClr val="lt1">
            <a:alpha val="90000"/>
            <a:hueOff val="0"/>
            <a:satOff val="0"/>
            <a:lumOff val="0"/>
            <a:alphaOff val="0"/>
          </a:schemeClr>
        </a:solidFill>
        <a:ln w="11429" cap="flat" cmpd="sng" algn="ctr">
          <a:solidFill>
            <a:schemeClr val="accent2">
              <a:hueOff val="-99115"/>
              <a:satOff val="-26335"/>
              <a:lumOff val="-10719"/>
              <a:alphaOff val="0"/>
            </a:schemeClr>
          </a:solidFill>
          <a:prstDash val="sysDash"/>
        </a:ln>
        <a:effectLst/>
      </dsp:spPr>
      <dsp:style>
        <a:lnRef idx="2">
          <a:scrgbClr r="0" g="0" b="0"/>
        </a:lnRef>
        <a:fillRef idx="1">
          <a:scrgbClr r="0" g="0" b="0"/>
        </a:fillRef>
        <a:effectRef idx="0">
          <a:scrgbClr r="0" g="0" b="0"/>
        </a:effectRef>
        <a:fontRef idx="minor"/>
      </dsp:style>
    </dsp:sp>
    <dsp:sp modelId="{56851483-7F5C-4B91-B505-BCA268F62CE1}">
      <dsp:nvSpPr>
        <dsp:cNvPr id="0" name=""/>
        <dsp:cNvSpPr/>
      </dsp:nvSpPr>
      <dsp:spPr>
        <a:xfrm>
          <a:off x="420811" y="2908120"/>
          <a:ext cx="8416222" cy="678960"/>
        </a:xfrm>
        <a:prstGeom prst="roundRect">
          <a:avLst/>
        </a:prstGeom>
        <a:solidFill>
          <a:schemeClr val="accent2">
            <a:hueOff val="-99115"/>
            <a:satOff val="-26335"/>
            <a:lumOff val="-10719"/>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33871" tIns="0" rIns="233871" bIns="0" numCol="1" spcCol="1270" anchor="ctr" anchorCtr="0">
          <a:noAutofit/>
        </a:bodyPr>
        <a:lstStyle/>
        <a:p>
          <a:pPr lvl="0" algn="l" defTabSz="622300">
            <a:lnSpc>
              <a:spcPct val="90000"/>
            </a:lnSpc>
            <a:spcBef>
              <a:spcPct val="0"/>
            </a:spcBef>
            <a:spcAft>
              <a:spcPct val="35000"/>
            </a:spcAft>
          </a:pPr>
          <a:r>
            <a:rPr lang="uk-UA" sz="1400" kern="1200" dirty="0" smtClean="0"/>
            <a:t>3. Право на відпочинок. Іноземці та особи без громадянства мають право на відпочинок нарівні з громадянами України.</a:t>
          </a:r>
          <a:endParaRPr lang="ru-RU" sz="1400" kern="1200" dirty="0"/>
        </a:p>
      </dsp:txBody>
      <dsp:txXfrm>
        <a:off x="420811" y="2908120"/>
        <a:ext cx="8416222" cy="678960"/>
      </dsp:txXfrm>
    </dsp:sp>
    <dsp:sp modelId="{E9DD8281-8F9A-4589-8DA1-03F043116C49}">
      <dsp:nvSpPr>
        <dsp:cNvPr id="0" name=""/>
        <dsp:cNvSpPr/>
      </dsp:nvSpPr>
      <dsp:spPr>
        <a:xfrm>
          <a:off x="0" y="4290880"/>
          <a:ext cx="8839200" cy="579600"/>
        </a:xfrm>
        <a:prstGeom prst="rect">
          <a:avLst/>
        </a:prstGeom>
        <a:solidFill>
          <a:schemeClr val="lt1">
            <a:alpha val="90000"/>
            <a:hueOff val="0"/>
            <a:satOff val="0"/>
            <a:lumOff val="0"/>
            <a:alphaOff val="0"/>
          </a:schemeClr>
        </a:solidFill>
        <a:ln w="11429" cap="flat" cmpd="sng" algn="ctr">
          <a:solidFill>
            <a:schemeClr val="accent2">
              <a:hueOff val="-148672"/>
              <a:satOff val="-39502"/>
              <a:lumOff val="-16079"/>
              <a:alphaOff val="0"/>
            </a:schemeClr>
          </a:solidFill>
          <a:prstDash val="sysDash"/>
        </a:ln>
        <a:effectLst/>
      </dsp:spPr>
      <dsp:style>
        <a:lnRef idx="2">
          <a:scrgbClr r="0" g="0" b="0"/>
        </a:lnRef>
        <a:fillRef idx="1">
          <a:scrgbClr r="0" g="0" b="0"/>
        </a:fillRef>
        <a:effectRef idx="0">
          <a:scrgbClr r="0" g="0" b="0"/>
        </a:effectRef>
        <a:fontRef idx="minor"/>
      </dsp:style>
    </dsp:sp>
    <dsp:sp modelId="{FCA679AA-60DB-4CEF-B961-1B5C41646664}">
      <dsp:nvSpPr>
        <dsp:cNvPr id="0" name=""/>
        <dsp:cNvSpPr/>
      </dsp:nvSpPr>
      <dsp:spPr>
        <a:xfrm>
          <a:off x="420811" y="3951400"/>
          <a:ext cx="8416222" cy="678960"/>
        </a:xfrm>
        <a:prstGeom prst="roundRect">
          <a:avLst/>
        </a:prstGeom>
        <a:solidFill>
          <a:schemeClr val="accent2">
            <a:hueOff val="-148672"/>
            <a:satOff val="-39502"/>
            <a:lumOff val="-16079"/>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33871" tIns="0" rIns="233871" bIns="0" numCol="1" spcCol="1270" anchor="ctr" anchorCtr="0">
          <a:noAutofit/>
        </a:bodyPr>
        <a:lstStyle/>
        <a:p>
          <a:pPr lvl="0" algn="l" defTabSz="622300">
            <a:lnSpc>
              <a:spcPct val="90000"/>
            </a:lnSpc>
            <a:spcBef>
              <a:spcPct val="0"/>
            </a:spcBef>
            <a:spcAft>
              <a:spcPct val="35000"/>
            </a:spcAft>
          </a:pPr>
          <a:r>
            <a:rPr lang="uk-UA" sz="1400" kern="1200" dirty="0" smtClean="0"/>
            <a:t>4. Право на охорону здоров'я.</a:t>
          </a:r>
          <a:endParaRPr lang="ru-RU" sz="1400" kern="1200" dirty="0"/>
        </a:p>
      </dsp:txBody>
      <dsp:txXfrm>
        <a:off x="420811" y="3951400"/>
        <a:ext cx="8416222" cy="67896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8CD1E20-88C7-43B3-91F8-3DF657F72D05}">
      <dsp:nvSpPr>
        <dsp:cNvPr id="0" name=""/>
        <dsp:cNvSpPr/>
      </dsp:nvSpPr>
      <dsp:spPr>
        <a:xfrm>
          <a:off x="0" y="741615"/>
          <a:ext cx="8382000" cy="1209600"/>
        </a:xfrm>
        <a:prstGeom prst="rect">
          <a:avLst/>
        </a:prstGeom>
        <a:solidFill>
          <a:schemeClr val="lt1">
            <a:alpha val="90000"/>
            <a:hueOff val="0"/>
            <a:satOff val="0"/>
            <a:lumOff val="0"/>
            <a:alphaOff val="0"/>
          </a:schemeClr>
        </a:solidFill>
        <a:ln w="11429" cap="flat" cmpd="sng" algn="ctr">
          <a:solidFill>
            <a:schemeClr val="accent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0D85D740-250C-469C-9595-D250F6EE5037}">
      <dsp:nvSpPr>
        <dsp:cNvPr id="0" name=""/>
        <dsp:cNvSpPr/>
      </dsp:nvSpPr>
      <dsp:spPr>
        <a:xfrm>
          <a:off x="399045" y="33135"/>
          <a:ext cx="7980900" cy="1416960"/>
        </a:xfrm>
        <a:prstGeom prst="roundRect">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1774" tIns="0" rIns="221774" bIns="0" numCol="1" spcCol="1270" anchor="ctr" anchorCtr="0">
          <a:noAutofit/>
        </a:bodyPr>
        <a:lstStyle/>
        <a:p>
          <a:pPr lvl="0" algn="l" defTabSz="622300">
            <a:lnSpc>
              <a:spcPct val="90000"/>
            </a:lnSpc>
            <a:spcBef>
              <a:spcPct val="0"/>
            </a:spcBef>
            <a:spcAft>
              <a:spcPct val="35000"/>
            </a:spcAft>
          </a:pPr>
          <a:r>
            <a:rPr lang="uk-UA" sz="1400" kern="1200" dirty="0" smtClean="0"/>
            <a:t>5. Право на соціальний захист. Іноземці та особи без громадянства мають право на соціальний захист, в тому числі на одержання пенсії та інших видів соціальної допомоги відповідно до законодавства України та міжнародних договорів України. </a:t>
          </a:r>
          <a:endParaRPr lang="ru-RU" sz="1400" kern="1200" dirty="0"/>
        </a:p>
      </dsp:txBody>
      <dsp:txXfrm>
        <a:off x="399045" y="33135"/>
        <a:ext cx="7980900" cy="1416960"/>
      </dsp:txXfrm>
    </dsp:sp>
    <dsp:sp modelId="{D914EA86-2F70-4C14-A9E2-969212641E0F}">
      <dsp:nvSpPr>
        <dsp:cNvPr id="0" name=""/>
        <dsp:cNvSpPr/>
      </dsp:nvSpPr>
      <dsp:spPr>
        <a:xfrm>
          <a:off x="0" y="2918895"/>
          <a:ext cx="8382000" cy="1209600"/>
        </a:xfrm>
        <a:prstGeom prst="rect">
          <a:avLst/>
        </a:prstGeom>
        <a:solidFill>
          <a:schemeClr val="lt1">
            <a:alpha val="90000"/>
            <a:hueOff val="0"/>
            <a:satOff val="0"/>
            <a:lumOff val="0"/>
            <a:alphaOff val="0"/>
          </a:schemeClr>
        </a:solidFill>
        <a:ln w="11429" cap="flat" cmpd="sng" algn="ctr">
          <a:solidFill>
            <a:schemeClr val="accent2">
              <a:hueOff val="-74336"/>
              <a:satOff val="-19751"/>
              <a:lumOff val="-8040"/>
              <a:alphaOff val="0"/>
            </a:schemeClr>
          </a:solidFill>
          <a:prstDash val="sysDash"/>
        </a:ln>
        <a:effectLst/>
      </dsp:spPr>
      <dsp:style>
        <a:lnRef idx="2">
          <a:scrgbClr r="0" g="0" b="0"/>
        </a:lnRef>
        <a:fillRef idx="1">
          <a:scrgbClr r="0" g="0" b="0"/>
        </a:fillRef>
        <a:effectRef idx="0">
          <a:scrgbClr r="0" g="0" b="0"/>
        </a:effectRef>
        <a:fontRef idx="minor"/>
      </dsp:style>
    </dsp:sp>
    <dsp:sp modelId="{0DC82671-D418-4C67-B7BF-B80C16B4FACD}">
      <dsp:nvSpPr>
        <dsp:cNvPr id="0" name=""/>
        <dsp:cNvSpPr/>
      </dsp:nvSpPr>
      <dsp:spPr>
        <a:xfrm>
          <a:off x="399045" y="2225562"/>
          <a:ext cx="7980900" cy="1416960"/>
        </a:xfrm>
        <a:prstGeom prst="roundRect">
          <a:avLst/>
        </a:prstGeom>
        <a:solidFill>
          <a:schemeClr val="accent2">
            <a:hueOff val="-74336"/>
            <a:satOff val="-19751"/>
            <a:lumOff val="-804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1774" tIns="0" rIns="221774" bIns="0" numCol="1" spcCol="1270" anchor="ctr" anchorCtr="0">
          <a:noAutofit/>
        </a:bodyPr>
        <a:lstStyle/>
        <a:p>
          <a:pPr lvl="0" algn="l" defTabSz="622300">
            <a:lnSpc>
              <a:spcPct val="90000"/>
            </a:lnSpc>
            <a:spcBef>
              <a:spcPct val="0"/>
            </a:spcBef>
            <a:spcAft>
              <a:spcPct val="35000"/>
            </a:spcAft>
          </a:pPr>
          <a:r>
            <a:rPr lang="uk-UA" sz="1400" kern="1200" dirty="0" smtClean="0"/>
            <a:t>6. Право на житло. Іноземці та особи без громадянства, які постійно проживають в Україні, мають право на підставах і в порядку, встановлених для громадян України, одержати жиле приміщення, якщо інше не передбачено законодавством України.</a:t>
          </a:r>
          <a:endParaRPr lang="ru-RU" sz="1400" kern="1200" dirty="0"/>
        </a:p>
      </dsp:txBody>
      <dsp:txXfrm>
        <a:off x="399045" y="2225562"/>
        <a:ext cx="7980900" cy="1416960"/>
      </dsp:txXfrm>
    </dsp:sp>
    <dsp:sp modelId="{2D3F39D0-DB8E-4451-A07F-996CC7A35A10}">
      <dsp:nvSpPr>
        <dsp:cNvPr id="0" name=""/>
        <dsp:cNvSpPr/>
      </dsp:nvSpPr>
      <dsp:spPr>
        <a:xfrm>
          <a:off x="0" y="5096175"/>
          <a:ext cx="8382000" cy="1209600"/>
        </a:xfrm>
        <a:prstGeom prst="rect">
          <a:avLst/>
        </a:prstGeom>
        <a:solidFill>
          <a:schemeClr val="lt1">
            <a:alpha val="90000"/>
            <a:hueOff val="0"/>
            <a:satOff val="0"/>
            <a:lumOff val="0"/>
            <a:alphaOff val="0"/>
          </a:schemeClr>
        </a:solidFill>
        <a:ln w="11429" cap="flat" cmpd="sng" algn="ctr">
          <a:solidFill>
            <a:schemeClr val="accent2">
              <a:hueOff val="-148672"/>
              <a:satOff val="-39502"/>
              <a:lumOff val="-16079"/>
              <a:alphaOff val="0"/>
            </a:schemeClr>
          </a:solidFill>
          <a:prstDash val="sysDash"/>
        </a:ln>
        <a:effectLst/>
      </dsp:spPr>
      <dsp:style>
        <a:lnRef idx="2">
          <a:scrgbClr r="0" g="0" b="0"/>
        </a:lnRef>
        <a:fillRef idx="1">
          <a:scrgbClr r="0" g="0" b="0"/>
        </a:fillRef>
        <a:effectRef idx="0">
          <a:scrgbClr r="0" g="0" b="0"/>
        </a:effectRef>
        <a:fontRef idx="minor"/>
      </dsp:style>
    </dsp:sp>
    <dsp:sp modelId="{B25E03AF-AB41-40F5-B4B7-B44FEF12EAD6}">
      <dsp:nvSpPr>
        <dsp:cNvPr id="0" name=""/>
        <dsp:cNvSpPr/>
      </dsp:nvSpPr>
      <dsp:spPr>
        <a:xfrm>
          <a:off x="399045" y="4387695"/>
          <a:ext cx="7980900" cy="1416960"/>
        </a:xfrm>
        <a:prstGeom prst="roundRect">
          <a:avLst/>
        </a:prstGeom>
        <a:solidFill>
          <a:schemeClr val="accent2">
            <a:hueOff val="-148672"/>
            <a:satOff val="-39502"/>
            <a:lumOff val="-16079"/>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1774" tIns="0" rIns="221774" bIns="0" numCol="1" spcCol="1270" anchor="ctr" anchorCtr="0">
          <a:noAutofit/>
        </a:bodyPr>
        <a:lstStyle/>
        <a:p>
          <a:pPr lvl="0" algn="l" defTabSz="622300">
            <a:lnSpc>
              <a:spcPct val="90000"/>
            </a:lnSpc>
            <a:spcBef>
              <a:spcPct val="0"/>
            </a:spcBef>
            <a:spcAft>
              <a:spcPct val="35000"/>
            </a:spcAft>
          </a:pPr>
          <a:r>
            <a:rPr lang="uk-UA" sz="1400" kern="1200" dirty="0" smtClean="0"/>
            <a:t>7. Майнові та особисті немайнові права. Іноземці та особи без громадянства можуть відповідно до законодавства України мати у власності будь-яке майно, успадковувати і заповідати його, а також мати особисті немайнові права. </a:t>
          </a:r>
          <a:endParaRPr lang="ru-RU" sz="1400" kern="1200" dirty="0"/>
        </a:p>
      </dsp:txBody>
      <dsp:txXfrm>
        <a:off x="399045" y="4387695"/>
        <a:ext cx="7980900" cy="141696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C5B2407-1120-4767-BE0E-EB55F7D82DCD}">
      <dsp:nvSpPr>
        <dsp:cNvPr id="0" name=""/>
        <dsp:cNvSpPr/>
      </dsp:nvSpPr>
      <dsp:spPr>
        <a:xfrm>
          <a:off x="0" y="48600"/>
          <a:ext cx="8305800" cy="907200"/>
        </a:xfrm>
        <a:prstGeom prst="rect">
          <a:avLst/>
        </a:prstGeom>
        <a:solidFill>
          <a:schemeClr val="lt1">
            <a:alpha val="90000"/>
            <a:hueOff val="0"/>
            <a:satOff val="0"/>
            <a:lumOff val="0"/>
            <a:alphaOff val="0"/>
          </a:schemeClr>
        </a:solidFill>
        <a:ln w="11429" cap="flat" cmpd="sng" algn="ctr">
          <a:solidFill>
            <a:schemeClr val="accent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073C5FA6-8CD3-477F-B846-B5A9486AEF9A}">
      <dsp:nvSpPr>
        <dsp:cNvPr id="0" name=""/>
        <dsp:cNvSpPr/>
      </dsp:nvSpPr>
      <dsp:spPr>
        <a:xfrm>
          <a:off x="395417" y="126625"/>
          <a:ext cx="7908346" cy="453335"/>
        </a:xfrm>
        <a:prstGeom prst="roundRect">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622300">
            <a:lnSpc>
              <a:spcPct val="90000"/>
            </a:lnSpc>
            <a:spcBef>
              <a:spcPct val="0"/>
            </a:spcBef>
            <a:spcAft>
              <a:spcPct val="35000"/>
            </a:spcAft>
          </a:pPr>
          <a:r>
            <a:rPr lang="uk-UA" sz="1400" kern="1200" dirty="0" smtClean="0"/>
            <a:t>8. Право на освіту.</a:t>
          </a:r>
          <a:endParaRPr lang="ru-RU" sz="1400" kern="1200" dirty="0"/>
        </a:p>
      </dsp:txBody>
      <dsp:txXfrm>
        <a:off x="395417" y="126625"/>
        <a:ext cx="7908346" cy="453335"/>
      </dsp:txXfrm>
    </dsp:sp>
    <dsp:sp modelId="{2510D6B2-B4DC-4505-B286-A74DE38E3ED2}">
      <dsp:nvSpPr>
        <dsp:cNvPr id="0" name=""/>
        <dsp:cNvSpPr/>
      </dsp:nvSpPr>
      <dsp:spPr>
        <a:xfrm>
          <a:off x="0" y="1681560"/>
          <a:ext cx="8305800" cy="907200"/>
        </a:xfrm>
        <a:prstGeom prst="rect">
          <a:avLst/>
        </a:prstGeom>
        <a:solidFill>
          <a:schemeClr val="lt1">
            <a:alpha val="90000"/>
            <a:hueOff val="0"/>
            <a:satOff val="0"/>
            <a:lumOff val="0"/>
            <a:alphaOff val="0"/>
          </a:schemeClr>
        </a:solidFill>
        <a:ln w="11429" cap="flat" cmpd="sng" algn="ctr">
          <a:solidFill>
            <a:schemeClr val="accent2">
              <a:hueOff val="-49557"/>
              <a:satOff val="-13167"/>
              <a:lumOff val="-5360"/>
              <a:alphaOff val="0"/>
            </a:schemeClr>
          </a:solidFill>
          <a:prstDash val="sysDash"/>
        </a:ln>
        <a:effectLst/>
      </dsp:spPr>
      <dsp:style>
        <a:lnRef idx="2">
          <a:scrgbClr r="0" g="0" b="0"/>
        </a:lnRef>
        <a:fillRef idx="1">
          <a:scrgbClr r="0" g="0" b="0"/>
        </a:fillRef>
        <a:effectRef idx="0">
          <a:scrgbClr r="0" g="0" b="0"/>
        </a:effectRef>
        <a:fontRef idx="minor"/>
      </dsp:style>
    </dsp:sp>
    <dsp:sp modelId="{05A6CBE5-7A61-4C7D-92A6-F061F3A75DA7}">
      <dsp:nvSpPr>
        <dsp:cNvPr id="0" name=""/>
        <dsp:cNvSpPr/>
      </dsp:nvSpPr>
      <dsp:spPr>
        <a:xfrm>
          <a:off x="395417" y="1150200"/>
          <a:ext cx="7908346" cy="1062720"/>
        </a:xfrm>
        <a:prstGeom prst="roundRect">
          <a:avLst/>
        </a:prstGeom>
        <a:solidFill>
          <a:schemeClr val="accent2">
            <a:hueOff val="-49557"/>
            <a:satOff val="-13167"/>
            <a:lumOff val="-536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622300">
            <a:lnSpc>
              <a:spcPct val="90000"/>
            </a:lnSpc>
            <a:spcBef>
              <a:spcPct val="0"/>
            </a:spcBef>
            <a:spcAft>
              <a:spcPct val="35000"/>
            </a:spcAft>
          </a:pPr>
          <a:r>
            <a:rPr lang="uk-UA" sz="1400" kern="1200" dirty="0" smtClean="0"/>
            <a:t>9. Право на користування досягненнями культури. Іноземці та особи без громадянства мають право на користування досягненнями культури нарівні з громадянами України і зобов'язані дбайливо ставитися до пам'яток історії та культури, інших культурних цінностей.</a:t>
          </a:r>
          <a:endParaRPr lang="ru-RU" sz="1400" kern="1200" dirty="0"/>
        </a:p>
      </dsp:txBody>
      <dsp:txXfrm>
        <a:off x="395417" y="1150200"/>
        <a:ext cx="7908346" cy="1062720"/>
      </dsp:txXfrm>
    </dsp:sp>
    <dsp:sp modelId="{EE9CAA76-55C5-4715-A80C-D6F4852652D9}">
      <dsp:nvSpPr>
        <dsp:cNvPr id="0" name=""/>
        <dsp:cNvSpPr/>
      </dsp:nvSpPr>
      <dsp:spPr>
        <a:xfrm>
          <a:off x="0" y="3354839"/>
          <a:ext cx="8305800" cy="907200"/>
        </a:xfrm>
        <a:prstGeom prst="rect">
          <a:avLst/>
        </a:prstGeom>
        <a:solidFill>
          <a:schemeClr val="lt1">
            <a:alpha val="90000"/>
            <a:hueOff val="0"/>
            <a:satOff val="0"/>
            <a:lumOff val="0"/>
            <a:alphaOff val="0"/>
          </a:schemeClr>
        </a:solidFill>
        <a:ln w="11429" cap="flat" cmpd="sng" algn="ctr">
          <a:solidFill>
            <a:schemeClr val="accent2">
              <a:hueOff val="-99115"/>
              <a:satOff val="-26335"/>
              <a:lumOff val="-10719"/>
              <a:alphaOff val="0"/>
            </a:schemeClr>
          </a:solidFill>
          <a:prstDash val="sysDash"/>
        </a:ln>
        <a:effectLst/>
      </dsp:spPr>
      <dsp:style>
        <a:lnRef idx="2">
          <a:scrgbClr r="0" g="0" b="0"/>
        </a:lnRef>
        <a:fillRef idx="1">
          <a:scrgbClr r="0" g="0" b="0"/>
        </a:fillRef>
        <a:effectRef idx="0">
          <a:scrgbClr r="0" g="0" b="0"/>
        </a:effectRef>
        <a:fontRef idx="minor"/>
      </dsp:style>
    </dsp:sp>
    <dsp:sp modelId="{E884513C-61F1-423D-ACCF-21EFA0A8F72B}">
      <dsp:nvSpPr>
        <dsp:cNvPr id="0" name=""/>
        <dsp:cNvSpPr/>
      </dsp:nvSpPr>
      <dsp:spPr>
        <a:xfrm>
          <a:off x="395417" y="2783160"/>
          <a:ext cx="7908346" cy="1103039"/>
        </a:xfrm>
        <a:prstGeom prst="roundRect">
          <a:avLst/>
        </a:prstGeom>
        <a:solidFill>
          <a:schemeClr val="accent2">
            <a:hueOff val="-99115"/>
            <a:satOff val="-26335"/>
            <a:lumOff val="-10719"/>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622300">
            <a:lnSpc>
              <a:spcPct val="90000"/>
            </a:lnSpc>
            <a:spcBef>
              <a:spcPct val="0"/>
            </a:spcBef>
            <a:spcAft>
              <a:spcPct val="35000"/>
            </a:spcAft>
          </a:pPr>
          <a:r>
            <a:rPr lang="uk-UA" sz="1400" kern="1200" dirty="0" smtClean="0"/>
            <a:t>10. Право на участь в об'єднаннях громадян. Іноземці та особи без громадянства, які постійно проживають в Україні, мають право вступати на загальних з громадянами України підставах до легалізованих об'єднань громадян, якщо інше не передбачено законами України і якщо це передбачено статутами цих об'єднань. Іноземці та особи без громадянства не можуть бути членами політичних партій України.</a:t>
          </a:r>
          <a:endParaRPr lang="ru-RU" sz="1400" kern="1200" dirty="0"/>
        </a:p>
      </dsp:txBody>
      <dsp:txXfrm>
        <a:off x="395417" y="2783160"/>
        <a:ext cx="7908346" cy="1103039"/>
      </dsp:txXfrm>
    </dsp:sp>
    <dsp:sp modelId="{1F551FAA-B8E9-42D9-B89B-55D5B0483C4F}">
      <dsp:nvSpPr>
        <dsp:cNvPr id="0" name=""/>
        <dsp:cNvSpPr/>
      </dsp:nvSpPr>
      <dsp:spPr>
        <a:xfrm>
          <a:off x="0" y="4987799"/>
          <a:ext cx="8305800" cy="907200"/>
        </a:xfrm>
        <a:prstGeom prst="rect">
          <a:avLst/>
        </a:prstGeom>
        <a:solidFill>
          <a:schemeClr val="lt1">
            <a:alpha val="90000"/>
            <a:hueOff val="0"/>
            <a:satOff val="0"/>
            <a:lumOff val="0"/>
            <a:alphaOff val="0"/>
          </a:schemeClr>
        </a:solidFill>
        <a:ln w="11429" cap="flat" cmpd="sng" algn="ctr">
          <a:solidFill>
            <a:schemeClr val="accent2">
              <a:hueOff val="-148672"/>
              <a:satOff val="-39502"/>
              <a:lumOff val="-16079"/>
              <a:alphaOff val="0"/>
            </a:schemeClr>
          </a:solidFill>
          <a:prstDash val="sysDash"/>
        </a:ln>
        <a:effectLst/>
      </dsp:spPr>
      <dsp:style>
        <a:lnRef idx="2">
          <a:scrgbClr r="0" g="0" b="0"/>
        </a:lnRef>
        <a:fillRef idx="1">
          <a:scrgbClr r="0" g="0" b="0"/>
        </a:fillRef>
        <a:effectRef idx="0">
          <a:scrgbClr r="0" g="0" b="0"/>
        </a:effectRef>
        <a:fontRef idx="minor"/>
      </dsp:style>
    </dsp:sp>
    <dsp:sp modelId="{0172437F-5D31-4FE7-861A-351855188E0A}">
      <dsp:nvSpPr>
        <dsp:cNvPr id="0" name=""/>
        <dsp:cNvSpPr/>
      </dsp:nvSpPr>
      <dsp:spPr>
        <a:xfrm>
          <a:off x="395417" y="4456439"/>
          <a:ext cx="7908346" cy="1062720"/>
        </a:xfrm>
        <a:prstGeom prst="roundRect">
          <a:avLst/>
        </a:prstGeom>
        <a:solidFill>
          <a:schemeClr val="accent2">
            <a:hueOff val="-148672"/>
            <a:satOff val="-39502"/>
            <a:lumOff val="-16079"/>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622300">
            <a:lnSpc>
              <a:spcPct val="90000"/>
            </a:lnSpc>
            <a:spcBef>
              <a:spcPct val="0"/>
            </a:spcBef>
            <a:spcAft>
              <a:spcPct val="35000"/>
            </a:spcAft>
          </a:pPr>
          <a:r>
            <a:rPr lang="uk-UA" sz="1400" kern="1200" dirty="0" smtClean="0"/>
            <a:t>11. Право на свободу совісті. Іноземцям та особам без громадянства гарантується право на свободу совісті нарівні з громадянами України.</a:t>
          </a:r>
          <a:endParaRPr lang="ru-RU" sz="1400" kern="1200" dirty="0"/>
        </a:p>
      </dsp:txBody>
      <dsp:txXfrm>
        <a:off x="395417" y="4456439"/>
        <a:ext cx="7908346" cy="106272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84BE19-0D75-4F39-B102-E28C61BFB2B2}">
      <dsp:nvSpPr>
        <dsp:cNvPr id="0" name=""/>
        <dsp:cNvSpPr/>
      </dsp:nvSpPr>
      <dsp:spPr>
        <a:xfrm>
          <a:off x="0" y="356816"/>
          <a:ext cx="8382000" cy="932400"/>
        </a:xfrm>
        <a:prstGeom prst="rect">
          <a:avLst/>
        </a:prstGeom>
        <a:solidFill>
          <a:schemeClr val="lt1">
            <a:alpha val="90000"/>
            <a:hueOff val="0"/>
            <a:satOff val="0"/>
            <a:lumOff val="0"/>
            <a:alphaOff val="0"/>
          </a:schemeClr>
        </a:solidFill>
        <a:ln w="11429" cap="flat" cmpd="sng" algn="ctr">
          <a:solidFill>
            <a:schemeClr val="accent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D12B1306-305C-4436-A968-969B2F7D6660}">
      <dsp:nvSpPr>
        <dsp:cNvPr id="0" name=""/>
        <dsp:cNvSpPr/>
      </dsp:nvSpPr>
      <dsp:spPr>
        <a:xfrm>
          <a:off x="399045" y="49033"/>
          <a:ext cx="7980900" cy="853902"/>
        </a:xfrm>
        <a:prstGeom prst="roundRect">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1774" tIns="0" rIns="221774" bIns="0" numCol="1" spcCol="1270" anchor="ctr" anchorCtr="0">
          <a:noAutofit/>
        </a:bodyPr>
        <a:lstStyle/>
        <a:p>
          <a:pPr lvl="0" algn="l" defTabSz="622300">
            <a:lnSpc>
              <a:spcPct val="90000"/>
            </a:lnSpc>
            <a:spcBef>
              <a:spcPct val="0"/>
            </a:spcBef>
            <a:spcAft>
              <a:spcPct val="35000"/>
            </a:spcAft>
          </a:pPr>
          <a:r>
            <a:rPr lang="uk-UA" sz="1400" kern="1200" dirty="0" smtClean="0"/>
            <a:t>12. Права у шлюбних і сімейних відносинах. Іноземці та особи без громадянства можуть укладати і розривати шлюби з громадянами України та іншими особами відповідно до законодавства України. Вони мають рівні з громадянами України права і обов'язки у шлюбних і сімейних відносинах.</a:t>
          </a:r>
          <a:endParaRPr lang="ru-RU" sz="1400" kern="1200" dirty="0"/>
        </a:p>
      </dsp:txBody>
      <dsp:txXfrm>
        <a:off x="399045" y="49033"/>
        <a:ext cx="7980900" cy="853902"/>
      </dsp:txXfrm>
    </dsp:sp>
    <dsp:sp modelId="{83A74CD2-23D4-4179-9064-5068096FA135}">
      <dsp:nvSpPr>
        <dsp:cNvPr id="0" name=""/>
        <dsp:cNvSpPr/>
      </dsp:nvSpPr>
      <dsp:spPr>
        <a:xfrm>
          <a:off x="0" y="1910326"/>
          <a:ext cx="8382000" cy="932400"/>
        </a:xfrm>
        <a:prstGeom prst="rect">
          <a:avLst/>
        </a:prstGeom>
        <a:solidFill>
          <a:schemeClr val="lt1">
            <a:alpha val="90000"/>
            <a:hueOff val="0"/>
            <a:satOff val="0"/>
            <a:lumOff val="0"/>
            <a:alphaOff val="0"/>
          </a:schemeClr>
        </a:solidFill>
        <a:ln w="11429" cap="flat" cmpd="sng" algn="ctr">
          <a:solidFill>
            <a:schemeClr val="accent2">
              <a:hueOff val="-49557"/>
              <a:satOff val="-13167"/>
              <a:lumOff val="-5360"/>
              <a:alphaOff val="0"/>
            </a:schemeClr>
          </a:solidFill>
          <a:prstDash val="sysDash"/>
        </a:ln>
        <a:effectLst/>
      </dsp:spPr>
      <dsp:style>
        <a:lnRef idx="2">
          <a:scrgbClr r="0" g="0" b="0"/>
        </a:lnRef>
        <a:fillRef idx="1">
          <a:scrgbClr r="0" g="0" b="0"/>
        </a:fillRef>
        <a:effectRef idx="0">
          <a:scrgbClr r="0" g="0" b="0"/>
        </a:effectRef>
        <a:fontRef idx="minor"/>
      </dsp:style>
    </dsp:sp>
    <dsp:sp modelId="{887FA116-8236-4B67-8518-DAA9629EC64E}">
      <dsp:nvSpPr>
        <dsp:cNvPr id="0" name=""/>
        <dsp:cNvSpPr/>
      </dsp:nvSpPr>
      <dsp:spPr>
        <a:xfrm>
          <a:off x="399045" y="1489016"/>
          <a:ext cx="7980900" cy="967429"/>
        </a:xfrm>
        <a:prstGeom prst="roundRect">
          <a:avLst/>
        </a:prstGeom>
        <a:solidFill>
          <a:schemeClr val="accent2">
            <a:hueOff val="-49557"/>
            <a:satOff val="-13167"/>
            <a:lumOff val="-536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1774" tIns="0" rIns="221774" bIns="0" numCol="1" spcCol="1270" anchor="ctr" anchorCtr="0">
          <a:noAutofit/>
        </a:bodyPr>
        <a:lstStyle/>
        <a:p>
          <a:pPr lvl="0" algn="l" defTabSz="622300">
            <a:lnSpc>
              <a:spcPct val="90000"/>
            </a:lnSpc>
            <a:spcBef>
              <a:spcPct val="0"/>
            </a:spcBef>
            <a:spcAft>
              <a:spcPct val="35000"/>
            </a:spcAft>
          </a:pPr>
          <a:r>
            <a:rPr lang="uk-UA" sz="1400" kern="1200" dirty="0" smtClean="0"/>
            <a:t>13. Гарантії особистих прав. Законодавством України іноземцям та особам без громадянства гарантуються недоторканність особи, житла, невтручання в особисте і сімейне життя, таємниця листування, телефонних розмов і телеграфних повідомлень, повага їх гідності нарівні з громадянами України.</a:t>
          </a:r>
          <a:endParaRPr lang="ru-RU" sz="1400" kern="1200" dirty="0"/>
        </a:p>
      </dsp:txBody>
      <dsp:txXfrm>
        <a:off x="399045" y="1489016"/>
        <a:ext cx="7980900" cy="967429"/>
      </dsp:txXfrm>
    </dsp:sp>
    <dsp:sp modelId="{2153EC45-AB0A-4305-9033-005DC71FA52C}">
      <dsp:nvSpPr>
        <dsp:cNvPr id="0" name=""/>
        <dsp:cNvSpPr/>
      </dsp:nvSpPr>
      <dsp:spPr>
        <a:xfrm>
          <a:off x="0" y="3588646"/>
          <a:ext cx="8382000" cy="932400"/>
        </a:xfrm>
        <a:prstGeom prst="rect">
          <a:avLst/>
        </a:prstGeom>
        <a:solidFill>
          <a:schemeClr val="lt1">
            <a:alpha val="90000"/>
            <a:hueOff val="0"/>
            <a:satOff val="0"/>
            <a:lumOff val="0"/>
            <a:alphaOff val="0"/>
          </a:schemeClr>
        </a:solidFill>
        <a:ln w="11429" cap="flat" cmpd="sng" algn="ctr">
          <a:solidFill>
            <a:schemeClr val="accent2">
              <a:hueOff val="-99115"/>
              <a:satOff val="-26335"/>
              <a:lumOff val="-10719"/>
              <a:alphaOff val="0"/>
            </a:schemeClr>
          </a:solidFill>
          <a:prstDash val="sysDash"/>
        </a:ln>
        <a:effectLst/>
      </dsp:spPr>
      <dsp:style>
        <a:lnRef idx="2">
          <a:scrgbClr r="0" g="0" b="0"/>
        </a:lnRef>
        <a:fillRef idx="1">
          <a:scrgbClr r="0" g="0" b="0"/>
        </a:fillRef>
        <a:effectRef idx="0">
          <a:scrgbClr r="0" g="0" b="0"/>
        </a:effectRef>
        <a:fontRef idx="minor"/>
      </dsp:style>
    </dsp:sp>
    <dsp:sp modelId="{1FC409AE-B780-443D-BC5C-95435AB8374F}">
      <dsp:nvSpPr>
        <dsp:cNvPr id="0" name=""/>
        <dsp:cNvSpPr/>
      </dsp:nvSpPr>
      <dsp:spPr>
        <a:xfrm>
          <a:off x="399045" y="3042526"/>
          <a:ext cx="7980900" cy="1092240"/>
        </a:xfrm>
        <a:prstGeom prst="roundRect">
          <a:avLst/>
        </a:prstGeom>
        <a:solidFill>
          <a:schemeClr val="accent2">
            <a:hueOff val="-99115"/>
            <a:satOff val="-26335"/>
            <a:lumOff val="-10719"/>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1774" tIns="0" rIns="221774" bIns="0" numCol="1" spcCol="1270" anchor="ctr" anchorCtr="0">
          <a:noAutofit/>
        </a:bodyPr>
        <a:lstStyle/>
        <a:p>
          <a:pPr lvl="0" algn="l" defTabSz="622300">
            <a:lnSpc>
              <a:spcPct val="90000"/>
            </a:lnSpc>
            <a:spcBef>
              <a:spcPct val="0"/>
            </a:spcBef>
            <a:spcAft>
              <a:spcPct val="35000"/>
            </a:spcAft>
          </a:pPr>
          <a:r>
            <a:rPr lang="uk-UA" sz="1400" kern="1200" dirty="0" smtClean="0"/>
            <a:t>14. Пересування на території України і вибір місця проживання. Іноземці та особи без громадянства можуть пересуватися на території України і обирати місце проживання в ній відповідно до порядку, встановленого Кабінетом Міністрів України. </a:t>
          </a:r>
          <a:endParaRPr lang="ru-RU" sz="1400" kern="1200" dirty="0"/>
        </a:p>
      </dsp:txBody>
      <dsp:txXfrm>
        <a:off x="399045" y="3042526"/>
        <a:ext cx="7980900" cy="1092240"/>
      </dsp:txXfrm>
    </dsp:sp>
    <dsp:sp modelId="{053A7991-5366-4F95-8C4B-881D83B45E72}">
      <dsp:nvSpPr>
        <dsp:cNvPr id="0" name=""/>
        <dsp:cNvSpPr/>
      </dsp:nvSpPr>
      <dsp:spPr>
        <a:xfrm>
          <a:off x="0" y="5266966"/>
          <a:ext cx="8382000" cy="932400"/>
        </a:xfrm>
        <a:prstGeom prst="rect">
          <a:avLst/>
        </a:prstGeom>
        <a:solidFill>
          <a:schemeClr val="lt1">
            <a:alpha val="90000"/>
            <a:hueOff val="0"/>
            <a:satOff val="0"/>
            <a:lumOff val="0"/>
            <a:alphaOff val="0"/>
          </a:schemeClr>
        </a:solidFill>
        <a:ln w="11429" cap="flat" cmpd="sng" algn="ctr">
          <a:solidFill>
            <a:schemeClr val="accent2">
              <a:hueOff val="-148672"/>
              <a:satOff val="-39502"/>
              <a:lumOff val="-16079"/>
              <a:alphaOff val="0"/>
            </a:schemeClr>
          </a:solidFill>
          <a:prstDash val="sysDash"/>
        </a:ln>
        <a:effectLst/>
      </dsp:spPr>
      <dsp:style>
        <a:lnRef idx="2">
          <a:scrgbClr r="0" g="0" b="0"/>
        </a:lnRef>
        <a:fillRef idx="1">
          <a:scrgbClr r="0" g="0" b="0"/>
        </a:fillRef>
        <a:effectRef idx="0">
          <a:scrgbClr r="0" g="0" b="0"/>
        </a:effectRef>
        <a:fontRef idx="minor"/>
      </dsp:style>
    </dsp:sp>
    <dsp:sp modelId="{94EE11BD-B847-42BD-AFE1-296D0FE0B37E}">
      <dsp:nvSpPr>
        <dsp:cNvPr id="0" name=""/>
        <dsp:cNvSpPr/>
      </dsp:nvSpPr>
      <dsp:spPr>
        <a:xfrm>
          <a:off x="399045" y="4720846"/>
          <a:ext cx="7980900" cy="1092240"/>
        </a:xfrm>
        <a:prstGeom prst="roundRect">
          <a:avLst/>
        </a:prstGeom>
        <a:solidFill>
          <a:schemeClr val="accent2">
            <a:hueOff val="-148672"/>
            <a:satOff val="-39502"/>
            <a:lumOff val="-16079"/>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1774" tIns="0" rIns="221774" bIns="0" numCol="1" spcCol="1270" anchor="ctr" anchorCtr="0">
          <a:noAutofit/>
        </a:bodyPr>
        <a:lstStyle/>
        <a:p>
          <a:pPr lvl="0" algn="l" defTabSz="622300">
            <a:lnSpc>
              <a:spcPct val="90000"/>
            </a:lnSpc>
            <a:spcBef>
              <a:spcPct val="0"/>
            </a:spcBef>
            <a:spcAft>
              <a:spcPct val="35000"/>
            </a:spcAft>
          </a:pPr>
          <a:r>
            <a:rPr lang="uk-UA" sz="1400" kern="1200" dirty="0" smtClean="0"/>
            <a:t>15. Право на судовий захист своїх прав. Іноземці та особи без громадянства мають право на звернення до суду та до інших державних органів для захисту їх особистих, майнових та інших прав. </a:t>
          </a:r>
          <a:endParaRPr lang="ru-RU" sz="1400" kern="1200" dirty="0"/>
        </a:p>
      </dsp:txBody>
      <dsp:txXfrm>
        <a:off x="399045" y="4720846"/>
        <a:ext cx="7980900" cy="109224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17E09D8-3CB8-4E78-A6B6-E36605582296}">
      <dsp:nvSpPr>
        <dsp:cNvPr id="0" name=""/>
        <dsp:cNvSpPr/>
      </dsp:nvSpPr>
      <dsp:spPr>
        <a:xfrm>
          <a:off x="0" y="720699"/>
          <a:ext cx="8001000" cy="1184400"/>
        </a:xfrm>
        <a:prstGeom prst="rect">
          <a:avLst/>
        </a:prstGeom>
        <a:solidFill>
          <a:schemeClr val="lt1">
            <a:alpha val="90000"/>
            <a:hueOff val="0"/>
            <a:satOff val="0"/>
            <a:lumOff val="0"/>
            <a:alphaOff val="0"/>
          </a:schemeClr>
        </a:solidFill>
        <a:ln w="11429" cap="flat" cmpd="sng" algn="ctr">
          <a:solidFill>
            <a:schemeClr val="accent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3A242A45-1255-46F4-B9EB-BFDF6158F68C}">
      <dsp:nvSpPr>
        <dsp:cNvPr id="0" name=""/>
        <dsp:cNvSpPr/>
      </dsp:nvSpPr>
      <dsp:spPr>
        <a:xfrm>
          <a:off x="400050" y="26979"/>
          <a:ext cx="5600700" cy="1387440"/>
        </a:xfrm>
        <a:prstGeom prst="roundRect">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lvl="0" algn="l" defTabSz="711200">
            <a:lnSpc>
              <a:spcPct val="90000"/>
            </a:lnSpc>
            <a:spcBef>
              <a:spcPct val="0"/>
            </a:spcBef>
            <a:spcAft>
              <a:spcPct val="35000"/>
            </a:spcAft>
          </a:pPr>
          <a:r>
            <a:rPr lang="uk-UA" sz="1600" kern="1200" dirty="0" smtClean="0"/>
            <a:t>1. Іноземці та особи без громадянства зобов'язані поважати та дотримувати Конституції і законів України, шанувати традиції та звичаї народу України.</a:t>
          </a:r>
          <a:endParaRPr lang="ru-RU" sz="1600" kern="1200" dirty="0"/>
        </a:p>
      </dsp:txBody>
      <dsp:txXfrm>
        <a:off x="400050" y="26979"/>
        <a:ext cx="5600700" cy="1387440"/>
      </dsp:txXfrm>
    </dsp:sp>
    <dsp:sp modelId="{D7868F89-CCCD-45FF-9CD4-E2394114191D}">
      <dsp:nvSpPr>
        <dsp:cNvPr id="0" name=""/>
        <dsp:cNvSpPr/>
      </dsp:nvSpPr>
      <dsp:spPr>
        <a:xfrm>
          <a:off x="0" y="2852620"/>
          <a:ext cx="8001000" cy="1184400"/>
        </a:xfrm>
        <a:prstGeom prst="rect">
          <a:avLst/>
        </a:prstGeom>
        <a:solidFill>
          <a:schemeClr val="lt1">
            <a:alpha val="90000"/>
            <a:hueOff val="0"/>
            <a:satOff val="0"/>
            <a:lumOff val="0"/>
            <a:alphaOff val="0"/>
          </a:schemeClr>
        </a:solidFill>
        <a:ln w="11429" cap="flat" cmpd="sng" algn="ctr">
          <a:solidFill>
            <a:schemeClr val="accent2">
              <a:hueOff val="-148672"/>
              <a:satOff val="-39502"/>
              <a:lumOff val="-16079"/>
              <a:alphaOff val="0"/>
            </a:schemeClr>
          </a:solidFill>
          <a:prstDash val="sysDash"/>
        </a:ln>
        <a:effectLst/>
      </dsp:spPr>
      <dsp:style>
        <a:lnRef idx="2">
          <a:scrgbClr r="0" g="0" b="0"/>
        </a:lnRef>
        <a:fillRef idx="1">
          <a:scrgbClr r="0" g="0" b="0"/>
        </a:fillRef>
        <a:effectRef idx="0">
          <a:scrgbClr r="0" g="0" b="0"/>
        </a:effectRef>
        <a:fontRef idx="minor"/>
      </dsp:style>
    </dsp:sp>
    <dsp:sp modelId="{FD2D34AA-D853-4152-976E-7C3B25320EE9}">
      <dsp:nvSpPr>
        <dsp:cNvPr id="0" name=""/>
        <dsp:cNvSpPr/>
      </dsp:nvSpPr>
      <dsp:spPr>
        <a:xfrm>
          <a:off x="400050" y="2158900"/>
          <a:ext cx="5600700" cy="1387440"/>
        </a:xfrm>
        <a:prstGeom prst="roundRect">
          <a:avLst/>
        </a:prstGeom>
        <a:solidFill>
          <a:schemeClr val="accent2">
            <a:hueOff val="-148672"/>
            <a:satOff val="-39502"/>
            <a:lumOff val="-16079"/>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lvl="0" algn="l" defTabSz="711200">
            <a:lnSpc>
              <a:spcPct val="90000"/>
            </a:lnSpc>
            <a:spcBef>
              <a:spcPct val="0"/>
            </a:spcBef>
            <a:spcAft>
              <a:spcPct val="35000"/>
            </a:spcAft>
          </a:pPr>
          <a:r>
            <a:rPr lang="uk-UA" sz="1600" kern="1200" dirty="0" smtClean="0"/>
            <a:t>2. Іноземці та особи без громадянства обкладаються податками і зборами відповідно до законодавства України та міжнародних договорів України.</a:t>
          </a:r>
          <a:endParaRPr lang="ru-RU" sz="1600" kern="1200" dirty="0"/>
        </a:p>
      </dsp:txBody>
      <dsp:txXfrm>
        <a:off x="400050" y="2158900"/>
        <a:ext cx="5600700" cy="138744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33B13EF-1F98-4BF5-9EDE-9B7150ACF95C}">
      <dsp:nvSpPr>
        <dsp:cNvPr id="0" name=""/>
        <dsp:cNvSpPr/>
      </dsp:nvSpPr>
      <dsp:spPr>
        <a:xfrm>
          <a:off x="0" y="385559"/>
          <a:ext cx="8077200" cy="529200"/>
        </a:xfrm>
        <a:prstGeom prst="rect">
          <a:avLst/>
        </a:prstGeom>
        <a:solidFill>
          <a:schemeClr val="lt1">
            <a:alpha val="90000"/>
            <a:hueOff val="0"/>
            <a:satOff val="0"/>
            <a:lumOff val="0"/>
            <a:alphaOff val="0"/>
          </a:schemeClr>
        </a:solidFill>
        <a:ln w="11429" cap="flat" cmpd="sng" algn="ctr">
          <a:solidFill>
            <a:schemeClr val="accent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D56538B8-B78E-44CA-94DE-EA2963810B4A}">
      <dsp:nvSpPr>
        <dsp:cNvPr id="0" name=""/>
        <dsp:cNvSpPr/>
      </dsp:nvSpPr>
      <dsp:spPr>
        <a:xfrm>
          <a:off x="384534" y="75599"/>
          <a:ext cx="7690685" cy="619920"/>
        </a:xfrm>
        <a:prstGeom prst="roundRect">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13709" tIns="0" rIns="213709" bIns="0" numCol="1" spcCol="1270" anchor="ctr" anchorCtr="0">
          <a:noAutofit/>
        </a:bodyPr>
        <a:lstStyle/>
        <a:p>
          <a:pPr lvl="0" algn="l" defTabSz="711200">
            <a:lnSpc>
              <a:spcPct val="90000"/>
            </a:lnSpc>
            <a:spcBef>
              <a:spcPct val="0"/>
            </a:spcBef>
            <a:spcAft>
              <a:spcPct val="35000"/>
            </a:spcAft>
          </a:pPr>
          <a:r>
            <a:rPr lang="uk-UA" sz="1600" kern="1200" dirty="0" smtClean="0"/>
            <a:t>1. Не можуть обирати і бути обраними до органів державної влади та самоврядування.</a:t>
          </a:r>
          <a:endParaRPr lang="ru-RU" sz="1600" kern="1200" dirty="0"/>
        </a:p>
      </dsp:txBody>
      <dsp:txXfrm>
        <a:off x="384534" y="75599"/>
        <a:ext cx="7690685" cy="619920"/>
      </dsp:txXfrm>
    </dsp:sp>
    <dsp:sp modelId="{2A14DB3A-27A7-465F-965E-690BA6983B22}">
      <dsp:nvSpPr>
        <dsp:cNvPr id="0" name=""/>
        <dsp:cNvSpPr/>
      </dsp:nvSpPr>
      <dsp:spPr>
        <a:xfrm>
          <a:off x="0" y="1338119"/>
          <a:ext cx="8077200" cy="529200"/>
        </a:xfrm>
        <a:prstGeom prst="rect">
          <a:avLst/>
        </a:prstGeom>
        <a:solidFill>
          <a:schemeClr val="lt1">
            <a:alpha val="90000"/>
            <a:hueOff val="0"/>
            <a:satOff val="0"/>
            <a:lumOff val="0"/>
            <a:alphaOff val="0"/>
          </a:schemeClr>
        </a:solidFill>
        <a:ln w="11429" cap="flat" cmpd="sng" algn="ctr">
          <a:solidFill>
            <a:schemeClr val="accent3">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CC330269-3BB7-4C85-81D7-A3EFB4A2C6A6}">
      <dsp:nvSpPr>
        <dsp:cNvPr id="0" name=""/>
        <dsp:cNvSpPr/>
      </dsp:nvSpPr>
      <dsp:spPr>
        <a:xfrm>
          <a:off x="384534" y="1028159"/>
          <a:ext cx="7690685" cy="619920"/>
        </a:xfrm>
        <a:prstGeom prst="roundRect">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13709" tIns="0" rIns="213709" bIns="0" numCol="1" spcCol="1270" anchor="ctr" anchorCtr="0">
          <a:noAutofit/>
        </a:bodyPr>
        <a:lstStyle/>
        <a:p>
          <a:pPr lvl="0" algn="l" defTabSz="711200">
            <a:lnSpc>
              <a:spcPct val="90000"/>
            </a:lnSpc>
            <a:spcBef>
              <a:spcPct val="0"/>
            </a:spcBef>
            <a:spcAft>
              <a:spcPct val="35000"/>
            </a:spcAft>
          </a:pPr>
          <a:r>
            <a:rPr lang="uk-UA" sz="1600" kern="1200" dirty="0" smtClean="0"/>
            <a:t>2. Не можуть брати участь у референдумах.</a:t>
          </a:r>
          <a:endParaRPr lang="ru-RU" sz="1600" kern="1200" dirty="0"/>
        </a:p>
      </dsp:txBody>
      <dsp:txXfrm>
        <a:off x="384534" y="1028159"/>
        <a:ext cx="7690685" cy="619920"/>
      </dsp:txXfrm>
    </dsp:sp>
    <dsp:sp modelId="{D43055B3-3EBB-4F72-8ED3-0E9B67310512}">
      <dsp:nvSpPr>
        <dsp:cNvPr id="0" name=""/>
        <dsp:cNvSpPr/>
      </dsp:nvSpPr>
      <dsp:spPr>
        <a:xfrm>
          <a:off x="0" y="2290680"/>
          <a:ext cx="8077200" cy="529200"/>
        </a:xfrm>
        <a:prstGeom prst="rect">
          <a:avLst/>
        </a:prstGeom>
        <a:solidFill>
          <a:schemeClr val="lt1">
            <a:alpha val="90000"/>
            <a:hueOff val="0"/>
            <a:satOff val="0"/>
            <a:lumOff val="0"/>
            <a:alphaOff val="0"/>
          </a:schemeClr>
        </a:solidFill>
        <a:ln w="11429" cap="flat" cmpd="sng" algn="ctr">
          <a:solidFill>
            <a:schemeClr val="accent4">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461F4F8B-E377-4387-B021-0849EBF6A6DA}">
      <dsp:nvSpPr>
        <dsp:cNvPr id="0" name=""/>
        <dsp:cNvSpPr/>
      </dsp:nvSpPr>
      <dsp:spPr>
        <a:xfrm>
          <a:off x="384534" y="1980719"/>
          <a:ext cx="7690685" cy="619920"/>
        </a:xfrm>
        <a:prstGeom prst="roundRect">
          <a:avLst/>
        </a:prstGeom>
        <a:solidFill>
          <a:schemeClr val="accent4">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13709" tIns="0" rIns="213709" bIns="0" numCol="1" spcCol="1270" anchor="ctr" anchorCtr="0">
          <a:noAutofit/>
        </a:bodyPr>
        <a:lstStyle/>
        <a:p>
          <a:pPr lvl="0" algn="l" defTabSz="711200">
            <a:lnSpc>
              <a:spcPct val="90000"/>
            </a:lnSpc>
            <a:spcBef>
              <a:spcPct val="0"/>
            </a:spcBef>
            <a:spcAft>
              <a:spcPct val="35000"/>
            </a:spcAft>
          </a:pPr>
          <a:r>
            <a:rPr lang="uk-UA" sz="1600" kern="1200" dirty="0" smtClean="0"/>
            <a:t>3. Мати статус державного службовця.</a:t>
          </a:r>
          <a:endParaRPr lang="ru-RU" sz="1600" kern="1200" dirty="0"/>
        </a:p>
      </dsp:txBody>
      <dsp:txXfrm>
        <a:off x="384534" y="1980719"/>
        <a:ext cx="7690685" cy="619920"/>
      </dsp:txXfrm>
    </dsp:sp>
    <dsp:sp modelId="{3FE6BF64-8F69-435D-A7BE-8019C023685A}">
      <dsp:nvSpPr>
        <dsp:cNvPr id="0" name=""/>
        <dsp:cNvSpPr/>
      </dsp:nvSpPr>
      <dsp:spPr>
        <a:xfrm>
          <a:off x="0" y="3243240"/>
          <a:ext cx="8077200" cy="529200"/>
        </a:xfrm>
        <a:prstGeom prst="rect">
          <a:avLst/>
        </a:prstGeom>
        <a:solidFill>
          <a:schemeClr val="lt1">
            <a:alpha val="90000"/>
            <a:hueOff val="0"/>
            <a:satOff val="0"/>
            <a:lumOff val="0"/>
            <a:alphaOff val="0"/>
          </a:schemeClr>
        </a:solidFill>
        <a:ln w="11429" cap="flat" cmpd="sng" algn="ctr">
          <a:solidFill>
            <a:schemeClr val="accent5">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7D5E196D-0977-4881-9854-D0A9D89CCCCD}">
      <dsp:nvSpPr>
        <dsp:cNvPr id="0" name=""/>
        <dsp:cNvSpPr/>
      </dsp:nvSpPr>
      <dsp:spPr>
        <a:xfrm>
          <a:off x="384534" y="2933280"/>
          <a:ext cx="7690685" cy="619920"/>
        </a:xfrm>
        <a:prstGeom prst="roundRect">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13709" tIns="0" rIns="213709" bIns="0" numCol="1" spcCol="1270" anchor="ctr" anchorCtr="0">
          <a:noAutofit/>
        </a:bodyPr>
        <a:lstStyle/>
        <a:p>
          <a:pPr lvl="0" algn="l" defTabSz="711200">
            <a:lnSpc>
              <a:spcPct val="90000"/>
            </a:lnSpc>
            <a:spcBef>
              <a:spcPct val="0"/>
            </a:spcBef>
            <a:spcAft>
              <a:spcPct val="35000"/>
            </a:spcAft>
          </a:pPr>
          <a:r>
            <a:rPr lang="uk-UA" sz="1600" kern="1200" dirty="0" smtClean="0"/>
            <a:t>4. Входити до політичних партій.</a:t>
          </a:r>
          <a:endParaRPr lang="ru-RU" sz="1600" kern="1200" dirty="0"/>
        </a:p>
      </dsp:txBody>
      <dsp:txXfrm>
        <a:off x="384534" y="2933280"/>
        <a:ext cx="7690685" cy="619920"/>
      </dsp:txXfrm>
    </dsp:sp>
    <dsp:sp modelId="{24FD3068-EAEF-47B8-9131-C0BA78FFD8D6}">
      <dsp:nvSpPr>
        <dsp:cNvPr id="0" name=""/>
        <dsp:cNvSpPr/>
      </dsp:nvSpPr>
      <dsp:spPr>
        <a:xfrm>
          <a:off x="0" y="4195800"/>
          <a:ext cx="8077200" cy="529200"/>
        </a:xfrm>
        <a:prstGeom prst="rect">
          <a:avLst/>
        </a:prstGeom>
        <a:solidFill>
          <a:schemeClr val="lt1">
            <a:alpha val="90000"/>
            <a:hueOff val="0"/>
            <a:satOff val="0"/>
            <a:lumOff val="0"/>
            <a:alphaOff val="0"/>
          </a:schemeClr>
        </a:solidFill>
        <a:ln w="11429" cap="flat" cmpd="sng" algn="ctr">
          <a:solidFill>
            <a:schemeClr val="accent6">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CBB4B8BB-D2B7-40E8-B11D-5154274726AE}">
      <dsp:nvSpPr>
        <dsp:cNvPr id="0" name=""/>
        <dsp:cNvSpPr/>
      </dsp:nvSpPr>
      <dsp:spPr>
        <a:xfrm>
          <a:off x="384534" y="3885840"/>
          <a:ext cx="7690685" cy="619920"/>
        </a:xfrm>
        <a:prstGeom prst="roundRect">
          <a:avLst/>
        </a:prstGeom>
        <a:solidFill>
          <a:schemeClr val="accent6">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13709" tIns="0" rIns="213709" bIns="0" numCol="1" spcCol="1270" anchor="ctr" anchorCtr="0">
          <a:noAutofit/>
        </a:bodyPr>
        <a:lstStyle/>
        <a:p>
          <a:pPr lvl="0" algn="l" defTabSz="711200">
            <a:lnSpc>
              <a:spcPct val="90000"/>
            </a:lnSpc>
            <a:spcBef>
              <a:spcPct val="0"/>
            </a:spcBef>
            <a:spcAft>
              <a:spcPct val="35000"/>
            </a:spcAft>
          </a:pPr>
          <a:r>
            <a:rPr lang="uk-UA" sz="1600" kern="1200" dirty="0" smtClean="0"/>
            <a:t>5. Перебувати на військовій службі. На іноземців та осіб без громадянства не поширюється загальний військовий обов'язок.</a:t>
          </a:r>
          <a:endParaRPr lang="ru-RU" sz="1600" kern="1200" dirty="0"/>
        </a:p>
      </dsp:txBody>
      <dsp:txXfrm>
        <a:off x="384534" y="3885840"/>
        <a:ext cx="7690685" cy="6199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hList7#3">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7EAF463A-BC7C-46EE-9F1E-7F377CCA4891}" type="datetimeFigureOut">
              <a:rPr lang="en-US" smtClean="0"/>
              <a:pPr/>
              <a:t>5/28/2016</a:t>
            </a:fld>
            <a:endParaRPr lang="en-US"/>
          </a:p>
        </p:txBody>
      </p:sp>
      <p:sp>
        <p:nvSpPr>
          <p:cNvPr id="17" name="Нижний колонтитул 16"/>
          <p:cNvSpPr>
            <a:spLocks noGrp="1"/>
          </p:cNvSpPr>
          <p:nvPr>
            <p:ph type="ftr" sz="quarter" idx="11"/>
          </p:nvPr>
        </p:nvSpPr>
        <p:spPr/>
        <p:txBody>
          <a:bodyPr/>
          <a:lstStyle/>
          <a:p>
            <a:endParaRPr lang="en-US"/>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483448D-3A78-4528-A469-B745A65DA480}" type="slidenum">
              <a:rPr lang="en-US" smtClean="0"/>
              <a:pPr/>
              <a:t>‹#›</a:t>
            </a:fld>
            <a:endParaRPr lang="en-US"/>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5/28/2016</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6915912" y="3009901"/>
            <a:ext cx="457200" cy="441325"/>
          </a:xfrm>
        </p:spPr>
        <p:txBody>
          <a:bodyPr/>
          <a:lstStyle/>
          <a:p>
            <a:fld id="{A483448D-3A78-4528-A469-B745A65DA480}" type="slidenum">
              <a:rPr lang="en-US" smtClean="0"/>
              <a:pPr/>
              <a:t>‹#›</a:t>
            </a:fld>
            <a:endParaRPr lang="en-US"/>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5/28/2016</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7EAF463A-BC7C-46EE-9F1E-7F377CCA4891}" type="datetimeFigureOut">
              <a:rPr lang="en-US" smtClean="0"/>
              <a:pPr/>
              <a:t>5/28/2016</a:t>
            </a:fld>
            <a:endParaRPr lang="en-US"/>
          </a:p>
        </p:txBody>
      </p:sp>
      <p:sp>
        <p:nvSpPr>
          <p:cNvPr id="17" name="Нижний колонтитул 16"/>
          <p:cNvSpPr>
            <a:spLocks noGrp="1"/>
          </p:cNvSpPr>
          <p:nvPr>
            <p:ph type="ftr" sz="quarter" idx="11"/>
          </p:nvPr>
        </p:nvSpPr>
        <p:spPr/>
        <p:txBody>
          <a:bodyPr/>
          <a:lstStyle/>
          <a:p>
            <a:endParaRPr lang="en-US"/>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483448D-3A78-4528-A469-B745A65DA480}" type="slidenum">
              <a:rPr lang="en-US" smtClean="0">
                <a:solidFill>
                  <a:srgbClr val="85776D">
                    <a:shade val="75000"/>
                  </a:srgbClr>
                </a:solidFill>
              </a:rPr>
              <a:pPr/>
              <a:t>‹#›</a:t>
            </a:fld>
            <a:endParaRPr lang="en-US">
              <a:solidFill>
                <a:srgbClr val="85776D">
                  <a:shade val="75000"/>
                </a:srgbClr>
              </a:solidFill>
            </a:endParaRPr>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extLst>
      <p:ext uri="{BB962C8B-B14F-4D97-AF65-F5344CB8AC3E}">
        <p14:creationId xmlns:p14="http://schemas.microsoft.com/office/powerpoint/2010/main" xmlns="" val="4285897645"/>
      </p:ext>
    </p:extLst>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5/28/2016</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a:xfrm>
            <a:off x="4361688" y="1026372"/>
            <a:ext cx="457200" cy="441325"/>
          </a:xfrm>
        </p:spPr>
        <p:txBody>
          <a:bodyPr/>
          <a:lstStyle/>
          <a:p>
            <a:fld id="{A483448D-3A78-4528-A469-B745A65DA480}" type="slidenum">
              <a:rPr lang="en-US" smtClean="0">
                <a:solidFill>
                  <a:srgbClr val="85776D">
                    <a:shade val="75000"/>
                  </a:srgbClr>
                </a:solidFill>
              </a:rPr>
              <a:pPr/>
              <a:t>‹#›</a:t>
            </a:fld>
            <a:endParaRPr lang="en-US">
              <a:solidFill>
                <a:srgbClr val="85776D">
                  <a:shade val="75000"/>
                </a:srgbClr>
              </a:solidFill>
            </a:endParaRPr>
          </a:p>
        </p:txBody>
      </p:sp>
      <p:sp>
        <p:nvSpPr>
          <p:cNvPr id="8" name="Объект 7"/>
          <p:cNvSpPr>
            <a:spLocks noGrp="1"/>
          </p:cNvSpPr>
          <p:nvPr>
            <p:ph sz="quarter" idx="1"/>
          </p:nvPr>
        </p:nvSpPr>
        <p:spPr>
          <a:xfrm>
            <a:off x="301752" y="1527048"/>
            <a:ext cx="850392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xmlns="" val="2297761320"/>
      </p:ext>
    </p:extLst>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Нижний колонтитул 4"/>
          <p:cNvSpPr>
            <a:spLocks noGrp="1"/>
          </p:cNvSpPr>
          <p:nvPr>
            <p:ph type="ftr" sz="quarter" idx="11"/>
          </p:nvPr>
        </p:nvSpPr>
        <p:spPr/>
        <p:txBody>
          <a:bodyPr/>
          <a:lstStyle/>
          <a:p>
            <a:endParaRPr lang="en-US"/>
          </a:p>
        </p:txBody>
      </p:sp>
      <p:sp>
        <p:nvSpPr>
          <p:cNvPr id="4" name="Дата 3"/>
          <p:cNvSpPr>
            <a:spLocks noGrp="1"/>
          </p:cNvSpPr>
          <p:nvPr>
            <p:ph type="dt" sz="half" idx="10"/>
          </p:nvPr>
        </p:nvSpPr>
        <p:spPr/>
        <p:txBody>
          <a:bodyPr/>
          <a:lstStyle/>
          <a:p>
            <a:fld id="{7EAF463A-BC7C-46EE-9F1E-7F377CCA4891}" type="datetimeFigureOut">
              <a:rPr lang="en-US" smtClean="0"/>
              <a:pPr/>
              <a:t>5/28/2016</a:t>
            </a:fld>
            <a:endParaRPr lang="en-US"/>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483448D-3A78-4528-A469-B745A65DA480}" type="slidenum">
              <a:rPr lang="en-US" smtClean="0">
                <a:solidFill>
                  <a:srgbClr val="85776D">
                    <a:shade val="75000"/>
                  </a:srgbClr>
                </a:solidFill>
              </a:rPr>
              <a:pPr/>
              <a:t>‹#›</a:t>
            </a:fld>
            <a:endParaRPr lang="en-US">
              <a:solidFill>
                <a:srgbClr val="85776D">
                  <a:shade val="75000"/>
                </a:srgbClr>
              </a:solidFill>
            </a:endParaRPr>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extLst>
      <p:ext uri="{BB962C8B-B14F-4D97-AF65-F5344CB8AC3E}">
        <p14:creationId xmlns:p14="http://schemas.microsoft.com/office/powerpoint/2010/main" xmlns="" val="3266030411"/>
      </p:ext>
    </p:extLst>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fld id="{7EAF463A-BC7C-46EE-9F1E-7F377CCA4891}" type="datetimeFigureOut">
              <a:rPr lang="en-US" smtClean="0"/>
              <a:pPr/>
              <a:t>5/28/2016</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solidFill>
                  <a:srgbClr val="85776D">
                    <a:shade val="75000"/>
                  </a:srgbClr>
                </a:solidFill>
              </a:rPr>
              <a:pPr/>
              <a:t>‹#›</a:t>
            </a:fld>
            <a:endParaRPr lang="en-US">
              <a:solidFill>
                <a:srgbClr val="85776D">
                  <a:shade val="75000"/>
                </a:srgbClr>
              </a:solidFill>
            </a:endParaRPr>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Объект 9"/>
          <p:cNvSpPr>
            <a:spLocks noGrp="1"/>
          </p:cNvSpPr>
          <p:nvPr>
            <p:ph sz="half" idx="1"/>
          </p:nvPr>
        </p:nvSpPr>
        <p:spPr>
          <a:xfrm>
            <a:off x="301752"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Объект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xmlns="" val="1364550100"/>
      </p:ext>
    </p:extLst>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7EAF463A-BC7C-46EE-9F1E-7F377CCA4891}" type="datetimeFigureOut">
              <a:rPr lang="en-US" smtClean="0"/>
              <a:pPr/>
              <a:t>5/28/2016</a:t>
            </a:fld>
            <a:endParaRPr lang="en-US"/>
          </a:p>
        </p:txBody>
      </p:sp>
      <p:sp>
        <p:nvSpPr>
          <p:cNvPr id="8" name="Нижний колонтитул 7"/>
          <p:cNvSpPr>
            <a:spLocks noGrp="1"/>
          </p:cNvSpPr>
          <p:nvPr>
            <p:ph type="ftr" sz="quarter" idx="11"/>
          </p:nvPr>
        </p:nvSpPr>
        <p:spPr>
          <a:xfrm>
            <a:off x="304800" y="6409944"/>
            <a:ext cx="3581400" cy="365760"/>
          </a:xfrm>
        </p:spPr>
        <p:txBody>
          <a:bodyPr/>
          <a:lstStyle/>
          <a:p>
            <a:endParaRPr lang="en-US"/>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Объект 23"/>
          <p:cNvSpPr>
            <a:spLocks noGrp="1"/>
          </p:cNvSpPr>
          <p:nvPr>
            <p:ph sz="quarter" idx="2"/>
          </p:nvPr>
        </p:nvSpPr>
        <p:spPr>
          <a:xfrm>
            <a:off x="301752" y="2471383"/>
            <a:ext cx="4041648"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Объект 25"/>
          <p:cNvSpPr>
            <a:spLocks noGrp="1"/>
          </p:cNvSpPr>
          <p:nvPr>
            <p:ph sz="quarter" idx="4"/>
          </p:nvPr>
        </p:nvSpPr>
        <p:spPr>
          <a:xfrm>
            <a:off x="4800600" y="2471383"/>
            <a:ext cx="40386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fld id="{A483448D-3A78-4528-A469-B745A65DA480}" type="slidenum">
              <a:rPr lang="en-US" smtClean="0">
                <a:solidFill>
                  <a:srgbClr val="85776D">
                    <a:shade val="75000"/>
                  </a:srgbClr>
                </a:solidFill>
              </a:rPr>
              <a:pPr/>
              <a:t>‹#›</a:t>
            </a:fld>
            <a:endParaRPr lang="en-US">
              <a:solidFill>
                <a:srgbClr val="85776D">
                  <a:shade val="75000"/>
                </a:srgbClr>
              </a:solidFill>
            </a:endParaRPr>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extLst>
      <p:ext uri="{BB962C8B-B14F-4D97-AF65-F5344CB8AC3E}">
        <p14:creationId xmlns:p14="http://schemas.microsoft.com/office/powerpoint/2010/main" xmlns="" val="3834155664"/>
      </p:ext>
    </p:extLst>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EAF463A-BC7C-46EE-9F1E-7F377CCA4891}" type="datetimeFigureOut">
              <a:rPr lang="en-US" smtClean="0"/>
              <a:pPr/>
              <a:t>5/28/2016</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a:xfrm>
            <a:off x="4343400" y="1036020"/>
            <a:ext cx="457200" cy="441325"/>
          </a:xfrm>
        </p:spPr>
        <p:txBody>
          <a:bodyPr/>
          <a:lstStyle/>
          <a:p>
            <a:fld id="{A483448D-3A78-4528-A469-B745A65DA480}" type="slidenum">
              <a:rPr lang="en-US" smtClean="0">
                <a:solidFill>
                  <a:srgbClr val="85776D">
                    <a:shade val="75000"/>
                  </a:srgbClr>
                </a:solidFill>
              </a:rPr>
              <a:pPr/>
              <a:t>‹#›</a:t>
            </a:fld>
            <a:endParaRPr lang="en-US">
              <a:solidFill>
                <a:srgbClr val="85776D">
                  <a:shade val="75000"/>
                </a:srgbClr>
              </a:solidFill>
            </a:endParaRPr>
          </a:p>
        </p:txBody>
      </p:sp>
    </p:spTree>
    <p:extLst>
      <p:ext uri="{BB962C8B-B14F-4D97-AF65-F5344CB8AC3E}">
        <p14:creationId xmlns:p14="http://schemas.microsoft.com/office/powerpoint/2010/main" xmlns="" val="2400374833"/>
      </p:ext>
    </p:extLst>
  </p:cSld>
  <p:clrMapOvr>
    <a:masterClrMapping/>
  </p:clrMapOvr>
  <p:transition>
    <p:zoom/>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Дата 1"/>
          <p:cNvSpPr>
            <a:spLocks noGrp="1"/>
          </p:cNvSpPr>
          <p:nvPr>
            <p:ph type="dt" sz="half" idx="10"/>
          </p:nvPr>
        </p:nvSpPr>
        <p:spPr/>
        <p:txBody>
          <a:bodyPr/>
          <a:lstStyle/>
          <a:p>
            <a:fld id="{7EAF463A-BC7C-46EE-9F1E-7F377CCA4891}" type="datetimeFigureOut">
              <a:rPr lang="en-US" smtClean="0"/>
              <a:pPr/>
              <a:t>5/28/2016</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A483448D-3A78-4528-A469-B745A65DA480}" type="slidenum">
              <a:rPr lang="en-US" smtClean="0"/>
              <a:pPr/>
              <a:t>‹#›</a:t>
            </a:fld>
            <a:endParaRPr lang="en-US"/>
          </a:p>
        </p:txBody>
      </p:sp>
    </p:spTree>
    <p:extLst>
      <p:ext uri="{BB962C8B-B14F-4D97-AF65-F5344CB8AC3E}">
        <p14:creationId xmlns:p14="http://schemas.microsoft.com/office/powerpoint/2010/main" xmlns="" val="3851875846"/>
      </p:ext>
    </p:extLst>
  </p:cSld>
  <p:clrMapOvr>
    <a:masterClrMapping/>
  </p:clrMapOvr>
  <p:transition>
    <p:zoom/>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Объект 19"/>
          <p:cNvSpPr>
            <a:spLocks noGrp="1"/>
          </p:cNvSpPr>
          <p:nvPr>
            <p:ph sz="quarter" idx="1"/>
          </p:nvPr>
        </p:nvSpPr>
        <p:spPr>
          <a:xfrm>
            <a:off x="3124200" y="685800"/>
            <a:ext cx="56388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A483448D-3A78-4528-A469-B745A65DA480}" type="slidenum">
              <a:rPr lang="en-US" smtClean="0">
                <a:solidFill>
                  <a:srgbClr val="85776D">
                    <a:shade val="75000"/>
                  </a:srgbClr>
                </a:solidFill>
              </a:rPr>
              <a:pPr/>
              <a:t>‹#›</a:t>
            </a:fld>
            <a:endParaRPr lang="en-US">
              <a:solidFill>
                <a:srgbClr val="85776D">
                  <a:shade val="75000"/>
                </a:srgbClr>
              </a:solidFill>
            </a:endParaRPr>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Дата 4"/>
          <p:cNvSpPr>
            <a:spLocks noGrp="1"/>
          </p:cNvSpPr>
          <p:nvPr>
            <p:ph type="dt" sz="half" idx="10"/>
          </p:nvPr>
        </p:nvSpPr>
        <p:spPr/>
        <p:txBody>
          <a:bodyPr/>
          <a:lstStyle/>
          <a:p>
            <a:fld id="{7EAF463A-BC7C-46EE-9F1E-7F377CCA4891}" type="datetimeFigureOut">
              <a:rPr lang="en-US" smtClean="0"/>
              <a:pPr/>
              <a:t>5/28/2016</a:t>
            </a:fld>
            <a:endParaRPr lang="en-US"/>
          </a:p>
        </p:txBody>
      </p:sp>
      <p:sp>
        <p:nvSpPr>
          <p:cNvPr id="6" name="Нижний колонтитул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p14="http://schemas.microsoft.com/office/powerpoint/2010/main" xmlns="" val="1229329"/>
      </p:ext>
    </p:extLst>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5/28/2016</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a:xfrm>
            <a:off x="4361688" y="1026372"/>
            <a:ext cx="457200" cy="441325"/>
          </a:xfrm>
        </p:spPr>
        <p:txBody>
          <a:bodyPr/>
          <a:lstStyle/>
          <a:p>
            <a:fld id="{A483448D-3A78-4528-A469-B745A65DA480}" type="slidenum">
              <a:rPr lang="en-US" smtClean="0"/>
              <a:pPr/>
              <a:t>‹#›</a:t>
            </a:fld>
            <a:endParaRPr lang="en-US"/>
          </a:p>
        </p:txBody>
      </p:sp>
      <p:sp>
        <p:nvSpPr>
          <p:cNvPr id="8" name="Объект 7"/>
          <p:cNvSpPr>
            <a:spLocks noGrp="1"/>
          </p:cNvSpPr>
          <p:nvPr>
            <p:ph sz="quarter" idx="1"/>
          </p:nvPr>
        </p:nvSpPr>
        <p:spPr>
          <a:xfrm>
            <a:off x="301752" y="1527048"/>
            <a:ext cx="850392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Номер слайда 6"/>
          <p:cNvSpPr>
            <a:spLocks noGrp="1"/>
          </p:cNvSpPr>
          <p:nvPr>
            <p:ph type="sldNum" sz="quarter" idx="12"/>
          </p:nvPr>
        </p:nvSpPr>
        <p:spPr>
          <a:xfrm>
            <a:off x="1371600" y="312738"/>
            <a:ext cx="457200" cy="441325"/>
          </a:xfrm>
        </p:spPr>
        <p:txBody>
          <a:bodyPr/>
          <a:lstStyle/>
          <a:p>
            <a:fld id="{A483448D-3A78-4528-A469-B745A65DA480}" type="slidenum">
              <a:rPr lang="en-US" smtClean="0">
                <a:solidFill>
                  <a:srgbClr val="85776D">
                    <a:shade val="75000"/>
                  </a:srgbClr>
                </a:solidFill>
              </a:rPr>
              <a:pPr/>
              <a:t>‹#›</a:t>
            </a:fld>
            <a:endParaRPr lang="en-US">
              <a:solidFill>
                <a:srgbClr val="85776D">
                  <a:shade val="75000"/>
                </a:srgbClr>
              </a:solidFill>
            </a:endParaRPr>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Дата 4"/>
          <p:cNvSpPr>
            <a:spLocks noGrp="1"/>
          </p:cNvSpPr>
          <p:nvPr>
            <p:ph type="dt" sz="half" idx="10"/>
          </p:nvPr>
        </p:nvSpPr>
        <p:spPr>
          <a:xfrm>
            <a:off x="5788152" y="6404984"/>
            <a:ext cx="3044952" cy="365760"/>
          </a:xfrm>
        </p:spPr>
        <p:txBody>
          <a:bodyPr/>
          <a:lstStyle/>
          <a:p>
            <a:fld id="{7EAF463A-BC7C-46EE-9F1E-7F377CCA4891}" type="datetimeFigureOut">
              <a:rPr lang="en-US" smtClean="0"/>
              <a:pPr/>
              <a:t>5/28/2016</a:t>
            </a:fld>
            <a:endParaRPr lang="en-US"/>
          </a:p>
        </p:txBody>
      </p:sp>
      <p:sp>
        <p:nvSpPr>
          <p:cNvPr id="6" name="Нижний колонтитул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p14="http://schemas.microsoft.com/office/powerpoint/2010/main" xmlns="" val="3458501046"/>
      </p:ext>
    </p:extLst>
  </p:cSld>
  <p:clrMapOvr>
    <a:masterClrMapping/>
  </p:clrMapOvr>
  <p:transition>
    <p:zoom/>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5/28/2016</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solidFill>
                  <a:srgbClr val="85776D">
                    <a:shade val="75000"/>
                  </a:srgbClr>
                </a:solidFill>
              </a:rPr>
              <a:pPr/>
              <a:t>‹#›</a:t>
            </a:fld>
            <a:endParaRPr lang="en-US">
              <a:solidFill>
                <a:srgbClr val="85776D">
                  <a:shade val="75000"/>
                </a:srgbClr>
              </a:solidFill>
            </a:endParaRPr>
          </a:p>
        </p:txBody>
      </p:sp>
    </p:spTree>
    <p:extLst>
      <p:ext uri="{BB962C8B-B14F-4D97-AF65-F5344CB8AC3E}">
        <p14:creationId xmlns:p14="http://schemas.microsoft.com/office/powerpoint/2010/main" xmlns="" val="2728565755"/>
      </p:ext>
    </p:extLst>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Номер слайда 5"/>
          <p:cNvSpPr>
            <a:spLocks noGrp="1"/>
          </p:cNvSpPr>
          <p:nvPr>
            <p:ph type="sldNum" sz="quarter" idx="12"/>
          </p:nvPr>
        </p:nvSpPr>
        <p:spPr>
          <a:xfrm>
            <a:off x="6915912" y="3009901"/>
            <a:ext cx="457200" cy="441325"/>
          </a:xfrm>
        </p:spPr>
        <p:txBody>
          <a:bodyPr/>
          <a:lstStyle/>
          <a:p>
            <a:fld id="{A483448D-3A78-4528-A469-B745A65DA480}" type="slidenum">
              <a:rPr lang="en-US" smtClean="0">
                <a:solidFill>
                  <a:srgbClr val="85776D">
                    <a:shade val="75000"/>
                  </a:srgbClr>
                </a:solidFill>
              </a:rPr>
              <a:pPr/>
              <a:t>‹#›</a:t>
            </a:fld>
            <a:endParaRPr lang="en-US">
              <a:solidFill>
                <a:srgbClr val="85776D">
                  <a:shade val="75000"/>
                </a:srgbClr>
              </a:solidFill>
            </a:endParaRPr>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5/28/2016</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smtClean="0"/>
              <a:t>Образец заголовка</a:t>
            </a:r>
            <a:endParaRPr kumimoji="0" lang="en-US"/>
          </a:p>
        </p:txBody>
      </p:sp>
    </p:spTree>
    <p:extLst>
      <p:ext uri="{BB962C8B-B14F-4D97-AF65-F5344CB8AC3E}">
        <p14:creationId xmlns:p14="http://schemas.microsoft.com/office/powerpoint/2010/main" xmlns="" val="32121524"/>
      </p:ext>
    </p:extLst>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en-US"/>
          </a:p>
        </p:txBody>
      </p:sp>
      <p:sp>
        <p:nvSpPr>
          <p:cNvPr id="4" name="Дата 3"/>
          <p:cNvSpPr>
            <a:spLocks noGrp="1"/>
          </p:cNvSpPr>
          <p:nvPr>
            <p:ph type="dt" sz="half" idx="10"/>
          </p:nvPr>
        </p:nvSpPr>
        <p:spPr/>
        <p:txBody>
          <a:bodyPr/>
          <a:lstStyle/>
          <a:p>
            <a:fld id="{7EAF463A-BC7C-46EE-9F1E-7F377CCA4891}" type="datetimeFigureOut">
              <a:rPr lang="en-US" smtClean="0"/>
              <a:pPr/>
              <a:t>5/28/2016</a:t>
            </a:fld>
            <a:endParaRPr lang="en-US"/>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483448D-3A78-4528-A469-B745A65DA480}" type="slidenum">
              <a:rPr lang="en-US" smtClean="0"/>
              <a:pPr/>
              <a:t>‹#›</a:t>
            </a:fld>
            <a:endParaRPr lang="en-US"/>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fld id="{7EAF463A-BC7C-46EE-9F1E-7F377CCA4891}" type="datetimeFigureOut">
              <a:rPr lang="en-US" smtClean="0"/>
              <a:pPr/>
              <a:t>5/28/2016</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бъект 9"/>
          <p:cNvSpPr>
            <a:spLocks noGrp="1"/>
          </p:cNvSpPr>
          <p:nvPr>
            <p:ph sz="half" idx="1"/>
          </p:nvPr>
        </p:nvSpPr>
        <p:spPr>
          <a:xfrm>
            <a:off x="301752"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Объект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7EAF463A-BC7C-46EE-9F1E-7F377CCA4891}" type="datetimeFigureOut">
              <a:rPr lang="en-US" smtClean="0"/>
              <a:pPr/>
              <a:t>5/28/2016</a:t>
            </a:fld>
            <a:endParaRPr lang="en-US"/>
          </a:p>
        </p:txBody>
      </p:sp>
      <p:sp>
        <p:nvSpPr>
          <p:cNvPr id="8" name="Нижний колонтитул 7"/>
          <p:cNvSpPr>
            <a:spLocks noGrp="1"/>
          </p:cNvSpPr>
          <p:nvPr>
            <p:ph type="ftr" sz="quarter" idx="11"/>
          </p:nvPr>
        </p:nvSpPr>
        <p:spPr>
          <a:xfrm>
            <a:off x="304800" y="6409944"/>
            <a:ext cx="3581400" cy="365760"/>
          </a:xfrm>
        </p:spPr>
        <p:txBody>
          <a:bodyPr/>
          <a:lstStyle/>
          <a:p>
            <a:endParaRPr lang="en-US"/>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Объект 23"/>
          <p:cNvSpPr>
            <a:spLocks noGrp="1"/>
          </p:cNvSpPr>
          <p:nvPr>
            <p:ph sz="quarter" idx="2"/>
          </p:nvPr>
        </p:nvSpPr>
        <p:spPr>
          <a:xfrm>
            <a:off x="301752" y="2471383"/>
            <a:ext cx="4041648"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Объект 25"/>
          <p:cNvSpPr>
            <a:spLocks noGrp="1"/>
          </p:cNvSpPr>
          <p:nvPr>
            <p:ph sz="quarter" idx="4"/>
          </p:nvPr>
        </p:nvSpPr>
        <p:spPr>
          <a:xfrm>
            <a:off x="4800600" y="2471383"/>
            <a:ext cx="40386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fld id="{A483448D-3A78-4528-A469-B745A65DA480}" type="slidenum">
              <a:rPr lang="en-US" smtClean="0"/>
              <a:pPr/>
              <a:t>‹#›</a:t>
            </a:fld>
            <a:endParaRPr lang="en-US"/>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EAF463A-BC7C-46EE-9F1E-7F377CCA4891}" type="datetimeFigureOut">
              <a:rPr lang="en-US" smtClean="0"/>
              <a:pPr/>
              <a:t>5/28/2016</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a:xfrm>
            <a:off x="4343400" y="1036020"/>
            <a:ext cx="457200" cy="441325"/>
          </a:xfrm>
        </p:spPr>
        <p:txBody>
          <a:bodyPr/>
          <a:lstStyle/>
          <a:p>
            <a:fld id="{A483448D-3A78-4528-A469-B745A65DA480}"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7EAF463A-BC7C-46EE-9F1E-7F377CCA4891}" type="datetimeFigureOut">
              <a:rPr lang="en-US" smtClean="0"/>
              <a:pPr/>
              <a:t>5/28/2016</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A483448D-3A78-4528-A469-B745A65DA480}"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Объект 19"/>
          <p:cNvSpPr>
            <a:spLocks noGrp="1"/>
          </p:cNvSpPr>
          <p:nvPr>
            <p:ph sz="quarter" idx="1"/>
          </p:nvPr>
        </p:nvSpPr>
        <p:spPr>
          <a:xfrm>
            <a:off x="3124200" y="685800"/>
            <a:ext cx="56388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A483448D-3A78-4528-A469-B745A65DA480}" type="slidenum">
              <a:rPr lang="en-US" smtClean="0"/>
              <a:pPr/>
              <a:t>‹#›</a:t>
            </a:fld>
            <a:endParaRPr lang="en-US"/>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5/28/2016</a:t>
            </a:fld>
            <a:endParaRPr lang="en-US"/>
          </a:p>
        </p:txBody>
      </p:sp>
      <p:sp>
        <p:nvSpPr>
          <p:cNvPr id="6" name="Нижний колонтитул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p>
            <a:fld id="{A483448D-3A78-4528-A469-B745A65DA480}" type="slidenum">
              <a:rPr lang="en-US" smtClean="0"/>
              <a:pPr/>
              <a:t>‹#›</a:t>
            </a:fld>
            <a:endParaRPr lang="en-US"/>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5788152" y="6404984"/>
            <a:ext cx="3044952" cy="365760"/>
          </a:xfrm>
        </p:spPr>
        <p:txBody>
          <a:bodyPr/>
          <a:lstStyle/>
          <a:p>
            <a:fld id="{7EAF463A-BC7C-46EE-9F1E-7F377CCA4891}" type="datetimeFigureOut">
              <a:rPr lang="en-US" smtClean="0"/>
              <a:pPr/>
              <a:t>5/28/2016</a:t>
            </a:fld>
            <a:endParaRPr lang="en-US"/>
          </a:p>
        </p:txBody>
      </p:sp>
      <p:sp>
        <p:nvSpPr>
          <p:cNvPr id="6" name="Нижний колонтитул 5"/>
          <p:cNvSpPr>
            <a:spLocks noGrp="1"/>
          </p:cNvSpPr>
          <p:nvPr>
            <p:ph type="ftr" sz="quarter" idx="11"/>
          </p:nvPr>
        </p:nvSpPr>
        <p:spPr>
          <a:xfrm>
            <a:off x="301752" y="6410848"/>
            <a:ext cx="3584448" cy="365760"/>
          </a:xfrm>
        </p:spPr>
        <p:txBody>
          <a:bodyPr/>
          <a:lstStyle/>
          <a:p>
            <a:endParaRPr lang="en-US"/>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EAF463A-BC7C-46EE-9F1E-7F377CCA4891}" type="datetimeFigureOut">
              <a:rPr lang="en-US" smtClean="0"/>
              <a:pPr/>
              <a:t>5/28/2016</a:t>
            </a:fld>
            <a:endParaRPr lang="en-US"/>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A483448D-3A78-4528-A469-B745A65DA480}" type="slidenum">
              <a:rPr lang="en-US" smtClean="0"/>
              <a:pPr/>
              <a:t>‹#›</a:t>
            </a:fld>
            <a:endParaRPr lang="en-US"/>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EAF463A-BC7C-46EE-9F1E-7F377CCA4891}" type="datetimeFigureOut">
              <a:rPr lang="en-US" smtClean="0"/>
              <a:pPr/>
              <a:t>5/28/2016</a:t>
            </a:fld>
            <a:endParaRPr lang="en-US"/>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A483448D-3A78-4528-A469-B745A65DA480}" type="slidenum">
              <a:rPr lang="en-US" smtClean="0">
                <a:solidFill>
                  <a:srgbClr val="85776D">
                    <a:shade val="75000"/>
                  </a:srgbClr>
                </a:solidFill>
              </a:rPr>
              <a:pPr/>
              <a:t>‹#›</a:t>
            </a:fld>
            <a:endParaRPr lang="en-US">
              <a:solidFill>
                <a:srgbClr val="85776D">
                  <a:shade val="75000"/>
                </a:srgbClr>
              </a:solidFill>
            </a:endParaRPr>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extLst>
      <p:ext uri="{BB962C8B-B14F-4D97-AF65-F5344CB8AC3E}">
        <p14:creationId xmlns:p14="http://schemas.microsoft.com/office/powerpoint/2010/main" xmlns="" val="42007214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zoom/>
  </p:transition>
  <p:timing>
    <p:tnLst>
      <p:par>
        <p:cT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1285852" y="3286124"/>
            <a:ext cx="6400800" cy="1752600"/>
          </a:xfrm>
        </p:spPr>
        <p:txBody>
          <a:bodyPr>
            <a:normAutofit/>
          </a:bodyPr>
          <a:lstStyle/>
          <a:p>
            <a:r>
              <a:rPr lang="uk-UA" sz="2400" dirty="0" smtClean="0"/>
              <a:t>ТЕМА № </a:t>
            </a:r>
            <a:r>
              <a:rPr lang="uk-UA" sz="2400" dirty="0" smtClean="0"/>
              <a:t>6. </a:t>
            </a:r>
            <a:r>
              <a:rPr lang="uk-UA" sz="2400" dirty="0" smtClean="0"/>
              <a:t>громадяни та громадянські Об’єднання </a:t>
            </a:r>
            <a:r>
              <a:rPr lang="uk-UA" sz="2400" dirty="0" smtClean="0"/>
              <a:t>як </a:t>
            </a:r>
            <a:r>
              <a:rPr lang="uk-UA" sz="2400" dirty="0"/>
              <a:t>суб’єкти </a:t>
            </a:r>
            <a:r>
              <a:rPr lang="uk-UA" sz="2400" dirty="0" smtClean="0"/>
              <a:t>адміністративного права</a:t>
            </a:r>
            <a:endParaRPr lang="ru-RU" sz="2400" dirty="0"/>
          </a:p>
        </p:txBody>
      </p:sp>
      <p:sp>
        <p:nvSpPr>
          <p:cNvPr id="5" name="Заголовок 2"/>
          <p:cNvSpPr>
            <a:spLocks noGrp="1"/>
          </p:cNvSpPr>
          <p:nvPr>
            <p:ph type="ctrTitle"/>
          </p:nvPr>
        </p:nvSpPr>
        <p:spPr>
          <a:prstGeom prst="rect">
            <a:avLst/>
          </a:prstGeom>
        </p:spPr>
        <p:txBody>
          <a:bodyPr vert="horz" anchor="b">
            <a:normAutofit fontScale="90000"/>
          </a:bodyPr>
          <a:lstStyle>
            <a:lvl1pPr algn="ctr" rtl="0" eaLnBrk="1" latinLnBrk="0" hangingPunct="1">
              <a:spcBef>
                <a:spcPct val="0"/>
              </a:spcBef>
              <a:buNone/>
              <a:defRPr kumimoji="0" sz="4200" kern="1200">
                <a:solidFill>
                  <a:schemeClr val="accent1"/>
                </a:solidFill>
                <a:latin typeface="+mj-lt"/>
                <a:ea typeface="+mj-ea"/>
                <a:cs typeface="+mj-cs"/>
              </a:defRPr>
            </a:lvl1pPr>
          </a:lstStyle>
          <a:p>
            <a:r>
              <a:rPr lang="uk-UA" sz="2400" b="1" cap="all" dirty="0" smtClean="0"/>
              <a:t>Національна академія внутрішніх справ</a:t>
            </a:r>
            <a:r>
              <a:rPr lang="uk-UA" sz="2400" cap="all" dirty="0" smtClean="0"/>
              <a:t/>
            </a:r>
            <a:br>
              <a:rPr lang="uk-UA" sz="2400" cap="all" dirty="0" smtClean="0"/>
            </a:br>
            <a:r>
              <a:rPr lang="uk-UA" sz="2800" dirty="0" smtClean="0"/>
              <a:t/>
            </a:r>
            <a:br>
              <a:rPr lang="uk-UA" sz="2800" dirty="0" smtClean="0"/>
            </a:br>
            <a:r>
              <a:rPr lang="uk-UA" sz="2800" dirty="0" smtClean="0"/>
              <a:t>Кафедра адміністративного права і процесу</a:t>
            </a:r>
            <a:br>
              <a:rPr lang="uk-UA" sz="2800" dirty="0" smtClean="0"/>
            </a:br>
            <a:endParaRPr lang="ru-RU" sz="2800" dirty="0"/>
          </a:p>
        </p:txBody>
      </p:sp>
    </p:spTree>
    <p:extLst>
      <p:ext uri="{BB962C8B-B14F-4D97-AF65-F5344CB8AC3E}">
        <p14:creationId xmlns:p14="http://schemas.microsoft.com/office/powerpoint/2010/main" xmlns="" val="2701643651"/>
      </p:ext>
    </p:extLst>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uk-UA" dirty="0" smtClean="0">
                <a:solidFill>
                  <a:srgbClr val="0070C0"/>
                </a:solidFill>
              </a:rPr>
              <a:t>Також:</a:t>
            </a:r>
            <a:endParaRPr lang="ru-RU" dirty="0">
              <a:solidFill>
                <a:srgbClr val="0070C0"/>
              </a:solidFill>
            </a:endParaRPr>
          </a:p>
        </p:txBody>
      </p:sp>
      <p:sp>
        <p:nvSpPr>
          <p:cNvPr id="2" name="Содержимое 1"/>
          <p:cNvSpPr>
            <a:spLocks noGrp="1"/>
          </p:cNvSpPr>
          <p:nvPr>
            <p:ph sz="quarter" idx="1"/>
          </p:nvPr>
        </p:nvSpPr>
        <p:spPr/>
        <p:txBody>
          <a:bodyPr>
            <a:normAutofit/>
          </a:bodyPr>
          <a:lstStyle/>
          <a:p>
            <a:r>
              <a:rPr lang="uk-UA" sz="1600" dirty="0" smtClean="0"/>
              <a:t>Іноземці та особи без громадянства користуються національним режимом, тобто мають ті ж права і свободи та виконують ті ж обов'язки, що і громадяни України, за виключенням певних обмежень, визначених Конституцією, законами України, а також міжнародними договорами України згода на обов’язковість яких надана Верховною Радою України.</a:t>
            </a:r>
            <a:endParaRPr lang="ru-RU" sz="1600" dirty="0" smtClean="0"/>
          </a:p>
          <a:p>
            <a:r>
              <a:rPr lang="uk-UA" sz="1600" dirty="0" smtClean="0"/>
              <a:t>Іноземці та особи без громадянства є рівними перед законом незалежно від походження, соціального і майнового стану, расової та національної приналежності, статі, мови, ставлення до релігії, роду і характеру занять, інших обставин.</a:t>
            </a:r>
            <a:endParaRPr lang="ru-RU" sz="1600" dirty="0" smtClean="0"/>
          </a:p>
          <a:p>
            <a:r>
              <a:rPr lang="uk-UA" sz="1600" dirty="0" smtClean="0"/>
              <a:t>Якщо іноземною державою встановлено обмеження щодо реалізації прав і свобод громадянами України, Кабінет Міністрів України може прийняти рішення про встановлення відповідного порядку реалізації прав і свобод громадянами цієї держави на території України.</a:t>
            </a:r>
            <a:endParaRPr lang="ru-RU" sz="1600" dirty="0" smtClean="0"/>
          </a:p>
          <a:p>
            <a:r>
              <a:rPr lang="uk-UA" sz="1600" dirty="0" smtClean="0"/>
              <a:t>Реалізація іноземцями та особами без громадянства своїх прав і свобод не повинна завдавати шкоди національним інтересам України, правам, свободам і законним інтересам її громадян та інших осіб, які проживають в Україні.</a:t>
            </a:r>
            <a:endParaRPr lang="ru-RU" sz="1600" dirty="0" smtClean="0"/>
          </a:p>
          <a:p>
            <a:pPr>
              <a:buNone/>
            </a:pPr>
            <a:endParaRPr lang="ru-RU" sz="1600" dirty="0"/>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1066800"/>
          </a:xfrm>
        </p:spPr>
        <p:txBody>
          <a:bodyPr>
            <a:normAutofit/>
          </a:bodyPr>
          <a:lstStyle/>
          <a:p>
            <a:r>
              <a:rPr lang="uk-UA" sz="2700" b="1" dirty="0" smtClean="0">
                <a:solidFill>
                  <a:srgbClr val="0070C0"/>
                </a:solidFill>
              </a:rPr>
              <a:t>Права іноземців та осіб без громадянства:</a:t>
            </a:r>
            <a:r>
              <a:rPr lang="ru-RU" sz="2800" dirty="0" smtClean="0">
                <a:solidFill>
                  <a:srgbClr val="0070C0"/>
                </a:solidFill>
              </a:rPr>
              <a:t/>
            </a:r>
            <a:br>
              <a:rPr lang="ru-RU" sz="2800" dirty="0" smtClean="0">
                <a:solidFill>
                  <a:srgbClr val="0070C0"/>
                </a:solidFill>
              </a:rPr>
            </a:br>
            <a:endParaRPr lang="ru-RU" sz="2800" dirty="0">
              <a:solidFill>
                <a:srgbClr val="0070C0"/>
              </a:solidFill>
            </a:endParaRPr>
          </a:p>
        </p:txBody>
      </p:sp>
      <p:graphicFrame>
        <p:nvGraphicFramePr>
          <p:cNvPr id="3" name="Схема 2"/>
          <p:cNvGraphicFramePr/>
          <p:nvPr>
            <p:extLst>
              <p:ext uri="{D42A27DB-BD31-4B8C-83A1-F6EECF244321}">
                <p14:modId xmlns:p14="http://schemas.microsoft.com/office/powerpoint/2010/main" xmlns="" val="4150209517"/>
              </p:ext>
            </p:extLst>
          </p:nvPr>
        </p:nvGraphicFramePr>
        <p:xfrm>
          <a:off x="0" y="1676400"/>
          <a:ext cx="88392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381000" y="214290"/>
          <a:ext cx="8382000" cy="63389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381000" y="533400"/>
          <a:ext cx="83058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381000" y="304800"/>
          <a:ext cx="83820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990600"/>
          </a:xfrm>
        </p:spPr>
        <p:txBody>
          <a:bodyPr>
            <a:normAutofit fontScale="90000"/>
          </a:bodyPr>
          <a:lstStyle/>
          <a:p>
            <a:r>
              <a:rPr lang="uk-UA" sz="2700" b="1" dirty="0" smtClean="0">
                <a:solidFill>
                  <a:srgbClr val="0070C0"/>
                </a:solidFill>
              </a:rPr>
              <a:t>Обов’язки іноземців та осіб без громадянства:</a:t>
            </a:r>
            <a:r>
              <a:rPr lang="ru-RU" sz="3200" dirty="0" smtClean="0">
                <a:solidFill>
                  <a:srgbClr val="0070C0"/>
                </a:solidFill>
              </a:rPr>
              <a:t/>
            </a:r>
            <a:br>
              <a:rPr lang="ru-RU" sz="3200" dirty="0" smtClean="0">
                <a:solidFill>
                  <a:srgbClr val="0070C0"/>
                </a:solidFill>
              </a:rPr>
            </a:br>
            <a:endParaRPr lang="ru-RU" sz="3200" dirty="0">
              <a:solidFill>
                <a:srgbClr val="0070C0"/>
              </a:solidFill>
            </a:endParaRPr>
          </a:p>
        </p:txBody>
      </p:sp>
      <p:graphicFrame>
        <p:nvGraphicFramePr>
          <p:cNvPr id="3" name="Схема 2"/>
          <p:cNvGraphicFramePr/>
          <p:nvPr>
            <p:extLst>
              <p:ext uri="{D42A27DB-BD31-4B8C-83A1-F6EECF244321}">
                <p14:modId xmlns:p14="http://schemas.microsoft.com/office/powerpoint/2010/main" xmlns="" val="637953611"/>
              </p:ext>
            </p:extLst>
          </p:nvPr>
        </p:nvGraphicFramePr>
        <p:xfrm>
          <a:off x="533400" y="1524000"/>
          <a:ext cx="8001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1066800"/>
          </a:xfrm>
        </p:spPr>
        <p:txBody>
          <a:bodyPr>
            <a:normAutofit fontScale="90000"/>
          </a:bodyPr>
          <a:lstStyle/>
          <a:p>
            <a:pPr algn="ctr"/>
            <a:r>
              <a:rPr lang="uk-UA" sz="2400" b="1" dirty="0" smtClean="0">
                <a:solidFill>
                  <a:srgbClr val="0070C0"/>
                </a:solidFill>
              </a:rPr>
              <a:t>Обмеження для іноземців та осіб без громадянства:</a:t>
            </a:r>
            <a:r>
              <a:rPr lang="ru-RU" sz="2800" dirty="0" smtClean="0">
                <a:solidFill>
                  <a:srgbClr val="0070C0"/>
                </a:solidFill>
              </a:rPr>
              <a:t/>
            </a:r>
            <a:br>
              <a:rPr lang="ru-RU" sz="2800" dirty="0" smtClean="0">
                <a:solidFill>
                  <a:srgbClr val="0070C0"/>
                </a:solidFill>
              </a:rPr>
            </a:br>
            <a:endParaRPr lang="ru-RU" sz="2800" dirty="0">
              <a:solidFill>
                <a:srgbClr val="0070C0"/>
              </a:solidFill>
            </a:endParaRPr>
          </a:p>
        </p:txBody>
      </p:sp>
      <p:graphicFrame>
        <p:nvGraphicFramePr>
          <p:cNvPr id="3" name="Схема 2"/>
          <p:cNvGraphicFramePr/>
          <p:nvPr/>
        </p:nvGraphicFramePr>
        <p:xfrm>
          <a:off x="609600" y="1676400"/>
          <a:ext cx="80772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01752" y="228600"/>
            <a:ext cx="8534400" cy="1143000"/>
          </a:xfrm>
        </p:spPr>
        <p:txBody>
          <a:bodyPr>
            <a:normAutofit fontScale="90000"/>
          </a:bodyPr>
          <a:lstStyle/>
          <a:p>
            <a:r>
              <a:rPr lang="uk-UA" sz="2400" b="1" dirty="0" smtClean="0">
                <a:solidFill>
                  <a:srgbClr val="0070C0"/>
                </a:solidFill>
              </a:rPr>
              <a:t>Особливості адміністративно-правового статусу біженців</a:t>
            </a:r>
            <a:r>
              <a:rPr lang="ru-RU" sz="2400" dirty="0" smtClean="0">
                <a:solidFill>
                  <a:srgbClr val="0070C0"/>
                </a:solidFill>
              </a:rPr>
              <a:t/>
            </a:r>
            <a:br>
              <a:rPr lang="ru-RU" sz="2400" dirty="0" smtClean="0">
                <a:solidFill>
                  <a:srgbClr val="0070C0"/>
                </a:solidFill>
              </a:rPr>
            </a:br>
            <a:endParaRPr lang="ru-RU" sz="2400" dirty="0">
              <a:solidFill>
                <a:srgbClr val="0070C0"/>
              </a:solidFill>
            </a:endParaRPr>
          </a:p>
        </p:txBody>
      </p:sp>
      <p:sp>
        <p:nvSpPr>
          <p:cNvPr id="2" name="Содержимое 1"/>
          <p:cNvSpPr>
            <a:spLocks noGrp="1"/>
          </p:cNvSpPr>
          <p:nvPr>
            <p:ph sz="quarter" idx="1"/>
          </p:nvPr>
        </p:nvSpPr>
        <p:spPr>
          <a:xfrm>
            <a:off x="457200" y="1524000"/>
            <a:ext cx="8229600" cy="5105400"/>
          </a:xfrm>
        </p:spPr>
        <p:txBody>
          <a:bodyPr>
            <a:normAutofit/>
          </a:bodyPr>
          <a:lstStyle/>
          <a:p>
            <a:pPr>
              <a:buNone/>
            </a:pPr>
            <a:r>
              <a:rPr lang="uk-UA" sz="1400" dirty="0" smtClean="0"/>
              <a:t>Особливою категорією іноземних громадян виступають особи, які з певних причин не можуть знаходитись в межах країни їхнього громадянства, оскільки подальше перебування пов’язано із загрозою для їх життя, здоров’я або свободи. Оскільки такі особи є, по суті, іноземцями, то на них поширюються усі положення викладені вище стосовно прав, обов’язків та обмежень іноземців та осіб без громадянства. В той же час, підстави з яких вони перебувають на території України, зумовлюють їх відмінний від інших іноземців адміністративно-правовий статус.</a:t>
            </a:r>
            <a:endParaRPr lang="ru-RU" sz="1400" dirty="0" smtClean="0"/>
          </a:p>
          <a:p>
            <a:pPr>
              <a:buNone/>
            </a:pPr>
            <a:r>
              <a:rPr lang="uk-UA" sz="1400" dirty="0" smtClean="0"/>
              <a:t>Питання, пов'язані з біженцями, регулюються Конституцією України, Законом України «Про біженців», іншими нормативно-правовими актами, а також міжнародними договорами, згода на обов'язковість яких надана Верховною Радою України.</a:t>
            </a:r>
            <a:endParaRPr lang="ru-RU" sz="1400" dirty="0" smtClean="0"/>
          </a:p>
          <a:p>
            <a:pPr>
              <a:buNone/>
            </a:pPr>
            <a:r>
              <a:rPr lang="uk-UA" sz="1400" dirty="0" smtClean="0"/>
              <a:t>Якщо міжнародним договором, згода на обов'язковість якого надана Верховною Радою України, встановлено інші правила, ніж ті, що містяться у національному законодавстві, застосовуються правила міжнародного договору.</a:t>
            </a:r>
            <a:endParaRPr lang="ru-RU" sz="1400" dirty="0" smtClean="0"/>
          </a:p>
          <a:p>
            <a:pPr>
              <a:buNone/>
            </a:pPr>
            <a:r>
              <a:rPr lang="uk-UA" sz="1400" b="1" dirty="0" smtClean="0"/>
              <a:t>Біженець</a:t>
            </a:r>
            <a:r>
              <a:rPr lang="uk-UA" sz="1400" dirty="0" smtClean="0"/>
              <a:t> – це особа, яка не є громадянином України і внаслідок цілком обґрунтованих побоювань стати жертвою переслідувань за ознаками раси, віросповідання, національності, громадянства (підданства), належності до певної соціальної групи або політичних переконань, перебуває за межами країни своєї громадянської належності та не може користуватися захистом цієї країни або не бажає користуватися цим захистом внаслідок таких побоювань, або, не маючи громадянства (підданства) і перебуваючи за межами країни свого попереднього постійного проживання, не може чи не бажає повернутися до неї внаслідок зазначених побоювань.</a:t>
            </a:r>
            <a:endParaRPr lang="ru-RU" sz="1400" dirty="0" smtClean="0"/>
          </a:p>
          <a:p>
            <a:pPr>
              <a:buNone/>
            </a:pPr>
            <a:endParaRPr lang="ru-RU" sz="1400" dirty="0" smtClean="0"/>
          </a:p>
          <a:p>
            <a:endParaRPr lang="ru-RU" sz="1400" dirty="0" smtClean="0"/>
          </a:p>
          <a:p>
            <a:pPr>
              <a:buNone/>
            </a:pPr>
            <a:endParaRPr lang="ru-RU" sz="1400" dirty="0"/>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214282" y="214290"/>
          <a:ext cx="8715436" cy="6262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Поняття</a:t>
            </a:r>
            <a:r>
              <a:rPr lang="ru-RU" dirty="0" smtClean="0"/>
              <a:t> </a:t>
            </a:r>
            <a:r>
              <a:rPr lang="ru-RU" dirty="0" err="1" smtClean="0"/>
              <a:t>громадського</a:t>
            </a:r>
            <a:r>
              <a:rPr lang="ru-RU" dirty="0" smtClean="0"/>
              <a:t> </a:t>
            </a:r>
            <a:r>
              <a:rPr lang="ru-RU" dirty="0" err="1" smtClean="0"/>
              <a:t>об'єднання</a:t>
            </a:r>
            <a:endParaRPr lang="ru-RU" dirty="0"/>
          </a:p>
        </p:txBody>
      </p:sp>
      <p:sp>
        <p:nvSpPr>
          <p:cNvPr id="3" name="Содержимое 2"/>
          <p:cNvSpPr>
            <a:spLocks noGrp="1"/>
          </p:cNvSpPr>
          <p:nvPr>
            <p:ph sz="half" idx="1"/>
          </p:nvPr>
        </p:nvSpPr>
        <p:spPr/>
        <p:txBody>
          <a:bodyPr>
            <a:normAutofit/>
          </a:bodyPr>
          <a:lstStyle/>
          <a:p>
            <a:r>
              <a:rPr lang="ru-RU" sz="1800" dirty="0" err="1" smtClean="0"/>
              <a:t>Громадське</a:t>
            </a:r>
            <a:r>
              <a:rPr lang="ru-RU" sz="1800" dirty="0" smtClean="0"/>
              <a:t> </a:t>
            </a:r>
            <a:r>
              <a:rPr lang="ru-RU" sz="1800" dirty="0" err="1" smtClean="0"/>
              <a:t>об'єднання</a:t>
            </a:r>
            <a:r>
              <a:rPr lang="ru-RU" sz="1800" dirty="0" smtClean="0"/>
              <a:t> - </a:t>
            </a:r>
            <a:r>
              <a:rPr lang="ru-RU" sz="1800" dirty="0" err="1" smtClean="0"/>
              <a:t>це</a:t>
            </a:r>
            <a:r>
              <a:rPr lang="ru-RU" sz="1800" dirty="0" smtClean="0"/>
              <a:t> </a:t>
            </a:r>
            <a:r>
              <a:rPr lang="ru-RU" sz="1800" dirty="0" err="1" smtClean="0"/>
              <a:t>добровільне</a:t>
            </a:r>
            <a:r>
              <a:rPr lang="ru-RU" sz="1800" dirty="0" smtClean="0"/>
              <a:t> </a:t>
            </a:r>
            <a:r>
              <a:rPr lang="ru-RU" sz="1800" dirty="0" err="1" smtClean="0"/>
              <a:t>об'єднання</a:t>
            </a:r>
            <a:r>
              <a:rPr lang="ru-RU" sz="1800" dirty="0" smtClean="0"/>
              <a:t> </a:t>
            </a:r>
            <a:r>
              <a:rPr lang="ru-RU" sz="1800" dirty="0" err="1" smtClean="0"/>
              <a:t>фізичних</a:t>
            </a:r>
            <a:r>
              <a:rPr lang="ru-RU" sz="1800" dirty="0" smtClean="0"/>
              <a:t> </a:t>
            </a:r>
            <a:r>
              <a:rPr lang="ru-RU" sz="1800" dirty="0" err="1" smtClean="0"/>
              <a:t>осіб</a:t>
            </a:r>
            <a:r>
              <a:rPr lang="ru-RU" sz="1800" dirty="0" smtClean="0"/>
              <a:t> та/</a:t>
            </a:r>
            <a:r>
              <a:rPr lang="ru-RU" sz="1800" dirty="0" err="1" smtClean="0"/>
              <a:t>або</a:t>
            </a:r>
            <a:r>
              <a:rPr lang="ru-RU" sz="1800" dirty="0" smtClean="0"/>
              <a:t> </a:t>
            </a:r>
            <a:r>
              <a:rPr lang="ru-RU" sz="1800" dirty="0" err="1" smtClean="0"/>
              <a:t>юридичних</a:t>
            </a:r>
            <a:r>
              <a:rPr lang="ru-RU" sz="1800" dirty="0" smtClean="0"/>
              <a:t> </a:t>
            </a:r>
            <a:r>
              <a:rPr lang="ru-RU" sz="1800" dirty="0" err="1" smtClean="0"/>
              <a:t>осіб</a:t>
            </a:r>
            <a:r>
              <a:rPr lang="ru-RU" sz="1800" dirty="0" smtClean="0"/>
              <a:t> приватного права для </a:t>
            </a:r>
            <a:r>
              <a:rPr lang="ru-RU" sz="1800" dirty="0" err="1" smtClean="0"/>
              <a:t>здійснення</a:t>
            </a:r>
            <a:r>
              <a:rPr lang="ru-RU" sz="1800" dirty="0" smtClean="0"/>
              <a:t> та </a:t>
            </a:r>
            <a:r>
              <a:rPr lang="ru-RU" sz="1800" dirty="0" err="1" smtClean="0"/>
              <a:t>захисту</a:t>
            </a:r>
            <a:r>
              <a:rPr lang="ru-RU" sz="1800" dirty="0" smtClean="0"/>
              <a:t> прав </a:t>
            </a:r>
            <a:r>
              <a:rPr lang="ru-RU" sz="1800" dirty="0" err="1" smtClean="0"/>
              <a:t>і</a:t>
            </a:r>
            <a:r>
              <a:rPr lang="ru-RU" sz="1800" dirty="0" smtClean="0"/>
              <a:t> свобод, </a:t>
            </a:r>
            <a:r>
              <a:rPr lang="ru-RU" sz="1800" dirty="0" err="1" smtClean="0"/>
              <a:t>задоволення</a:t>
            </a:r>
            <a:r>
              <a:rPr lang="ru-RU" sz="1800" dirty="0" smtClean="0"/>
              <a:t> </a:t>
            </a:r>
            <a:r>
              <a:rPr lang="ru-RU" sz="1800" dirty="0" err="1" smtClean="0"/>
              <a:t>суспільних</a:t>
            </a:r>
            <a:r>
              <a:rPr lang="ru-RU" sz="1800" dirty="0" smtClean="0"/>
              <a:t>, </a:t>
            </a:r>
            <a:r>
              <a:rPr lang="ru-RU" sz="1800" dirty="0" err="1" smtClean="0"/>
              <a:t>зокрема</a:t>
            </a:r>
            <a:r>
              <a:rPr lang="ru-RU" sz="1800" dirty="0" smtClean="0"/>
              <a:t> </a:t>
            </a:r>
            <a:r>
              <a:rPr lang="ru-RU" sz="1800" dirty="0" err="1" smtClean="0"/>
              <a:t>економічних</a:t>
            </a:r>
            <a:r>
              <a:rPr lang="ru-RU" sz="1800" dirty="0" smtClean="0"/>
              <a:t>, </a:t>
            </a:r>
            <a:r>
              <a:rPr lang="ru-RU" sz="1800" dirty="0" err="1" smtClean="0"/>
              <a:t>соціальних</a:t>
            </a:r>
            <a:r>
              <a:rPr lang="ru-RU" sz="1800" dirty="0" smtClean="0"/>
              <a:t>, </a:t>
            </a:r>
            <a:r>
              <a:rPr lang="ru-RU" sz="1800" dirty="0" err="1" smtClean="0"/>
              <a:t>культурних</a:t>
            </a:r>
            <a:r>
              <a:rPr lang="ru-RU" sz="1800" dirty="0" smtClean="0"/>
              <a:t>, </a:t>
            </a:r>
            <a:r>
              <a:rPr lang="ru-RU" sz="1800" dirty="0" err="1" smtClean="0"/>
              <a:t>екологічних</a:t>
            </a:r>
            <a:r>
              <a:rPr lang="ru-RU" sz="1800" dirty="0" smtClean="0"/>
              <a:t>, та </a:t>
            </a:r>
            <a:r>
              <a:rPr lang="ru-RU" sz="1800" dirty="0" err="1" smtClean="0"/>
              <a:t>інших</a:t>
            </a:r>
            <a:r>
              <a:rPr lang="ru-RU" sz="1800" dirty="0" smtClean="0"/>
              <a:t> </a:t>
            </a:r>
            <a:r>
              <a:rPr lang="ru-RU" sz="1800" dirty="0" err="1" smtClean="0"/>
              <a:t>інтересів</a:t>
            </a:r>
            <a:r>
              <a:rPr lang="ru-RU" sz="1800" dirty="0" smtClean="0"/>
              <a:t>.</a:t>
            </a:r>
            <a:endParaRPr lang="ru-RU" sz="1800" dirty="0"/>
          </a:p>
        </p:txBody>
      </p:sp>
      <p:pic>
        <p:nvPicPr>
          <p:cNvPr id="7" name="Содержимое 6" descr="1342520412_lyud.jpg"/>
          <p:cNvPicPr>
            <a:picLocks noGrp="1" noChangeAspect="1"/>
          </p:cNvPicPr>
          <p:nvPr>
            <p:ph sz="half" idx="2"/>
          </p:nvPr>
        </p:nvPicPr>
        <p:blipFill>
          <a:blip r:embed="rId2" cstate="print"/>
          <a:stretch>
            <a:fillRect/>
          </a:stretch>
        </p:blipFill>
        <p:spPr>
          <a:xfrm>
            <a:off x="4572000" y="1571612"/>
            <a:ext cx="4572000" cy="4786346"/>
          </a:xfrm>
        </p:spPr>
      </p:pic>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01752" y="228600"/>
            <a:ext cx="8534400" cy="1066800"/>
          </a:xfrm>
        </p:spPr>
        <p:txBody>
          <a:bodyPr>
            <a:normAutofit fontScale="90000"/>
          </a:bodyPr>
          <a:lstStyle/>
          <a:p>
            <a:pPr algn="ctr"/>
            <a:r>
              <a:rPr lang="uk-UA" sz="2800" b="1" dirty="0" smtClean="0">
                <a:solidFill>
                  <a:srgbClr val="00B0F0"/>
                </a:solidFill>
              </a:rPr>
              <a:t>Громадяни України як суб’єкти адміністративного права</a:t>
            </a:r>
            <a:r>
              <a:rPr lang="uk-UA" sz="1800" b="1" dirty="0" smtClean="0">
                <a:solidFill>
                  <a:srgbClr val="00B0F0"/>
                </a:solidFill>
              </a:rPr>
              <a:t>.</a:t>
            </a:r>
            <a:r>
              <a:rPr lang="ru-RU" sz="1800" dirty="0" smtClean="0">
                <a:solidFill>
                  <a:srgbClr val="00B0F0"/>
                </a:solidFill>
              </a:rPr>
              <a:t/>
            </a:r>
            <a:br>
              <a:rPr lang="ru-RU" sz="1800" dirty="0" smtClean="0">
                <a:solidFill>
                  <a:srgbClr val="00B0F0"/>
                </a:solidFill>
              </a:rPr>
            </a:br>
            <a:endParaRPr lang="ru-RU" sz="1800" dirty="0">
              <a:solidFill>
                <a:srgbClr val="00B0F0"/>
              </a:solidFill>
            </a:endParaRPr>
          </a:p>
        </p:txBody>
      </p:sp>
      <p:sp>
        <p:nvSpPr>
          <p:cNvPr id="2" name="Содержимое 1"/>
          <p:cNvSpPr>
            <a:spLocks noGrp="1"/>
          </p:cNvSpPr>
          <p:nvPr>
            <p:ph sz="quarter" idx="1"/>
          </p:nvPr>
        </p:nvSpPr>
        <p:spPr/>
        <p:txBody>
          <a:bodyPr>
            <a:normAutofit/>
          </a:bodyPr>
          <a:lstStyle/>
          <a:p>
            <a:pPr>
              <a:buNone/>
            </a:pPr>
            <a:r>
              <a:rPr lang="uk-UA" sz="1600" dirty="0" smtClean="0"/>
              <a:t>		</a:t>
            </a:r>
            <a:r>
              <a:rPr lang="uk-UA" sz="1800" dirty="0" smtClean="0"/>
              <a:t>Відповідно до Конституції України людина, її права та свободи є найвищою цінністю. Визнання, дотримання та захист прав і свобод людини і громадянина - обов'язок держави. Кожний громадянин України володіє на її території всіма правами та свободами і несе рівні обов'язки, передбачені Конституцією України.</a:t>
            </a:r>
            <a:endParaRPr lang="ru-RU" sz="1800" dirty="0" smtClean="0"/>
          </a:p>
          <a:p>
            <a:pPr>
              <a:buNone/>
            </a:pPr>
            <a:r>
              <a:rPr lang="uk-UA" sz="1800" dirty="0" smtClean="0"/>
              <a:t>		 Ці конституційні положення є вихідними для адміністративно-правового статусу громадян, що визначається нормами конституційного, адміністративного та інших галузей права шляхом надання громадянам прав, свобод і покладання на них обов'язків у сфері публічного адміністрування, а також встановлення відповідальності громадян перед державою. </a:t>
            </a:r>
            <a:endParaRPr lang="ru-RU" sz="1800" dirty="0" smtClean="0"/>
          </a:p>
          <a:p>
            <a:pPr>
              <a:buNone/>
            </a:pPr>
            <a:endParaRPr lang="ru-RU" sz="1600" dirty="0" smtClean="0"/>
          </a:p>
          <a:p>
            <a:pPr>
              <a:buNone/>
            </a:pPr>
            <a:r>
              <a:rPr lang="uk-UA" sz="1600" dirty="0" smtClean="0"/>
              <a:t> </a:t>
            </a:r>
            <a:endParaRPr lang="ru-RU" sz="1600" dirty="0" smtClean="0"/>
          </a:p>
          <a:p>
            <a:pPr>
              <a:buNone/>
            </a:pPr>
            <a:endParaRPr lang="ru-RU" sz="1600" dirty="0"/>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dirty="0" err="1" smtClean="0"/>
              <a:t>Громадське</a:t>
            </a:r>
            <a:r>
              <a:rPr lang="ru-RU" sz="1800" dirty="0" smtClean="0"/>
              <a:t> </a:t>
            </a:r>
            <a:r>
              <a:rPr lang="ru-RU" sz="1800" dirty="0" err="1" smtClean="0"/>
              <a:t>об'єднання</a:t>
            </a:r>
            <a:r>
              <a:rPr lang="ru-RU" sz="1800" dirty="0" smtClean="0"/>
              <a:t> за </a:t>
            </a:r>
            <a:r>
              <a:rPr lang="ru-RU" sz="1800" dirty="0" err="1" smtClean="0"/>
              <a:t>організаційно-правовою</a:t>
            </a:r>
            <a:r>
              <a:rPr lang="ru-RU" sz="1800" dirty="0" smtClean="0"/>
              <a:t> формою </a:t>
            </a:r>
            <a:r>
              <a:rPr lang="ru-RU" sz="1800" dirty="0" err="1" smtClean="0"/>
              <a:t>утворюється</a:t>
            </a:r>
            <a:r>
              <a:rPr lang="ru-RU" sz="1800" dirty="0" smtClean="0"/>
              <a:t> як </a:t>
            </a:r>
            <a:r>
              <a:rPr lang="ru-RU" sz="1800" dirty="0" err="1" smtClean="0"/>
              <a:t>громадська</a:t>
            </a:r>
            <a:r>
              <a:rPr lang="ru-RU" sz="1800" dirty="0" smtClean="0"/>
              <a:t> </a:t>
            </a:r>
            <a:r>
              <a:rPr lang="ru-RU" sz="1800" dirty="0" err="1" smtClean="0"/>
              <a:t>організація</a:t>
            </a:r>
            <a:r>
              <a:rPr lang="ru-RU" sz="1800" dirty="0" smtClean="0"/>
              <a:t> </a:t>
            </a:r>
            <a:r>
              <a:rPr lang="ru-RU" sz="1800" dirty="0" err="1" smtClean="0"/>
              <a:t>або</a:t>
            </a:r>
            <a:r>
              <a:rPr lang="ru-RU" sz="1800" dirty="0" smtClean="0"/>
              <a:t> </a:t>
            </a:r>
            <a:r>
              <a:rPr lang="ru-RU" sz="1800" dirty="0" err="1" smtClean="0"/>
              <a:t>громадська</a:t>
            </a:r>
            <a:r>
              <a:rPr lang="ru-RU" sz="1800" dirty="0" smtClean="0"/>
              <a:t> </a:t>
            </a:r>
            <a:r>
              <a:rPr lang="ru-RU" sz="1800" dirty="0" err="1" smtClean="0"/>
              <a:t>спілка</a:t>
            </a:r>
            <a:r>
              <a:rPr lang="ru-RU" sz="1800" dirty="0" smtClean="0"/>
              <a:t>.</a:t>
            </a:r>
            <a:endParaRPr lang="ru-RU" sz="1800" dirty="0"/>
          </a:p>
        </p:txBody>
      </p:sp>
      <p:sp>
        <p:nvSpPr>
          <p:cNvPr id="3" name="Содержимое 2"/>
          <p:cNvSpPr>
            <a:spLocks noGrp="1"/>
          </p:cNvSpPr>
          <p:nvPr>
            <p:ph sz="half" idx="1"/>
          </p:nvPr>
        </p:nvSpPr>
        <p:spPr>
          <a:xfrm>
            <a:off x="301752" y="1371600"/>
            <a:ext cx="4038600" cy="5057796"/>
          </a:xfrm>
        </p:spPr>
        <p:txBody>
          <a:bodyPr>
            <a:normAutofit fontScale="70000" lnSpcReduction="20000"/>
          </a:bodyPr>
          <a:lstStyle/>
          <a:p>
            <a:pPr fontAlgn="base"/>
            <a:r>
              <a:rPr lang="ru-RU" b="1" dirty="0" err="1" smtClean="0"/>
              <a:t>Громадська</a:t>
            </a:r>
            <a:r>
              <a:rPr lang="ru-RU" b="1" dirty="0" smtClean="0"/>
              <a:t> </a:t>
            </a:r>
            <a:r>
              <a:rPr lang="ru-RU" b="1" dirty="0" err="1" smtClean="0"/>
              <a:t>організація</a:t>
            </a:r>
            <a:r>
              <a:rPr lang="ru-RU" b="1" dirty="0" smtClean="0"/>
              <a:t> </a:t>
            </a:r>
            <a:r>
              <a:rPr lang="ru-RU" dirty="0" smtClean="0"/>
              <a:t>- </a:t>
            </a:r>
            <a:r>
              <a:rPr lang="ru-RU" dirty="0" err="1" smtClean="0"/>
              <a:t>це</a:t>
            </a:r>
            <a:r>
              <a:rPr lang="ru-RU" dirty="0" smtClean="0"/>
              <a:t> </a:t>
            </a:r>
            <a:r>
              <a:rPr lang="ru-RU" dirty="0" err="1" smtClean="0"/>
              <a:t>громадське</a:t>
            </a:r>
            <a:r>
              <a:rPr lang="ru-RU" dirty="0" smtClean="0"/>
              <a:t> </a:t>
            </a:r>
            <a:r>
              <a:rPr lang="ru-RU" dirty="0" err="1" smtClean="0"/>
              <a:t>об'єднання</a:t>
            </a:r>
            <a:r>
              <a:rPr lang="ru-RU" dirty="0" smtClean="0"/>
              <a:t>, </a:t>
            </a:r>
            <a:r>
              <a:rPr lang="ru-RU" dirty="0" err="1" smtClean="0"/>
              <a:t>засновниками</a:t>
            </a:r>
            <a:r>
              <a:rPr lang="ru-RU" dirty="0" smtClean="0"/>
              <a:t> та членами (</a:t>
            </a:r>
            <a:r>
              <a:rPr lang="ru-RU" dirty="0" err="1" smtClean="0"/>
              <a:t>учасниками</a:t>
            </a:r>
            <a:r>
              <a:rPr lang="ru-RU" dirty="0" smtClean="0"/>
              <a:t>) </a:t>
            </a:r>
            <a:r>
              <a:rPr lang="ru-RU" dirty="0" err="1" smtClean="0"/>
              <a:t>якого</a:t>
            </a:r>
            <a:r>
              <a:rPr lang="ru-RU" dirty="0" smtClean="0"/>
              <a:t> </a:t>
            </a:r>
            <a:r>
              <a:rPr lang="ru-RU" dirty="0" err="1" smtClean="0"/>
              <a:t>є</a:t>
            </a:r>
            <a:r>
              <a:rPr lang="ru-RU" dirty="0" smtClean="0"/>
              <a:t> </a:t>
            </a:r>
            <a:r>
              <a:rPr lang="ru-RU" dirty="0" err="1" smtClean="0"/>
              <a:t>фізичні</a:t>
            </a:r>
            <a:r>
              <a:rPr lang="ru-RU" dirty="0" smtClean="0"/>
              <a:t> особи.</a:t>
            </a:r>
          </a:p>
          <a:p>
            <a:pPr fontAlgn="base"/>
            <a:r>
              <a:rPr lang="ru-RU" dirty="0" smtClean="0"/>
              <a:t> </a:t>
            </a:r>
            <a:r>
              <a:rPr lang="ru-RU" b="1" dirty="0" err="1" smtClean="0"/>
              <a:t>Громадська</a:t>
            </a:r>
            <a:r>
              <a:rPr lang="ru-RU" b="1" dirty="0" smtClean="0"/>
              <a:t> </a:t>
            </a:r>
            <a:r>
              <a:rPr lang="ru-RU" b="1" dirty="0" err="1" smtClean="0"/>
              <a:t>спілка</a:t>
            </a:r>
            <a:r>
              <a:rPr lang="ru-RU" b="1" dirty="0" smtClean="0"/>
              <a:t> </a:t>
            </a:r>
            <a:r>
              <a:rPr lang="ru-RU" dirty="0" smtClean="0"/>
              <a:t>- </a:t>
            </a:r>
            <a:r>
              <a:rPr lang="ru-RU" dirty="0" err="1" smtClean="0"/>
              <a:t>це</a:t>
            </a:r>
            <a:r>
              <a:rPr lang="ru-RU" dirty="0" smtClean="0"/>
              <a:t> </a:t>
            </a:r>
            <a:r>
              <a:rPr lang="ru-RU" dirty="0" err="1" smtClean="0"/>
              <a:t>громадське</a:t>
            </a:r>
            <a:r>
              <a:rPr lang="ru-RU" dirty="0" smtClean="0"/>
              <a:t> </a:t>
            </a:r>
            <a:r>
              <a:rPr lang="ru-RU" dirty="0" err="1" smtClean="0"/>
              <a:t>об'єднання</a:t>
            </a:r>
            <a:r>
              <a:rPr lang="ru-RU" dirty="0" smtClean="0"/>
              <a:t>, </a:t>
            </a:r>
            <a:r>
              <a:rPr lang="ru-RU" dirty="0" err="1" smtClean="0"/>
              <a:t>засновниками</a:t>
            </a:r>
            <a:r>
              <a:rPr lang="ru-RU" dirty="0" smtClean="0"/>
              <a:t> </a:t>
            </a:r>
            <a:r>
              <a:rPr lang="ru-RU" dirty="0" err="1" smtClean="0"/>
              <a:t>якого</a:t>
            </a:r>
            <a:r>
              <a:rPr lang="ru-RU" dirty="0" smtClean="0"/>
              <a:t> </a:t>
            </a:r>
            <a:r>
              <a:rPr lang="ru-RU" dirty="0" err="1" smtClean="0"/>
              <a:t>є</a:t>
            </a:r>
            <a:r>
              <a:rPr lang="ru-RU" dirty="0" smtClean="0"/>
              <a:t> </a:t>
            </a:r>
            <a:r>
              <a:rPr lang="ru-RU" dirty="0" err="1" smtClean="0"/>
              <a:t>юридичні</a:t>
            </a:r>
            <a:r>
              <a:rPr lang="ru-RU" dirty="0" smtClean="0"/>
              <a:t> особи приватного права, а членами (</a:t>
            </a:r>
            <a:r>
              <a:rPr lang="ru-RU" dirty="0" err="1" smtClean="0"/>
              <a:t>учасниками</a:t>
            </a:r>
            <a:r>
              <a:rPr lang="ru-RU" dirty="0" smtClean="0"/>
              <a:t>) </a:t>
            </a:r>
            <a:r>
              <a:rPr lang="ru-RU" dirty="0" err="1" smtClean="0"/>
              <a:t>можуть</a:t>
            </a:r>
            <a:r>
              <a:rPr lang="ru-RU" dirty="0" smtClean="0"/>
              <a:t> бути </a:t>
            </a:r>
            <a:r>
              <a:rPr lang="ru-RU" dirty="0" err="1" smtClean="0"/>
              <a:t>юридичні</a:t>
            </a:r>
            <a:r>
              <a:rPr lang="ru-RU" dirty="0" smtClean="0"/>
              <a:t> особи приватного права та </a:t>
            </a:r>
            <a:r>
              <a:rPr lang="ru-RU" dirty="0" err="1" smtClean="0"/>
              <a:t>фізичні</a:t>
            </a:r>
            <a:r>
              <a:rPr lang="ru-RU" dirty="0" smtClean="0"/>
              <a:t> особи.</a:t>
            </a:r>
          </a:p>
          <a:p>
            <a:pPr fontAlgn="base"/>
            <a:r>
              <a:rPr lang="ru-RU" dirty="0" err="1" smtClean="0"/>
              <a:t>Громадське</a:t>
            </a:r>
            <a:r>
              <a:rPr lang="ru-RU" dirty="0" smtClean="0"/>
              <a:t> </a:t>
            </a:r>
            <a:r>
              <a:rPr lang="ru-RU" dirty="0" err="1" smtClean="0"/>
              <a:t>об'єднання</a:t>
            </a:r>
            <a:r>
              <a:rPr lang="ru-RU" dirty="0" smtClean="0"/>
              <a:t> </a:t>
            </a:r>
            <a:r>
              <a:rPr lang="ru-RU" dirty="0" err="1" smtClean="0"/>
              <a:t>може</a:t>
            </a:r>
            <a:r>
              <a:rPr lang="ru-RU" dirty="0" smtClean="0"/>
              <a:t> </a:t>
            </a:r>
            <a:r>
              <a:rPr lang="ru-RU" dirty="0" err="1" smtClean="0"/>
              <a:t>здійснювати</a:t>
            </a:r>
            <a:r>
              <a:rPr lang="ru-RU" dirty="0" smtClean="0"/>
              <a:t> </a:t>
            </a:r>
            <a:r>
              <a:rPr lang="ru-RU" dirty="0" err="1" smtClean="0"/>
              <a:t>діяльність</a:t>
            </a:r>
            <a:r>
              <a:rPr lang="ru-RU" dirty="0" smtClean="0"/>
              <a:t> </a:t>
            </a:r>
            <a:r>
              <a:rPr lang="ru-RU" dirty="0" err="1" smtClean="0"/>
              <a:t>зі</a:t>
            </a:r>
            <a:r>
              <a:rPr lang="ru-RU" dirty="0" smtClean="0"/>
              <a:t> статусом </a:t>
            </a:r>
            <a:r>
              <a:rPr lang="ru-RU" dirty="0" err="1" smtClean="0"/>
              <a:t>юридичної</a:t>
            </a:r>
            <a:r>
              <a:rPr lang="ru-RU" dirty="0" smtClean="0"/>
              <a:t> особи </a:t>
            </a:r>
            <a:r>
              <a:rPr lang="ru-RU" dirty="0" err="1" smtClean="0"/>
              <a:t>або</a:t>
            </a:r>
            <a:r>
              <a:rPr lang="ru-RU" dirty="0" smtClean="0"/>
              <a:t> без такого статусу. </a:t>
            </a:r>
            <a:r>
              <a:rPr lang="ru-RU" dirty="0" err="1" smtClean="0"/>
              <a:t>Громадське</a:t>
            </a:r>
            <a:r>
              <a:rPr lang="ru-RU" dirty="0" smtClean="0"/>
              <a:t> </a:t>
            </a:r>
            <a:r>
              <a:rPr lang="ru-RU" dirty="0" err="1" smtClean="0"/>
              <a:t>об'єднання</a:t>
            </a:r>
            <a:r>
              <a:rPr lang="ru-RU" dirty="0" smtClean="0"/>
              <a:t> </a:t>
            </a:r>
            <a:r>
              <a:rPr lang="ru-RU" dirty="0" err="1" smtClean="0"/>
              <a:t>зі</a:t>
            </a:r>
            <a:r>
              <a:rPr lang="ru-RU" dirty="0" smtClean="0"/>
              <a:t> статусом </a:t>
            </a:r>
            <a:r>
              <a:rPr lang="ru-RU" dirty="0" err="1" smtClean="0"/>
              <a:t>юридичної</a:t>
            </a:r>
            <a:r>
              <a:rPr lang="ru-RU" dirty="0" smtClean="0"/>
              <a:t> особи </a:t>
            </a:r>
            <a:r>
              <a:rPr lang="ru-RU" dirty="0" err="1" smtClean="0"/>
              <a:t>є</a:t>
            </a:r>
            <a:r>
              <a:rPr lang="ru-RU" dirty="0" smtClean="0"/>
              <a:t> </a:t>
            </a:r>
            <a:r>
              <a:rPr lang="ru-RU" dirty="0" err="1" smtClean="0"/>
              <a:t>непідприємницьким</a:t>
            </a:r>
            <a:r>
              <a:rPr lang="ru-RU" dirty="0" smtClean="0"/>
              <a:t> </a:t>
            </a:r>
            <a:r>
              <a:rPr lang="ru-RU" dirty="0" err="1" smtClean="0"/>
              <a:t>товариством</a:t>
            </a:r>
            <a:r>
              <a:rPr lang="ru-RU" dirty="0" smtClean="0"/>
              <a:t>, основною метою </a:t>
            </a:r>
            <a:r>
              <a:rPr lang="ru-RU" dirty="0" err="1" smtClean="0"/>
              <a:t>якого</a:t>
            </a:r>
            <a:r>
              <a:rPr lang="ru-RU" dirty="0" smtClean="0"/>
              <a:t> не </a:t>
            </a:r>
            <a:r>
              <a:rPr lang="ru-RU" dirty="0" err="1" smtClean="0"/>
              <a:t>є</a:t>
            </a:r>
            <a:r>
              <a:rPr lang="ru-RU" dirty="0" smtClean="0"/>
              <a:t> </a:t>
            </a:r>
            <a:r>
              <a:rPr lang="ru-RU" dirty="0" err="1" smtClean="0"/>
              <a:t>одержання</a:t>
            </a:r>
            <a:r>
              <a:rPr lang="ru-RU" dirty="0" smtClean="0"/>
              <a:t> </a:t>
            </a:r>
            <a:r>
              <a:rPr lang="ru-RU" dirty="0" err="1" smtClean="0"/>
              <a:t>прибутку</a:t>
            </a:r>
            <a:r>
              <a:rPr lang="ru-RU" dirty="0" smtClean="0"/>
              <a:t>.</a:t>
            </a:r>
          </a:p>
          <a:p>
            <a:endParaRPr lang="ru-RU" dirty="0"/>
          </a:p>
        </p:txBody>
      </p:sp>
      <p:pic>
        <p:nvPicPr>
          <p:cNvPr id="5" name="Содержимое 4" descr="snu2203b2.jpg"/>
          <p:cNvPicPr>
            <a:picLocks noGrp="1" noChangeAspect="1"/>
          </p:cNvPicPr>
          <p:nvPr>
            <p:ph sz="half" idx="2"/>
          </p:nvPr>
        </p:nvPicPr>
        <p:blipFill>
          <a:blip r:embed="rId2" cstate="print"/>
          <a:stretch>
            <a:fillRect/>
          </a:stretch>
        </p:blipFill>
        <p:spPr>
          <a:xfrm>
            <a:off x="4643438" y="1571612"/>
            <a:ext cx="4286280" cy="4500593"/>
          </a:xfrm>
        </p:spPr>
      </p:pic>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1066800"/>
          </a:xfrm>
        </p:spPr>
        <p:txBody>
          <a:bodyPr>
            <a:normAutofit fontScale="90000"/>
          </a:bodyPr>
          <a:lstStyle/>
          <a:p>
            <a:pPr algn="ctr"/>
            <a:r>
              <a:rPr lang="uk-UA" sz="1800" b="1" dirty="0" smtClean="0">
                <a:solidFill>
                  <a:srgbClr val="00B0F0"/>
                </a:solidFill>
              </a:rPr>
              <a:t>Найбільш повну характеристику об’єднань громадян дозволяє дати їх класифікація за організаційно-правовими властивостями, згідно з чим виділяються:</a:t>
            </a:r>
            <a:r>
              <a:rPr lang="ru-RU" sz="1800" dirty="0" smtClean="0">
                <a:solidFill>
                  <a:srgbClr val="00B0F0"/>
                </a:solidFill>
              </a:rPr>
              <a:t/>
            </a:r>
            <a:br>
              <a:rPr lang="ru-RU" sz="1800" dirty="0" smtClean="0">
                <a:solidFill>
                  <a:srgbClr val="00B0F0"/>
                </a:solidFill>
              </a:rPr>
            </a:br>
            <a:endParaRPr lang="ru-RU" sz="1800" dirty="0">
              <a:solidFill>
                <a:srgbClr val="00B0F0"/>
              </a:solidFill>
            </a:endParaRPr>
          </a:p>
        </p:txBody>
      </p:sp>
      <p:graphicFrame>
        <p:nvGraphicFramePr>
          <p:cNvPr id="3" name="Схема 2"/>
          <p:cNvGraphicFramePr/>
          <p:nvPr/>
        </p:nvGraphicFramePr>
        <p:xfrm>
          <a:off x="381000" y="1397000"/>
          <a:ext cx="8382000" cy="50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228600"/>
            <a:ext cx="8763000" cy="1063752"/>
          </a:xfrm>
        </p:spPr>
        <p:txBody>
          <a:bodyPr>
            <a:normAutofit fontScale="90000"/>
          </a:bodyPr>
          <a:lstStyle/>
          <a:p>
            <a:pPr algn="ctr"/>
            <a:r>
              <a:rPr lang="uk-UA" sz="2800" dirty="0" smtClean="0"/>
              <a:t>Об’єднання громадян можуть класифікуватися і за масштабами діяльності.</a:t>
            </a:r>
            <a:r>
              <a:rPr lang="ru-RU" sz="2800" dirty="0" smtClean="0"/>
              <a:t/>
            </a:r>
            <a:br>
              <a:rPr lang="ru-RU" sz="2800" dirty="0" smtClean="0"/>
            </a:br>
            <a:endParaRPr lang="ru-RU" sz="2800" dirty="0"/>
          </a:p>
        </p:txBody>
      </p:sp>
      <p:graphicFrame>
        <p:nvGraphicFramePr>
          <p:cNvPr id="3" name="Схема 2"/>
          <p:cNvGraphicFramePr/>
          <p:nvPr/>
        </p:nvGraphicFramePr>
        <p:xfrm>
          <a:off x="457200" y="1371600"/>
          <a:ext cx="8229600" cy="50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304800" y="457200"/>
          <a:ext cx="8458200"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990600"/>
          </a:xfrm>
        </p:spPr>
        <p:txBody>
          <a:bodyPr>
            <a:normAutofit fontScale="90000"/>
          </a:bodyPr>
          <a:lstStyle/>
          <a:p>
            <a:pPr algn="ctr"/>
            <a:r>
              <a:rPr lang="uk-UA" sz="1800" b="1" dirty="0" smtClean="0">
                <a:solidFill>
                  <a:srgbClr val="00B0F0"/>
                </a:solidFill>
              </a:rPr>
              <a:t>Адміністративно-правовий статус громадянина України встановлюється обсягом і характером його адміністративної правосуб'єктності, яку становлять адміністративна правоздатність і адміністративна дієздатність.</a:t>
            </a:r>
            <a:r>
              <a:rPr lang="ru-RU" sz="1600" dirty="0" smtClean="0">
                <a:solidFill>
                  <a:srgbClr val="00B0F0"/>
                </a:solidFill>
              </a:rPr>
              <a:t/>
            </a:r>
            <a:br>
              <a:rPr lang="ru-RU" sz="1600" dirty="0" smtClean="0">
                <a:solidFill>
                  <a:srgbClr val="00B0F0"/>
                </a:solidFill>
              </a:rPr>
            </a:br>
            <a:endParaRPr lang="ru-RU" sz="1600" dirty="0">
              <a:solidFill>
                <a:srgbClr val="00B0F0"/>
              </a:solidFill>
            </a:endParaRPr>
          </a:p>
        </p:txBody>
      </p:sp>
      <p:sp>
        <p:nvSpPr>
          <p:cNvPr id="3" name="Содержимое 2"/>
          <p:cNvSpPr>
            <a:spLocks noGrp="1"/>
          </p:cNvSpPr>
          <p:nvPr>
            <p:ph sz="half" idx="1"/>
          </p:nvPr>
        </p:nvSpPr>
        <p:spPr>
          <a:xfrm>
            <a:off x="301752" y="1371600"/>
            <a:ext cx="4038600" cy="5225752"/>
          </a:xfrm>
        </p:spPr>
        <p:txBody>
          <a:bodyPr>
            <a:normAutofit lnSpcReduction="10000"/>
          </a:bodyPr>
          <a:lstStyle/>
          <a:p>
            <a:pPr>
              <a:buNone/>
            </a:pPr>
            <a:r>
              <a:rPr lang="uk-UA" sz="1800" b="1" dirty="0" smtClean="0"/>
              <a:t>	Адміністративна правоздатність</a:t>
            </a:r>
            <a:r>
              <a:rPr lang="uk-UA" sz="1800" dirty="0" smtClean="0"/>
              <a:t> — це визнана законом за громадянином фактична можливість бути суб'єктом адміністративного права, мати права та обов'язки адміністративно-правового характеру. Адміністративна правоздатність виникає з моменту народження людини. її обсяг встановлюють і змінюють за допомогою адміністративно-правових норм. Вона підтверджується документами про громадянство — паспортом громадянина України, а для осіб до 16 років — свідоцтвом про народження.</a:t>
            </a:r>
            <a:endParaRPr lang="ru-RU" sz="1800" dirty="0"/>
          </a:p>
        </p:txBody>
      </p:sp>
      <p:sp>
        <p:nvSpPr>
          <p:cNvPr id="4" name="Содержимое 3"/>
          <p:cNvSpPr>
            <a:spLocks noGrp="1"/>
          </p:cNvSpPr>
          <p:nvPr>
            <p:ph sz="half" idx="2"/>
          </p:nvPr>
        </p:nvSpPr>
        <p:spPr>
          <a:xfrm>
            <a:off x="4800600" y="1371600"/>
            <a:ext cx="4038600" cy="5153744"/>
          </a:xfrm>
        </p:spPr>
        <p:txBody>
          <a:bodyPr>
            <a:normAutofit lnSpcReduction="10000"/>
          </a:bodyPr>
          <a:lstStyle/>
          <a:p>
            <a:pPr>
              <a:buNone/>
            </a:pPr>
            <a:r>
              <a:rPr lang="uk-UA" sz="1600" b="1" dirty="0" smtClean="0"/>
              <a:t>	</a:t>
            </a:r>
            <a:r>
              <a:rPr lang="uk-UA" sz="1800" b="1" dirty="0" smtClean="0"/>
              <a:t>Адміністративна дієздатність </a:t>
            </a:r>
            <a:r>
              <a:rPr lang="uk-UA" sz="1800" dirty="0" smtClean="0"/>
              <a:t>— це визнана законом спроможність громадян своїми діями набувати та здійснювати права й виконувати обов'язки адміністративно-правового характеру. В повному обсязі адміністративна дієздатність настає з досягненням 18-річного віку. Разом із тим, вона виникає і по досягненні 16-річного віку — одержання паспорта й дотримання правил паспортної системи, охорона природи тощо. Адміністративна дієздатність може наставати в деяких випадках і до досягнення 16-річного віку</a:t>
            </a:r>
            <a:endParaRPr lang="ru-RU" sz="1800" dirty="0"/>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1066800"/>
          </a:xfrm>
        </p:spPr>
        <p:txBody>
          <a:bodyPr>
            <a:normAutofit fontScale="90000"/>
          </a:bodyPr>
          <a:lstStyle/>
          <a:p>
            <a:pPr algn="ctr"/>
            <a:r>
              <a:rPr lang="uk-UA" sz="2200" b="1" dirty="0" smtClean="0">
                <a:solidFill>
                  <a:srgbClr val="0070C0"/>
                </a:solidFill>
              </a:rPr>
              <a:t>Адміністративно-правові відносини громадян з іншими суб'єктами адміністративного права можуть виникати:</a:t>
            </a:r>
            <a:r>
              <a:rPr lang="ru-RU" sz="1800" dirty="0" smtClean="0">
                <a:solidFill>
                  <a:srgbClr val="0070C0"/>
                </a:solidFill>
              </a:rPr>
              <a:t/>
            </a:r>
            <a:br>
              <a:rPr lang="ru-RU" sz="1800" dirty="0" smtClean="0">
                <a:solidFill>
                  <a:srgbClr val="0070C0"/>
                </a:solidFill>
              </a:rPr>
            </a:br>
            <a:endParaRPr lang="ru-RU" sz="1800" dirty="0">
              <a:solidFill>
                <a:srgbClr val="0070C0"/>
              </a:solidFill>
            </a:endParaRPr>
          </a:p>
        </p:txBody>
      </p:sp>
      <p:graphicFrame>
        <p:nvGraphicFramePr>
          <p:cNvPr id="3" name="Схема 2"/>
          <p:cNvGraphicFramePr/>
          <p:nvPr>
            <p:extLst>
              <p:ext uri="{D42A27DB-BD31-4B8C-83A1-F6EECF244321}">
                <p14:modId xmlns:p14="http://schemas.microsoft.com/office/powerpoint/2010/main" xmlns="" val="2021290107"/>
              </p:ext>
            </p:extLst>
          </p:nvPr>
        </p:nvGraphicFramePr>
        <p:xfrm>
          <a:off x="762000" y="1600200"/>
          <a:ext cx="8001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381000" y="533400"/>
          <a:ext cx="8382000"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304800" y="304800"/>
          <a:ext cx="83058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rgbClr val="0070C0"/>
                </a:solidFill>
              </a:rPr>
              <a:t>Також</a:t>
            </a:r>
            <a:r>
              <a:rPr lang="uk-UA" dirty="0" smtClean="0"/>
              <a:t>:</a:t>
            </a:r>
            <a:endParaRPr lang="ru-RU" dirty="0"/>
          </a:p>
        </p:txBody>
      </p:sp>
      <p:sp>
        <p:nvSpPr>
          <p:cNvPr id="3" name="Содержимое 2"/>
          <p:cNvSpPr>
            <a:spLocks noGrp="1"/>
          </p:cNvSpPr>
          <p:nvPr>
            <p:ph sz="half" idx="1"/>
          </p:nvPr>
        </p:nvSpPr>
        <p:spPr/>
        <p:txBody>
          <a:bodyPr>
            <a:normAutofit/>
          </a:bodyPr>
          <a:lstStyle/>
          <a:p>
            <a:pPr>
              <a:buNone/>
            </a:pPr>
            <a:r>
              <a:rPr lang="uk-UA" sz="1600" b="1" dirty="0" smtClean="0"/>
              <a:t>		</a:t>
            </a:r>
            <a:r>
              <a:rPr lang="uk-UA" sz="1600" b="1" i="1" dirty="0" smtClean="0"/>
              <a:t>Методом забезпечення дотримання громадянами обов'язків</a:t>
            </a:r>
            <a:r>
              <a:rPr lang="uk-UA" sz="1600" dirty="0" smtClean="0"/>
              <a:t> є виховання, формування правосвідомості, а також заходи суспільного впливу. Разом з тим відхилення від виконання обов'язків може спричинити застосування уповноваженим на те органом або посадовою особою до порушника заходів державного примусу (адміністративну чи дисциплінарну відповідальність). Випадки й порядок їх застосування визначені законодавством.</a:t>
            </a:r>
            <a:endParaRPr lang="ru-RU" sz="1600" dirty="0"/>
          </a:p>
        </p:txBody>
      </p:sp>
      <p:sp>
        <p:nvSpPr>
          <p:cNvPr id="4" name="Содержимое 3"/>
          <p:cNvSpPr>
            <a:spLocks noGrp="1"/>
          </p:cNvSpPr>
          <p:nvPr>
            <p:ph sz="half" idx="2"/>
          </p:nvPr>
        </p:nvSpPr>
        <p:spPr/>
        <p:txBody>
          <a:bodyPr>
            <a:normAutofit/>
          </a:bodyPr>
          <a:lstStyle/>
          <a:p>
            <a:pPr>
              <a:buNone/>
            </a:pPr>
            <a:r>
              <a:rPr lang="uk-UA" sz="1600" b="1" i="1" dirty="0" smtClean="0"/>
              <a:t>		Загальні права та обов’язки громадян</a:t>
            </a:r>
            <a:r>
              <a:rPr lang="uk-UA" sz="1600" i="1" dirty="0" smtClean="0"/>
              <a:t> </a:t>
            </a:r>
            <a:r>
              <a:rPr lang="uk-UA" sz="1600" dirty="0" smtClean="0"/>
              <a:t>поширюються на всі галузі й сфери управління. До загальних прав громадян, наприклад, відносяться: право на участь у державному управлінні й право на оскарження дій державних органів і посадових осіб, що порушують права й свободи громадян. Прикладами загальних обов'язків громадян можуть служити: дотримання законів, підзаконних актів, трудової дисципліни; своєчасна сплата встановлених законом податків і зборів.</a:t>
            </a:r>
            <a:endParaRPr lang="ru-RU" sz="1600" dirty="0" smtClean="0"/>
          </a:p>
          <a:p>
            <a:pPr>
              <a:buNone/>
            </a:pPr>
            <a:endParaRPr lang="ru-RU" sz="1600" dirty="0"/>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rgbClr val="0070C0"/>
                </a:solidFill>
              </a:rPr>
              <a:t>Також</a:t>
            </a:r>
            <a:r>
              <a:rPr lang="uk-UA" dirty="0" smtClean="0"/>
              <a:t>:</a:t>
            </a:r>
            <a:endParaRPr lang="ru-RU" dirty="0"/>
          </a:p>
        </p:txBody>
      </p:sp>
      <p:sp>
        <p:nvSpPr>
          <p:cNvPr id="3" name="Содержимое 2"/>
          <p:cNvSpPr>
            <a:spLocks noGrp="1"/>
          </p:cNvSpPr>
          <p:nvPr>
            <p:ph sz="half" idx="1"/>
          </p:nvPr>
        </p:nvSpPr>
        <p:spPr>
          <a:xfrm>
            <a:off x="457200" y="1524000"/>
            <a:ext cx="4059936" cy="5029200"/>
          </a:xfrm>
        </p:spPr>
        <p:txBody>
          <a:bodyPr>
            <a:normAutofit lnSpcReduction="10000"/>
          </a:bodyPr>
          <a:lstStyle/>
          <a:p>
            <a:r>
              <a:rPr lang="uk-UA" sz="1400" b="1" dirty="0" smtClean="0"/>
              <a:t>Спеціальні права та обов’язки</a:t>
            </a:r>
            <a:r>
              <a:rPr lang="uk-UA" sz="1400" dirty="0" smtClean="0"/>
              <a:t> — це права та обов’язки громадян у тій або іншій сфері або галузі або групі галузей управління. Наприклад, у сфері економіки кожний громадянин має право на вільне використання своїх здібностей і майна для підприємницької й іншої, не забороненої законом економічної діяльності. </a:t>
            </a:r>
            <a:endParaRPr lang="ru-RU" sz="1400" dirty="0" smtClean="0"/>
          </a:p>
          <a:p>
            <a:r>
              <a:rPr lang="uk-UA" sz="1400" dirty="0" smtClean="0"/>
              <a:t>Не допускається економічна діяльність, спрямована на монополізацію й недобросовісну конкуренцію. </a:t>
            </a:r>
            <a:endParaRPr lang="ru-RU" sz="1400" dirty="0" smtClean="0"/>
          </a:p>
          <a:p>
            <a:r>
              <a:rPr lang="uk-UA" sz="1400" dirty="0" smtClean="0"/>
              <a:t>У соціально-культурній сфері, наприклад, кожній особі гарантується свобода літературної, художньої, наукової, технічної та інших видів творчості; кожна особа має право на участь у культурному житті й користування закладами культури, на доступ до культурних цінностей. </a:t>
            </a:r>
            <a:endParaRPr lang="ru-RU" sz="1400" dirty="0" smtClean="0"/>
          </a:p>
          <a:p>
            <a:r>
              <a:rPr lang="uk-UA" sz="1400" dirty="0" smtClean="0"/>
              <a:t>До спеціальних обов'язків відноситься обов'язок кожного громадянина піклуватися про збереження історичної й культурної спадщини, оберігати пам'ятники історії й культури, дотримуватись правил санітарії, одержати середню загальну освіту тощо.</a:t>
            </a:r>
            <a:endParaRPr lang="ru-RU" sz="1400" dirty="0" smtClean="0"/>
          </a:p>
          <a:p>
            <a:pPr>
              <a:buNone/>
            </a:pPr>
            <a:endParaRPr lang="ru-RU" sz="1400" dirty="0"/>
          </a:p>
        </p:txBody>
      </p:sp>
      <p:pic>
        <p:nvPicPr>
          <p:cNvPr id="5" name="Содержимое 4" descr="80615824.jpg"/>
          <p:cNvPicPr>
            <a:picLocks noGrp="1" noChangeAspect="1"/>
          </p:cNvPicPr>
          <p:nvPr>
            <p:ph sz="half" idx="2"/>
          </p:nvPr>
        </p:nvPicPr>
        <p:blipFill>
          <a:blip r:embed="rId2" cstate="print"/>
          <a:stretch>
            <a:fillRect/>
          </a:stretch>
        </p:blipFill>
        <p:spPr>
          <a:xfrm>
            <a:off x="4714876" y="1643050"/>
            <a:ext cx="4195762" cy="4538682"/>
          </a:xfrm>
        </p:spPr>
      </p:pic>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152400" y="1295400"/>
            <a:ext cx="4189540" cy="961574"/>
          </a:xfrm>
        </p:spPr>
        <p:txBody>
          <a:bodyPr/>
          <a:lstStyle/>
          <a:p>
            <a:r>
              <a:rPr lang="uk-UA" sz="1400" dirty="0" smtClean="0"/>
              <a:t>Іноземець – це особа, яка не перебуває у громадянстві України і є громадянином (підданим) іншої держави або держав.</a:t>
            </a:r>
            <a:endParaRPr lang="ru-RU" sz="1400" dirty="0"/>
          </a:p>
        </p:txBody>
      </p:sp>
      <p:sp>
        <p:nvSpPr>
          <p:cNvPr id="6" name="Текст 5"/>
          <p:cNvSpPr>
            <a:spLocks noGrp="1"/>
          </p:cNvSpPr>
          <p:nvPr>
            <p:ph type="body" sz="half" idx="3"/>
          </p:nvPr>
        </p:nvSpPr>
        <p:spPr>
          <a:xfrm>
            <a:off x="4572000" y="1524000"/>
            <a:ext cx="4267200" cy="838200"/>
          </a:xfrm>
        </p:spPr>
        <p:txBody>
          <a:bodyPr/>
          <a:lstStyle/>
          <a:p>
            <a:pPr algn="just"/>
            <a:r>
              <a:rPr lang="uk-UA" sz="1400" i="1" dirty="0" smtClean="0"/>
              <a:t>Особа без громадянства – це особа, яку жодна держава відповідно до свого законодавства не вважає своїм громадянином.</a:t>
            </a:r>
            <a:endParaRPr lang="ru-RU" sz="1400" i="1" dirty="0" smtClean="0"/>
          </a:p>
          <a:p>
            <a:endParaRPr lang="ru-RU" sz="1400" dirty="0"/>
          </a:p>
        </p:txBody>
      </p:sp>
      <p:pic>
        <p:nvPicPr>
          <p:cNvPr id="7" name="Содержимое 6" descr="2_nelegal.jpg"/>
          <p:cNvPicPr>
            <a:picLocks noGrp="1" noChangeAspect="1"/>
          </p:cNvPicPr>
          <p:nvPr>
            <p:ph sz="quarter" idx="2"/>
          </p:nvPr>
        </p:nvPicPr>
        <p:blipFill>
          <a:blip r:embed="rId2" cstate="print"/>
          <a:stretch>
            <a:fillRect/>
          </a:stretch>
        </p:blipFill>
        <p:spPr>
          <a:xfrm>
            <a:off x="152401" y="2438400"/>
            <a:ext cx="4191000" cy="3810000"/>
          </a:xfrm>
        </p:spPr>
      </p:pic>
      <p:pic>
        <p:nvPicPr>
          <p:cNvPr id="8" name="Содержимое 7" descr="vid-na-zitelstvo.jpg"/>
          <p:cNvPicPr>
            <a:picLocks noGrp="1" noChangeAspect="1"/>
          </p:cNvPicPr>
          <p:nvPr>
            <p:ph sz="quarter" idx="4"/>
          </p:nvPr>
        </p:nvPicPr>
        <p:blipFill>
          <a:blip r:embed="rId3" cstate="print"/>
          <a:stretch>
            <a:fillRect/>
          </a:stretch>
        </p:blipFill>
        <p:spPr>
          <a:xfrm>
            <a:off x="4648200" y="2514600"/>
            <a:ext cx="4191000" cy="3733800"/>
          </a:xfrm>
        </p:spPr>
      </p:pic>
      <p:sp>
        <p:nvSpPr>
          <p:cNvPr id="5" name="Заголовок 4"/>
          <p:cNvSpPr>
            <a:spLocks noGrp="1"/>
          </p:cNvSpPr>
          <p:nvPr>
            <p:ph type="title"/>
          </p:nvPr>
        </p:nvSpPr>
        <p:spPr>
          <a:xfrm>
            <a:off x="301752" y="228600"/>
            <a:ext cx="8534400" cy="914400"/>
          </a:xfrm>
        </p:spPr>
        <p:txBody>
          <a:bodyPr>
            <a:normAutofit fontScale="90000"/>
          </a:bodyPr>
          <a:lstStyle/>
          <a:p>
            <a:pPr algn="ctr"/>
            <a:r>
              <a:rPr lang="uk-UA" sz="2200" b="1" dirty="0" smtClean="0">
                <a:solidFill>
                  <a:srgbClr val="0070C0"/>
                </a:solidFill>
              </a:rPr>
              <a:t> Адміністративно-правовий статус іноземців та осіб без громадянства.</a:t>
            </a:r>
            <a:r>
              <a:rPr lang="ru-RU" sz="1600" dirty="0" smtClean="0"/>
              <a:t/>
            </a:r>
            <a:br>
              <a:rPr lang="ru-RU" sz="1600" dirty="0" smtClean="0"/>
            </a:br>
            <a:endParaRPr lang="ru-RU" sz="1600" dirty="0"/>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Горизон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Официальная">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483</TotalTime>
  <Words>1972</Words>
  <Application>Microsoft Office PowerPoint</Application>
  <PresentationFormat>Экран (4:3)</PresentationFormat>
  <Paragraphs>95</Paragraphs>
  <Slides>23</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23</vt:i4>
      </vt:variant>
    </vt:vector>
  </HeadingPairs>
  <TitlesOfParts>
    <vt:vector size="25" baseType="lpstr">
      <vt:lpstr>Официальная</vt:lpstr>
      <vt:lpstr>1_Официальная</vt:lpstr>
      <vt:lpstr>Національна академія внутрішніх справ  Кафедра адміністративного права і процесу </vt:lpstr>
      <vt:lpstr>Громадяни України як суб’єкти адміністративного права. </vt:lpstr>
      <vt:lpstr>Адміністративно-правовий статус громадянина України встановлюється обсягом і характером його адміністративної правосуб'єктності, яку становлять адміністративна правоздатність і адміністративна дієздатність. </vt:lpstr>
      <vt:lpstr>Адміністративно-правові відносини громадян з іншими суб'єктами адміністративного права можуть виникати: </vt:lpstr>
      <vt:lpstr>Слайд 5</vt:lpstr>
      <vt:lpstr>Слайд 6</vt:lpstr>
      <vt:lpstr>Також:</vt:lpstr>
      <vt:lpstr>Також:</vt:lpstr>
      <vt:lpstr> Адміністративно-правовий статус іноземців та осіб без громадянства. </vt:lpstr>
      <vt:lpstr>Також:</vt:lpstr>
      <vt:lpstr>Права іноземців та осіб без громадянства: </vt:lpstr>
      <vt:lpstr>Слайд 12</vt:lpstr>
      <vt:lpstr>Слайд 13</vt:lpstr>
      <vt:lpstr>Слайд 14</vt:lpstr>
      <vt:lpstr>Обов’язки іноземців та осіб без громадянства: </vt:lpstr>
      <vt:lpstr>Обмеження для іноземців та осіб без громадянства: </vt:lpstr>
      <vt:lpstr>Особливості адміністративно-правового статусу біженців </vt:lpstr>
      <vt:lpstr>Слайд 18</vt:lpstr>
      <vt:lpstr>Поняття громадського об'єднання</vt:lpstr>
      <vt:lpstr>Громадське об'єднання за організаційно-правовою формою утворюється як громадська організація або громадська спілка.</vt:lpstr>
      <vt:lpstr>Найбільш повну характеристику об’єднань громадян дозволяє дати їх класифікація за організаційно-правовими властивостями, згідно з чим виділяються: </vt:lpstr>
      <vt:lpstr>Об’єднання громадян можуть класифікуватися і за масштабами діяльності. </vt:lpstr>
      <vt:lpstr>Слайд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МІНІСТЕРСТВО ВНУТРІШНІХ СПРАВ  УКРАЇНИ НАЦІОНАЛЬНА АКАДЕМІЯ ВНУТРІШНІХ СПРАВ  Кафедра адміністративного права та процесу</dc:title>
  <dc:creator>User</dc:creator>
  <cp:lastModifiedBy>User</cp:lastModifiedBy>
  <cp:revision>56</cp:revision>
  <dcterms:modified xsi:type="dcterms:W3CDTF">2016-05-28T07:26:26Z</dcterms:modified>
</cp:coreProperties>
</file>