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59" r:id="rId3"/>
    <p:sldId id="260" r:id="rId4"/>
    <p:sldId id="261" r:id="rId5"/>
    <p:sldId id="262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EFF8A-27D7-4601-9156-7179C0C0D5F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302292-0871-48E1-AEBE-08BBC3F62A54}">
      <dgm:prSet phldrT="[Текст]" custT="1"/>
      <dgm:spPr/>
      <dgm:t>
        <a:bodyPr/>
        <a:lstStyle/>
        <a:p>
          <a:r>
            <a:rPr lang="uk-UA" sz="1400" dirty="0" smtClean="0"/>
            <a:t>Суб'єкти адміністративного права — це учасники суспільних відносин, які мають суб'єктивні права та виконують юридичні (суб'єктивні) обов'язки, встановлені адміністративно-правовими нормами. </a:t>
          </a:r>
          <a:endParaRPr lang="ru-RU" sz="1400" dirty="0"/>
        </a:p>
      </dgm:t>
    </dgm:pt>
    <dgm:pt modelId="{990A7BCB-FAC2-4A41-94E1-5A077A36F35D}" type="parTrans" cxnId="{FCA6B090-1C16-4206-A02A-9903EE9D12C9}">
      <dgm:prSet/>
      <dgm:spPr/>
      <dgm:t>
        <a:bodyPr/>
        <a:lstStyle/>
        <a:p>
          <a:endParaRPr lang="ru-RU"/>
        </a:p>
      </dgm:t>
    </dgm:pt>
    <dgm:pt modelId="{DF19B7CE-B159-40DE-994A-A3C3AB40E428}" type="sibTrans" cxnId="{FCA6B090-1C16-4206-A02A-9903EE9D12C9}">
      <dgm:prSet/>
      <dgm:spPr/>
      <dgm:t>
        <a:bodyPr/>
        <a:lstStyle/>
        <a:p>
          <a:endParaRPr lang="ru-RU"/>
        </a:p>
      </dgm:t>
    </dgm:pt>
    <dgm:pt modelId="{DD877F08-DF38-4198-BBB7-94984E819D7B}">
      <dgm:prSet phldrT="[Текст]" custT="1"/>
      <dgm:spPr/>
      <dgm:t>
        <a:bodyPr/>
        <a:lstStyle/>
        <a:p>
          <a:r>
            <a:rPr lang="uk-UA" sz="1400" dirty="0" smtClean="0"/>
            <a:t>Суб'єктами адміністративного права є громадяни, іноземці, особи без громадянства. </a:t>
          </a:r>
          <a:endParaRPr lang="ru-RU" sz="1400" dirty="0"/>
        </a:p>
      </dgm:t>
    </dgm:pt>
    <dgm:pt modelId="{94B764D5-EF20-43CD-9705-77E3D5B8C40F}" type="parTrans" cxnId="{FD03DC1B-BF4B-4192-8F41-8D2CDF238A1C}">
      <dgm:prSet/>
      <dgm:spPr/>
      <dgm:t>
        <a:bodyPr/>
        <a:lstStyle/>
        <a:p>
          <a:endParaRPr lang="ru-RU"/>
        </a:p>
      </dgm:t>
    </dgm:pt>
    <dgm:pt modelId="{339414CB-C846-4A67-9984-DD1ADE98C1A8}" type="sibTrans" cxnId="{FD03DC1B-BF4B-4192-8F41-8D2CDF238A1C}">
      <dgm:prSet/>
      <dgm:spPr/>
      <dgm:t>
        <a:bodyPr/>
        <a:lstStyle/>
        <a:p>
          <a:endParaRPr lang="ru-RU"/>
        </a:p>
      </dgm:t>
    </dgm:pt>
    <dgm:pt modelId="{115AD427-0F29-4EEC-93BE-5226ADB1475C}">
      <dgm:prSet phldrT="[Текст]" custT="1"/>
      <dgm:spPr/>
      <dgm:t>
        <a:bodyPr/>
        <a:lstStyle/>
        <a:p>
          <a:r>
            <a:rPr lang="uk-UA" sz="1400" dirty="0" smtClean="0"/>
            <a:t>Суб'єктами адміністративно-правових відносин є також різноманітні господарські структури.</a:t>
          </a:r>
          <a:endParaRPr lang="ru-RU" sz="1400" dirty="0"/>
        </a:p>
      </dgm:t>
    </dgm:pt>
    <dgm:pt modelId="{72A217C8-ADD5-4994-BEC6-02A43E390905}" type="parTrans" cxnId="{209044CE-C09E-425B-9DFD-F743C85CDA3E}">
      <dgm:prSet/>
      <dgm:spPr/>
      <dgm:t>
        <a:bodyPr/>
        <a:lstStyle/>
        <a:p>
          <a:endParaRPr lang="ru-RU"/>
        </a:p>
      </dgm:t>
    </dgm:pt>
    <dgm:pt modelId="{4BAB33E2-2B2E-466D-9DF7-6506981A5BF8}" type="sibTrans" cxnId="{209044CE-C09E-425B-9DFD-F743C85CDA3E}">
      <dgm:prSet/>
      <dgm:spPr/>
      <dgm:t>
        <a:bodyPr/>
        <a:lstStyle/>
        <a:p>
          <a:endParaRPr lang="ru-RU"/>
        </a:p>
      </dgm:t>
    </dgm:pt>
    <dgm:pt modelId="{B88AD900-7869-4302-BD55-F2BFAD2D1BE2}">
      <dgm:prSet phldrT="[Текст]" custT="1"/>
      <dgm:spPr/>
      <dgm:t>
        <a:bodyPr/>
        <a:lstStyle/>
        <a:p>
          <a:r>
            <a:rPr lang="uk-UA" sz="1400" dirty="0" smtClean="0"/>
            <a:t>Суб'єктами адміністративно-правових відносин є органи держави, насамперед це Президент України, органи виконавчої влади, а також внутрішні частини їх апарату, органи громадських організацій, діяльність яких регулюється правом, адміністрація підприємств, установ, організацій, а також органи місцевого самоврядування. </a:t>
          </a:r>
          <a:endParaRPr lang="ru-RU" sz="1400" dirty="0"/>
        </a:p>
      </dgm:t>
    </dgm:pt>
    <dgm:pt modelId="{F018F7BE-0A6F-4EF9-904A-F69605874652}" type="parTrans" cxnId="{A1123DF3-E2F2-408C-A3EE-C913AEE8BE8F}">
      <dgm:prSet/>
      <dgm:spPr/>
      <dgm:t>
        <a:bodyPr/>
        <a:lstStyle/>
        <a:p>
          <a:endParaRPr lang="ru-RU"/>
        </a:p>
      </dgm:t>
    </dgm:pt>
    <dgm:pt modelId="{8B9B6DF2-0DF3-4819-AF0E-971F1CEB77EC}" type="sibTrans" cxnId="{A1123DF3-E2F2-408C-A3EE-C913AEE8BE8F}">
      <dgm:prSet/>
      <dgm:spPr/>
      <dgm:t>
        <a:bodyPr/>
        <a:lstStyle/>
        <a:p>
          <a:endParaRPr lang="ru-RU"/>
        </a:p>
      </dgm:t>
    </dgm:pt>
    <dgm:pt modelId="{91BC4DBF-1CA6-44F6-9131-965AB188FE63}">
      <dgm:prSet phldrT="[Текст]" custT="1"/>
      <dgm:spPr/>
      <dgm:t>
        <a:bodyPr/>
        <a:lstStyle/>
        <a:p>
          <a:r>
            <a:rPr lang="uk-UA" sz="1400" dirty="0" smtClean="0"/>
            <a:t>Суб'єктами цих відносин треба визнати і структурні підрозділи підприємств, установ, організацій (наприклад, цех, факультет, відділення в лікарні тощо). </a:t>
          </a:r>
          <a:endParaRPr lang="ru-RU" sz="1400" dirty="0"/>
        </a:p>
      </dgm:t>
    </dgm:pt>
    <dgm:pt modelId="{73057429-30F9-4F7C-9E5C-042A35CFE4C4}" type="parTrans" cxnId="{54CC24D8-66FC-4EB5-B6D8-B9CD6DEF0A61}">
      <dgm:prSet/>
      <dgm:spPr/>
      <dgm:t>
        <a:bodyPr/>
        <a:lstStyle/>
        <a:p>
          <a:endParaRPr lang="ru-RU"/>
        </a:p>
      </dgm:t>
    </dgm:pt>
    <dgm:pt modelId="{3A741373-F4BA-470F-93FA-49E408C7C3CD}" type="sibTrans" cxnId="{54CC24D8-66FC-4EB5-B6D8-B9CD6DEF0A61}">
      <dgm:prSet/>
      <dgm:spPr/>
      <dgm:t>
        <a:bodyPr/>
        <a:lstStyle/>
        <a:p>
          <a:endParaRPr lang="ru-RU"/>
        </a:p>
      </dgm:t>
    </dgm:pt>
    <dgm:pt modelId="{7413BE6F-DB46-4B06-9AA5-B4E313F44CDF}" type="pres">
      <dgm:prSet presAssocID="{9F5EFF8A-27D7-4601-9156-7179C0C0D5F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008A4BA-A34C-458C-BA38-54636898D293}" type="pres">
      <dgm:prSet presAssocID="{BA302292-0871-48E1-AEBE-08BBC3F62A54}" presName="vertOne" presStyleCnt="0"/>
      <dgm:spPr/>
    </dgm:pt>
    <dgm:pt modelId="{D68F7EAA-E4C6-4606-8286-01533387B280}" type="pres">
      <dgm:prSet presAssocID="{BA302292-0871-48E1-AEBE-08BBC3F62A54}" presName="txOne" presStyleLbl="node0" presStyleIdx="0" presStyleCnt="1" custScaleX="75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033E30-1A19-4AB4-BF9B-96EB63D1D1DC}" type="pres">
      <dgm:prSet presAssocID="{BA302292-0871-48E1-AEBE-08BBC3F62A54}" presName="parTransOne" presStyleCnt="0"/>
      <dgm:spPr/>
    </dgm:pt>
    <dgm:pt modelId="{FA02C78B-1E8C-4F57-9B81-F5E27A6246B9}" type="pres">
      <dgm:prSet presAssocID="{BA302292-0871-48E1-AEBE-08BBC3F62A54}" presName="horzOne" presStyleCnt="0"/>
      <dgm:spPr/>
    </dgm:pt>
    <dgm:pt modelId="{8F3A1C55-8647-47DE-9AFC-16F18596D329}" type="pres">
      <dgm:prSet presAssocID="{DD877F08-DF38-4198-BBB7-94984E819D7B}" presName="vertTwo" presStyleCnt="0"/>
      <dgm:spPr/>
    </dgm:pt>
    <dgm:pt modelId="{D9E1F35C-037E-4D37-B3EA-C171D19D9991}" type="pres">
      <dgm:prSet presAssocID="{DD877F08-DF38-4198-BBB7-94984E819D7B}" presName="txTwo" presStyleLbl="node2" presStyleIdx="0" presStyleCnt="2" custScaleX="100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7D98EC-C94E-48FE-9378-3572A18115F8}" type="pres">
      <dgm:prSet presAssocID="{DD877F08-DF38-4198-BBB7-94984E819D7B}" presName="parTransTwo" presStyleCnt="0"/>
      <dgm:spPr/>
    </dgm:pt>
    <dgm:pt modelId="{EDD2AC6E-30BF-4CC0-B234-DB4494740EBE}" type="pres">
      <dgm:prSet presAssocID="{DD877F08-DF38-4198-BBB7-94984E819D7B}" presName="horzTwo" presStyleCnt="0"/>
      <dgm:spPr/>
    </dgm:pt>
    <dgm:pt modelId="{0CDDC253-A30B-428F-90D2-C085A4D24314}" type="pres">
      <dgm:prSet presAssocID="{115AD427-0F29-4EEC-93BE-5226ADB1475C}" presName="vertThree" presStyleCnt="0"/>
      <dgm:spPr/>
    </dgm:pt>
    <dgm:pt modelId="{9BB17906-4572-4408-B716-6FB7C4CB5D82}" type="pres">
      <dgm:prSet presAssocID="{115AD427-0F29-4EEC-93BE-5226ADB1475C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27E35F-BFC7-4D93-BD72-BECF3E47091A}" type="pres">
      <dgm:prSet presAssocID="{115AD427-0F29-4EEC-93BE-5226ADB1475C}" presName="horzThree" presStyleCnt="0"/>
      <dgm:spPr/>
    </dgm:pt>
    <dgm:pt modelId="{2E13BD86-FF8B-4D07-A795-D71C75591DEB}" type="pres">
      <dgm:prSet presAssocID="{339414CB-C846-4A67-9984-DD1ADE98C1A8}" presName="sibSpaceTwo" presStyleCnt="0"/>
      <dgm:spPr/>
    </dgm:pt>
    <dgm:pt modelId="{7D412059-BE95-4E42-BF6B-0EDCF791B1F4}" type="pres">
      <dgm:prSet presAssocID="{B88AD900-7869-4302-BD55-F2BFAD2D1BE2}" presName="vertTwo" presStyleCnt="0"/>
      <dgm:spPr/>
    </dgm:pt>
    <dgm:pt modelId="{14141B39-C590-453B-85FE-D2BEEE72AC7F}" type="pres">
      <dgm:prSet presAssocID="{B88AD900-7869-4302-BD55-F2BFAD2D1BE2}" presName="txTwo" presStyleLbl="node2" presStyleIdx="1" presStyleCnt="2" custScaleX="202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A94AD8-5F93-4291-9DAA-799C21C72F8C}" type="pres">
      <dgm:prSet presAssocID="{B88AD900-7869-4302-BD55-F2BFAD2D1BE2}" presName="parTransTwo" presStyleCnt="0"/>
      <dgm:spPr/>
    </dgm:pt>
    <dgm:pt modelId="{20AC7369-45A2-4365-8954-0D0D4D92336E}" type="pres">
      <dgm:prSet presAssocID="{B88AD900-7869-4302-BD55-F2BFAD2D1BE2}" presName="horzTwo" presStyleCnt="0"/>
      <dgm:spPr/>
    </dgm:pt>
    <dgm:pt modelId="{673BC78F-FEEC-4C89-B890-C047FF8C17C8}" type="pres">
      <dgm:prSet presAssocID="{91BC4DBF-1CA6-44F6-9131-965AB188FE63}" presName="vertThree" presStyleCnt="0"/>
      <dgm:spPr/>
    </dgm:pt>
    <dgm:pt modelId="{83F39D5F-64E5-4AAD-AEF6-3D8B18235623}" type="pres">
      <dgm:prSet presAssocID="{91BC4DBF-1CA6-44F6-9131-965AB188FE63}" presName="txThree" presStyleLbl="node3" presStyleIdx="1" presStyleCnt="2" custScaleX="1730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8332F1-50CC-4845-997E-474464A1A52F}" type="pres">
      <dgm:prSet presAssocID="{91BC4DBF-1CA6-44F6-9131-965AB188FE63}" presName="horzThree" presStyleCnt="0"/>
      <dgm:spPr/>
    </dgm:pt>
  </dgm:ptLst>
  <dgm:cxnLst>
    <dgm:cxn modelId="{833A857A-E048-4345-9D70-E6293559259C}" type="presOf" srcId="{115AD427-0F29-4EEC-93BE-5226ADB1475C}" destId="{9BB17906-4572-4408-B716-6FB7C4CB5D82}" srcOrd="0" destOrd="0" presId="urn:microsoft.com/office/officeart/2005/8/layout/hierarchy4"/>
    <dgm:cxn modelId="{A059834A-9072-45B9-8176-D6CAD24FFB7D}" type="presOf" srcId="{B88AD900-7869-4302-BD55-F2BFAD2D1BE2}" destId="{14141B39-C590-453B-85FE-D2BEEE72AC7F}" srcOrd="0" destOrd="0" presId="urn:microsoft.com/office/officeart/2005/8/layout/hierarchy4"/>
    <dgm:cxn modelId="{209044CE-C09E-425B-9DFD-F743C85CDA3E}" srcId="{DD877F08-DF38-4198-BBB7-94984E819D7B}" destId="{115AD427-0F29-4EEC-93BE-5226ADB1475C}" srcOrd="0" destOrd="0" parTransId="{72A217C8-ADD5-4994-BEC6-02A43E390905}" sibTransId="{4BAB33E2-2B2E-466D-9DF7-6506981A5BF8}"/>
    <dgm:cxn modelId="{FD03DC1B-BF4B-4192-8F41-8D2CDF238A1C}" srcId="{BA302292-0871-48E1-AEBE-08BBC3F62A54}" destId="{DD877F08-DF38-4198-BBB7-94984E819D7B}" srcOrd="0" destOrd="0" parTransId="{94B764D5-EF20-43CD-9705-77E3D5B8C40F}" sibTransId="{339414CB-C846-4A67-9984-DD1ADE98C1A8}"/>
    <dgm:cxn modelId="{54CC24D8-66FC-4EB5-B6D8-B9CD6DEF0A61}" srcId="{B88AD900-7869-4302-BD55-F2BFAD2D1BE2}" destId="{91BC4DBF-1CA6-44F6-9131-965AB188FE63}" srcOrd="0" destOrd="0" parTransId="{73057429-30F9-4F7C-9E5C-042A35CFE4C4}" sibTransId="{3A741373-F4BA-470F-93FA-49E408C7C3CD}"/>
    <dgm:cxn modelId="{BFDB037B-4CFC-43F2-9B5F-DA5D9BFA718B}" type="presOf" srcId="{DD877F08-DF38-4198-BBB7-94984E819D7B}" destId="{D9E1F35C-037E-4D37-B3EA-C171D19D9991}" srcOrd="0" destOrd="0" presId="urn:microsoft.com/office/officeart/2005/8/layout/hierarchy4"/>
    <dgm:cxn modelId="{A1123DF3-E2F2-408C-A3EE-C913AEE8BE8F}" srcId="{BA302292-0871-48E1-AEBE-08BBC3F62A54}" destId="{B88AD900-7869-4302-BD55-F2BFAD2D1BE2}" srcOrd="1" destOrd="0" parTransId="{F018F7BE-0A6F-4EF9-904A-F69605874652}" sibTransId="{8B9B6DF2-0DF3-4819-AF0E-971F1CEB77EC}"/>
    <dgm:cxn modelId="{FCA6B090-1C16-4206-A02A-9903EE9D12C9}" srcId="{9F5EFF8A-27D7-4601-9156-7179C0C0D5FD}" destId="{BA302292-0871-48E1-AEBE-08BBC3F62A54}" srcOrd="0" destOrd="0" parTransId="{990A7BCB-FAC2-4A41-94E1-5A077A36F35D}" sibTransId="{DF19B7CE-B159-40DE-994A-A3C3AB40E428}"/>
    <dgm:cxn modelId="{DBF861EB-24F9-4358-8053-F87AF32A8689}" type="presOf" srcId="{BA302292-0871-48E1-AEBE-08BBC3F62A54}" destId="{D68F7EAA-E4C6-4606-8286-01533387B280}" srcOrd="0" destOrd="0" presId="urn:microsoft.com/office/officeart/2005/8/layout/hierarchy4"/>
    <dgm:cxn modelId="{7C5D2992-EC42-4D06-AB7E-04D12FEFACB9}" type="presOf" srcId="{91BC4DBF-1CA6-44F6-9131-965AB188FE63}" destId="{83F39D5F-64E5-4AAD-AEF6-3D8B18235623}" srcOrd="0" destOrd="0" presId="urn:microsoft.com/office/officeart/2005/8/layout/hierarchy4"/>
    <dgm:cxn modelId="{4960A670-38DF-433E-B67E-48D18CF456F8}" type="presOf" srcId="{9F5EFF8A-27D7-4601-9156-7179C0C0D5FD}" destId="{7413BE6F-DB46-4B06-9AA5-B4E313F44CDF}" srcOrd="0" destOrd="0" presId="urn:microsoft.com/office/officeart/2005/8/layout/hierarchy4"/>
    <dgm:cxn modelId="{68CF1745-A0EE-4CFC-8584-3AA9B80C29AE}" type="presParOf" srcId="{7413BE6F-DB46-4B06-9AA5-B4E313F44CDF}" destId="{7008A4BA-A34C-458C-BA38-54636898D293}" srcOrd="0" destOrd="0" presId="urn:microsoft.com/office/officeart/2005/8/layout/hierarchy4"/>
    <dgm:cxn modelId="{A54B5CC9-DF17-48A2-8F18-AD6BBBB738BF}" type="presParOf" srcId="{7008A4BA-A34C-458C-BA38-54636898D293}" destId="{D68F7EAA-E4C6-4606-8286-01533387B280}" srcOrd="0" destOrd="0" presId="urn:microsoft.com/office/officeart/2005/8/layout/hierarchy4"/>
    <dgm:cxn modelId="{E74B6EDB-EABC-4263-880F-EFFB96E9A631}" type="presParOf" srcId="{7008A4BA-A34C-458C-BA38-54636898D293}" destId="{69033E30-1A19-4AB4-BF9B-96EB63D1D1DC}" srcOrd="1" destOrd="0" presId="urn:microsoft.com/office/officeart/2005/8/layout/hierarchy4"/>
    <dgm:cxn modelId="{4D9F8327-1468-49CD-8A85-DC6EA640938E}" type="presParOf" srcId="{7008A4BA-A34C-458C-BA38-54636898D293}" destId="{FA02C78B-1E8C-4F57-9B81-F5E27A6246B9}" srcOrd="2" destOrd="0" presId="urn:microsoft.com/office/officeart/2005/8/layout/hierarchy4"/>
    <dgm:cxn modelId="{E43006C2-9003-4C70-8DAE-6ED6720D625F}" type="presParOf" srcId="{FA02C78B-1E8C-4F57-9B81-F5E27A6246B9}" destId="{8F3A1C55-8647-47DE-9AFC-16F18596D329}" srcOrd="0" destOrd="0" presId="urn:microsoft.com/office/officeart/2005/8/layout/hierarchy4"/>
    <dgm:cxn modelId="{F510F7CA-D88E-4590-A19D-359E00384A58}" type="presParOf" srcId="{8F3A1C55-8647-47DE-9AFC-16F18596D329}" destId="{D9E1F35C-037E-4D37-B3EA-C171D19D9991}" srcOrd="0" destOrd="0" presId="urn:microsoft.com/office/officeart/2005/8/layout/hierarchy4"/>
    <dgm:cxn modelId="{AE52FC62-DE76-48FC-B56E-DD1B5813E4FF}" type="presParOf" srcId="{8F3A1C55-8647-47DE-9AFC-16F18596D329}" destId="{9B7D98EC-C94E-48FE-9378-3572A18115F8}" srcOrd="1" destOrd="0" presId="urn:microsoft.com/office/officeart/2005/8/layout/hierarchy4"/>
    <dgm:cxn modelId="{70AA15A4-AE58-4640-B6DE-205B458AC9EE}" type="presParOf" srcId="{8F3A1C55-8647-47DE-9AFC-16F18596D329}" destId="{EDD2AC6E-30BF-4CC0-B234-DB4494740EBE}" srcOrd="2" destOrd="0" presId="urn:microsoft.com/office/officeart/2005/8/layout/hierarchy4"/>
    <dgm:cxn modelId="{0BC7C171-FEE3-46F4-9588-82D70984CC29}" type="presParOf" srcId="{EDD2AC6E-30BF-4CC0-B234-DB4494740EBE}" destId="{0CDDC253-A30B-428F-90D2-C085A4D24314}" srcOrd="0" destOrd="0" presId="urn:microsoft.com/office/officeart/2005/8/layout/hierarchy4"/>
    <dgm:cxn modelId="{21D22598-F19B-484B-AF2F-564A396E3916}" type="presParOf" srcId="{0CDDC253-A30B-428F-90D2-C085A4D24314}" destId="{9BB17906-4572-4408-B716-6FB7C4CB5D82}" srcOrd="0" destOrd="0" presId="urn:microsoft.com/office/officeart/2005/8/layout/hierarchy4"/>
    <dgm:cxn modelId="{42C3A787-9273-4085-8B0E-2BAE873B96AD}" type="presParOf" srcId="{0CDDC253-A30B-428F-90D2-C085A4D24314}" destId="{8D27E35F-BFC7-4D93-BD72-BECF3E47091A}" srcOrd="1" destOrd="0" presId="urn:microsoft.com/office/officeart/2005/8/layout/hierarchy4"/>
    <dgm:cxn modelId="{45A5B6A0-E9D5-44D4-97D5-4006BA0FECE7}" type="presParOf" srcId="{FA02C78B-1E8C-4F57-9B81-F5E27A6246B9}" destId="{2E13BD86-FF8B-4D07-A795-D71C75591DEB}" srcOrd="1" destOrd="0" presId="urn:microsoft.com/office/officeart/2005/8/layout/hierarchy4"/>
    <dgm:cxn modelId="{D29FBC1E-9599-4848-9168-138518BCE6D3}" type="presParOf" srcId="{FA02C78B-1E8C-4F57-9B81-F5E27A6246B9}" destId="{7D412059-BE95-4E42-BF6B-0EDCF791B1F4}" srcOrd="2" destOrd="0" presId="urn:microsoft.com/office/officeart/2005/8/layout/hierarchy4"/>
    <dgm:cxn modelId="{6B2E8692-B5C3-46B8-9AC8-922F93DBD98A}" type="presParOf" srcId="{7D412059-BE95-4E42-BF6B-0EDCF791B1F4}" destId="{14141B39-C590-453B-85FE-D2BEEE72AC7F}" srcOrd="0" destOrd="0" presId="urn:microsoft.com/office/officeart/2005/8/layout/hierarchy4"/>
    <dgm:cxn modelId="{AF9D5A2A-E015-4090-83AF-04CCD8F38E03}" type="presParOf" srcId="{7D412059-BE95-4E42-BF6B-0EDCF791B1F4}" destId="{D7A94AD8-5F93-4291-9DAA-799C21C72F8C}" srcOrd="1" destOrd="0" presId="urn:microsoft.com/office/officeart/2005/8/layout/hierarchy4"/>
    <dgm:cxn modelId="{257968AC-9869-4D7D-BF31-04CA9430A6AF}" type="presParOf" srcId="{7D412059-BE95-4E42-BF6B-0EDCF791B1F4}" destId="{20AC7369-45A2-4365-8954-0D0D4D92336E}" srcOrd="2" destOrd="0" presId="urn:microsoft.com/office/officeart/2005/8/layout/hierarchy4"/>
    <dgm:cxn modelId="{8E0E5848-ACFB-475A-AD44-E314F956EC5D}" type="presParOf" srcId="{20AC7369-45A2-4365-8954-0D0D4D92336E}" destId="{673BC78F-FEEC-4C89-B890-C047FF8C17C8}" srcOrd="0" destOrd="0" presId="urn:microsoft.com/office/officeart/2005/8/layout/hierarchy4"/>
    <dgm:cxn modelId="{78248D32-1FBD-47F5-9E9D-E37A9E8E9456}" type="presParOf" srcId="{673BC78F-FEEC-4C89-B890-C047FF8C17C8}" destId="{83F39D5F-64E5-4AAD-AEF6-3D8B18235623}" srcOrd="0" destOrd="0" presId="urn:microsoft.com/office/officeart/2005/8/layout/hierarchy4"/>
    <dgm:cxn modelId="{EE67F184-765B-4636-88AA-42E5DF1605F6}" type="presParOf" srcId="{673BC78F-FEEC-4C89-B890-C047FF8C17C8}" destId="{B08332F1-50CC-4845-997E-474464A1A52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BA3F69-4925-4149-8FF7-BD663769980A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DDF69B-CBA3-4989-9D44-83ADE76B57B4}">
      <dgm:prSet phldrT="[Текст]" custT="1"/>
      <dgm:spPr/>
      <dgm:t>
        <a:bodyPr/>
        <a:lstStyle/>
        <a:p>
          <a:r>
            <a:rPr lang="uk-UA" sz="1600" dirty="0" smtClean="0"/>
            <a:t>органи публічної адміністрації та їх представники;</a:t>
          </a:r>
          <a:endParaRPr lang="ru-RU" sz="1600" dirty="0"/>
        </a:p>
      </dgm:t>
    </dgm:pt>
    <dgm:pt modelId="{4B77BFEF-770D-444A-BDC7-E98F3DC970AA}" type="parTrans" cxnId="{455A1245-0324-4314-9C21-BF4D36DC6C4D}">
      <dgm:prSet/>
      <dgm:spPr/>
      <dgm:t>
        <a:bodyPr/>
        <a:lstStyle/>
        <a:p>
          <a:endParaRPr lang="ru-RU"/>
        </a:p>
      </dgm:t>
    </dgm:pt>
    <dgm:pt modelId="{3EA9994C-AC7B-407C-87B3-9DE92066C208}" type="sibTrans" cxnId="{455A1245-0324-4314-9C21-BF4D36DC6C4D}">
      <dgm:prSet/>
      <dgm:spPr/>
      <dgm:t>
        <a:bodyPr/>
        <a:lstStyle/>
        <a:p>
          <a:endParaRPr lang="ru-RU"/>
        </a:p>
      </dgm:t>
    </dgm:pt>
    <dgm:pt modelId="{32423F56-90C2-47DC-8EB7-79C7865D0FCD}">
      <dgm:prSet phldrT="[Текст]" custT="1"/>
      <dgm:spPr/>
      <dgm:t>
        <a:bodyPr/>
        <a:lstStyle/>
        <a:p>
          <a:r>
            <a:rPr lang="uk-UA" sz="1600" dirty="0" smtClean="0"/>
            <a:t>інші суб’єкти владних повноважень;</a:t>
          </a:r>
          <a:endParaRPr lang="ru-RU" sz="1600" dirty="0"/>
        </a:p>
      </dgm:t>
    </dgm:pt>
    <dgm:pt modelId="{8179E1FB-5F08-452F-8DBB-0DB5F23EE05E}" type="parTrans" cxnId="{1C746B18-D2DE-4236-8C01-848CE25F1737}">
      <dgm:prSet/>
      <dgm:spPr/>
      <dgm:t>
        <a:bodyPr/>
        <a:lstStyle/>
        <a:p>
          <a:endParaRPr lang="ru-RU"/>
        </a:p>
      </dgm:t>
    </dgm:pt>
    <dgm:pt modelId="{2630D7DC-43E3-4DF5-8556-CA4422689334}" type="sibTrans" cxnId="{1C746B18-D2DE-4236-8C01-848CE25F1737}">
      <dgm:prSet/>
      <dgm:spPr/>
      <dgm:t>
        <a:bodyPr/>
        <a:lstStyle/>
        <a:p>
          <a:endParaRPr lang="ru-RU"/>
        </a:p>
      </dgm:t>
    </dgm:pt>
    <dgm:pt modelId="{28A6B384-3044-4B9C-B602-5D614E457661}">
      <dgm:prSet phldrT="[Текст]" custT="1"/>
      <dgm:spPr/>
      <dgm:t>
        <a:bodyPr/>
        <a:lstStyle/>
        <a:p>
          <a:r>
            <a:rPr lang="uk-UA" sz="1600" dirty="0" smtClean="0"/>
            <a:t>недержавні організації та їх представники; </a:t>
          </a:r>
          <a:endParaRPr lang="ru-RU" sz="1600" dirty="0"/>
        </a:p>
      </dgm:t>
    </dgm:pt>
    <dgm:pt modelId="{2B6A4A77-C0E5-43A6-B222-94C6C83A463A}" type="parTrans" cxnId="{95D0FAD4-F743-4E89-AE18-777E2A117712}">
      <dgm:prSet/>
      <dgm:spPr/>
      <dgm:t>
        <a:bodyPr/>
        <a:lstStyle/>
        <a:p>
          <a:endParaRPr lang="ru-RU"/>
        </a:p>
      </dgm:t>
    </dgm:pt>
    <dgm:pt modelId="{BCA11DAA-C27B-4E3B-94B1-9C33D8455B51}" type="sibTrans" cxnId="{95D0FAD4-F743-4E89-AE18-777E2A117712}">
      <dgm:prSet/>
      <dgm:spPr/>
      <dgm:t>
        <a:bodyPr/>
        <a:lstStyle/>
        <a:p>
          <a:endParaRPr lang="ru-RU"/>
        </a:p>
      </dgm:t>
    </dgm:pt>
    <dgm:pt modelId="{4811278B-7E09-4150-A3C6-8A6C525D9AC0}">
      <dgm:prSet phldrT="[Текст]" custT="1"/>
      <dgm:spPr/>
      <dgm:t>
        <a:bodyPr/>
        <a:lstStyle/>
        <a:p>
          <a:r>
            <a:rPr lang="uk-UA" sz="1600" dirty="0" smtClean="0"/>
            <a:t>суб'єкти колективні; </a:t>
          </a:r>
          <a:endParaRPr lang="ru-RU" sz="1600" dirty="0"/>
        </a:p>
      </dgm:t>
    </dgm:pt>
    <dgm:pt modelId="{BF052C2C-5730-43EF-A3D8-85803BE1AD9E}" type="parTrans" cxnId="{CBB7B9B6-777F-4336-ADB2-EDA5658C8381}">
      <dgm:prSet/>
      <dgm:spPr/>
      <dgm:t>
        <a:bodyPr/>
        <a:lstStyle/>
        <a:p>
          <a:endParaRPr lang="ru-RU"/>
        </a:p>
      </dgm:t>
    </dgm:pt>
    <dgm:pt modelId="{C7CCC18A-6B8B-45E5-80CF-DD3753F833D6}" type="sibTrans" cxnId="{CBB7B9B6-777F-4336-ADB2-EDA5658C8381}">
      <dgm:prSet/>
      <dgm:spPr/>
      <dgm:t>
        <a:bodyPr/>
        <a:lstStyle/>
        <a:p>
          <a:endParaRPr lang="ru-RU"/>
        </a:p>
      </dgm:t>
    </dgm:pt>
    <dgm:pt modelId="{DC0416BB-616B-4064-9EA8-06F1FDF27A82}">
      <dgm:prSet phldrT="[Текст]" custT="1"/>
      <dgm:spPr/>
      <dgm:t>
        <a:bodyPr/>
        <a:lstStyle/>
        <a:p>
          <a:r>
            <a:rPr lang="uk-UA" sz="1600" dirty="0" smtClean="0"/>
            <a:t>суб'єкти індивідуальні; </a:t>
          </a:r>
          <a:endParaRPr lang="ru-RU" sz="1600" dirty="0"/>
        </a:p>
      </dgm:t>
    </dgm:pt>
    <dgm:pt modelId="{198BA3A4-0443-4365-80CD-F2E69E82382D}" type="parTrans" cxnId="{FEE56748-682D-4BB2-B9FD-BAE998E71644}">
      <dgm:prSet/>
      <dgm:spPr/>
      <dgm:t>
        <a:bodyPr/>
        <a:lstStyle/>
        <a:p>
          <a:endParaRPr lang="ru-RU"/>
        </a:p>
      </dgm:t>
    </dgm:pt>
    <dgm:pt modelId="{6304EE51-C0F0-4EA5-B1B9-2C28C8971690}" type="sibTrans" cxnId="{FEE56748-682D-4BB2-B9FD-BAE998E71644}">
      <dgm:prSet/>
      <dgm:spPr/>
      <dgm:t>
        <a:bodyPr/>
        <a:lstStyle/>
        <a:p>
          <a:endParaRPr lang="ru-RU"/>
        </a:p>
      </dgm:t>
    </dgm:pt>
    <dgm:pt modelId="{1E380982-270C-433B-B739-0F09CAA419F7}">
      <dgm:prSet phldrT="[Текст]" custT="1"/>
      <dgm:spPr/>
      <dgm:t>
        <a:bodyPr/>
        <a:lstStyle/>
        <a:p>
          <a:r>
            <a:rPr lang="uk-UA" sz="1600" dirty="0" smtClean="0"/>
            <a:t>фізичні, юридичні особи;</a:t>
          </a:r>
          <a:endParaRPr lang="ru-RU" sz="1600" dirty="0"/>
        </a:p>
      </dgm:t>
    </dgm:pt>
    <dgm:pt modelId="{4EDC572D-A578-40CA-B7EB-B45F1180C56F}" type="parTrans" cxnId="{B9507AF6-BB47-4BD1-94E4-52421F2FF3F4}">
      <dgm:prSet/>
      <dgm:spPr/>
      <dgm:t>
        <a:bodyPr/>
        <a:lstStyle/>
        <a:p>
          <a:endParaRPr lang="ru-RU"/>
        </a:p>
      </dgm:t>
    </dgm:pt>
    <dgm:pt modelId="{0D59164A-7730-4C8A-825A-F745E953B093}" type="sibTrans" cxnId="{B9507AF6-BB47-4BD1-94E4-52421F2FF3F4}">
      <dgm:prSet/>
      <dgm:spPr/>
      <dgm:t>
        <a:bodyPr/>
        <a:lstStyle/>
        <a:p>
          <a:endParaRPr lang="ru-RU"/>
        </a:p>
      </dgm:t>
    </dgm:pt>
    <dgm:pt modelId="{0E19CE9A-9879-492D-A46A-258DFFF29249}">
      <dgm:prSet phldrT="[Текст]" custT="1"/>
      <dgm:spPr/>
      <dgm:t>
        <a:bodyPr/>
        <a:lstStyle/>
        <a:p>
          <a:r>
            <a:rPr lang="uk-UA" sz="1600" dirty="0" smtClean="0"/>
            <a:t>колективні суб'єкти без статусу юридичної особи тощо.</a:t>
          </a:r>
          <a:endParaRPr lang="ru-RU" sz="1600" dirty="0"/>
        </a:p>
      </dgm:t>
    </dgm:pt>
    <dgm:pt modelId="{79052205-24F2-4ADF-8FBF-9575FF2E202F}" type="parTrans" cxnId="{DA9B8E28-48CA-4F58-A637-AFB1910FD695}">
      <dgm:prSet/>
      <dgm:spPr/>
      <dgm:t>
        <a:bodyPr/>
        <a:lstStyle/>
        <a:p>
          <a:endParaRPr lang="ru-RU"/>
        </a:p>
      </dgm:t>
    </dgm:pt>
    <dgm:pt modelId="{13C9B1E6-B9BB-417E-ABC2-54C7AE633948}" type="sibTrans" cxnId="{DA9B8E28-48CA-4F58-A637-AFB1910FD695}">
      <dgm:prSet/>
      <dgm:spPr/>
      <dgm:t>
        <a:bodyPr/>
        <a:lstStyle/>
        <a:p>
          <a:endParaRPr lang="ru-RU"/>
        </a:p>
      </dgm:t>
    </dgm:pt>
    <dgm:pt modelId="{89307BAB-6024-441F-BEBC-8D28F930F3C9}" type="pres">
      <dgm:prSet presAssocID="{C2BA3F69-4925-4149-8FF7-BD66376998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40E2C9-24D8-47FF-A831-704F94A345AF}" type="pres">
      <dgm:prSet presAssocID="{8CDDF69B-CBA3-4989-9D44-83ADE76B57B4}" presName="parentLin" presStyleCnt="0"/>
      <dgm:spPr/>
    </dgm:pt>
    <dgm:pt modelId="{24F6AEFC-7FB7-4192-B5DB-E19F8EEBA5AF}" type="pres">
      <dgm:prSet presAssocID="{8CDDF69B-CBA3-4989-9D44-83ADE76B57B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BFF0D04C-2806-446D-820A-7E4F09066B50}" type="pres">
      <dgm:prSet presAssocID="{8CDDF69B-CBA3-4989-9D44-83ADE76B57B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73246-1CBE-4AE6-851A-98B21427DF76}" type="pres">
      <dgm:prSet presAssocID="{8CDDF69B-CBA3-4989-9D44-83ADE76B57B4}" presName="negativeSpace" presStyleCnt="0"/>
      <dgm:spPr/>
    </dgm:pt>
    <dgm:pt modelId="{75D9D74E-D1FD-4157-931E-60CEADCF4643}" type="pres">
      <dgm:prSet presAssocID="{8CDDF69B-CBA3-4989-9D44-83ADE76B57B4}" presName="childText" presStyleLbl="conFgAcc1" presStyleIdx="0" presStyleCnt="7">
        <dgm:presLayoutVars>
          <dgm:bulletEnabled val="1"/>
        </dgm:presLayoutVars>
      </dgm:prSet>
      <dgm:spPr/>
    </dgm:pt>
    <dgm:pt modelId="{5719A147-8328-4675-8613-5083203E996D}" type="pres">
      <dgm:prSet presAssocID="{3EA9994C-AC7B-407C-87B3-9DE92066C208}" presName="spaceBetweenRectangles" presStyleCnt="0"/>
      <dgm:spPr/>
    </dgm:pt>
    <dgm:pt modelId="{4C000FD2-F50E-44F3-A8A9-1A1B7D9C5C5C}" type="pres">
      <dgm:prSet presAssocID="{32423F56-90C2-47DC-8EB7-79C7865D0FCD}" presName="parentLin" presStyleCnt="0"/>
      <dgm:spPr/>
    </dgm:pt>
    <dgm:pt modelId="{C0AF5FEE-DBCD-4CC1-800D-E4D00212BAF5}" type="pres">
      <dgm:prSet presAssocID="{32423F56-90C2-47DC-8EB7-79C7865D0FCD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705D9856-3558-44B2-A796-6F61C9EB1AB2}" type="pres">
      <dgm:prSet presAssocID="{32423F56-90C2-47DC-8EB7-79C7865D0FC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AC4A0-B390-4538-9363-95D5362A696D}" type="pres">
      <dgm:prSet presAssocID="{32423F56-90C2-47DC-8EB7-79C7865D0FCD}" presName="negativeSpace" presStyleCnt="0"/>
      <dgm:spPr/>
    </dgm:pt>
    <dgm:pt modelId="{D2BA4D7F-C103-4071-A43B-5BCB2A50704C}" type="pres">
      <dgm:prSet presAssocID="{32423F56-90C2-47DC-8EB7-79C7865D0FCD}" presName="childText" presStyleLbl="conFgAcc1" presStyleIdx="1" presStyleCnt="7">
        <dgm:presLayoutVars>
          <dgm:bulletEnabled val="1"/>
        </dgm:presLayoutVars>
      </dgm:prSet>
      <dgm:spPr/>
    </dgm:pt>
    <dgm:pt modelId="{8099FF23-E14F-4D9B-A854-06AF5D9CAF6C}" type="pres">
      <dgm:prSet presAssocID="{2630D7DC-43E3-4DF5-8556-CA4422689334}" presName="spaceBetweenRectangles" presStyleCnt="0"/>
      <dgm:spPr/>
    </dgm:pt>
    <dgm:pt modelId="{BFCE012F-D9E7-4A49-96E8-8EAC25B3E404}" type="pres">
      <dgm:prSet presAssocID="{28A6B384-3044-4B9C-B602-5D614E457661}" presName="parentLin" presStyleCnt="0"/>
      <dgm:spPr/>
    </dgm:pt>
    <dgm:pt modelId="{13C34C96-FFC1-4C48-B293-3A36EDBF428E}" type="pres">
      <dgm:prSet presAssocID="{28A6B384-3044-4B9C-B602-5D614E45766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E2A1A57-D54D-4ADF-AA1E-6E9CD8398B30}" type="pres">
      <dgm:prSet presAssocID="{28A6B384-3044-4B9C-B602-5D614E45766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3F2E4-32E6-48E1-855F-9EA86DE1A287}" type="pres">
      <dgm:prSet presAssocID="{28A6B384-3044-4B9C-B602-5D614E457661}" presName="negativeSpace" presStyleCnt="0"/>
      <dgm:spPr/>
    </dgm:pt>
    <dgm:pt modelId="{A90E1FEE-9E17-4FF9-A1A3-7654C6DF7418}" type="pres">
      <dgm:prSet presAssocID="{28A6B384-3044-4B9C-B602-5D614E457661}" presName="childText" presStyleLbl="conFgAcc1" presStyleIdx="2" presStyleCnt="7">
        <dgm:presLayoutVars>
          <dgm:bulletEnabled val="1"/>
        </dgm:presLayoutVars>
      </dgm:prSet>
      <dgm:spPr/>
    </dgm:pt>
    <dgm:pt modelId="{3416677D-1B8E-40EE-BBA5-B722F51471A2}" type="pres">
      <dgm:prSet presAssocID="{BCA11DAA-C27B-4E3B-94B1-9C33D8455B51}" presName="spaceBetweenRectangles" presStyleCnt="0"/>
      <dgm:spPr/>
    </dgm:pt>
    <dgm:pt modelId="{2DB15FC2-4539-47AC-B42D-59B215F06076}" type="pres">
      <dgm:prSet presAssocID="{4811278B-7E09-4150-A3C6-8A6C525D9AC0}" presName="parentLin" presStyleCnt="0"/>
      <dgm:spPr/>
    </dgm:pt>
    <dgm:pt modelId="{8ECF35F3-D92E-479E-8E45-17232AD9F211}" type="pres">
      <dgm:prSet presAssocID="{4811278B-7E09-4150-A3C6-8A6C525D9AC0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94EA93C6-419B-4C63-BF2E-48EBBFECCC07}" type="pres">
      <dgm:prSet presAssocID="{4811278B-7E09-4150-A3C6-8A6C525D9AC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02CBD-80B4-4323-89CF-7DA2DFE54489}" type="pres">
      <dgm:prSet presAssocID="{4811278B-7E09-4150-A3C6-8A6C525D9AC0}" presName="negativeSpace" presStyleCnt="0"/>
      <dgm:spPr/>
    </dgm:pt>
    <dgm:pt modelId="{749B6EC1-58FF-45EA-A51D-85A14C9A4E0C}" type="pres">
      <dgm:prSet presAssocID="{4811278B-7E09-4150-A3C6-8A6C525D9AC0}" presName="childText" presStyleLbl="conFgAcc1" presStyleIdx="3" presStyleCnt="7">
        <dgm:presLayoutVars>
          <dgm:bulletEnabled val="1"/>
        </dgm:presLayoutVars>
      </dgm:prSet>
      <dgm:spPr/>
    </dgm:pt>
    <dgm:pt modelId="{7F1E0CAC-C5A8-4366-9BC8-9384FEB3ED73}" type="pres">
      <dgm:prSet presAssocID="{C7CCC18A-6B8B-45E5-80CF-DD3753F833D6}" presName="spaceBetweenRectangles" presStyleCnt="0"/>
      <dgm:spPr/>
    </dgm:pt>
    <dgm:pt modelId="{E492B68B-55FA-4A12-9617-84492958A96E}" type="pres">
      <dgm:prSet presAssocID="{DC0416BB-616B-4064-9EA8-06F1FDF27A82}" presName="parentLin" presStyleCnt="0"/>
      <dgm:spPr/>
    </dgm:pt>
    <dgm:pt modelId="{FBE71B5F-E7C0-4581-850B-37DDC44A1B42}" type="pres">
      <dgm:prSet presAssocID="{DC0416BB-616B-4064-9EA8-06F1FDF27A82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D42AB6A3-B1E2-494A-A3CD-9E09F348FB4C}" type="pres">
      <dgm:prSet presAssocID="{DC0416BB-616B-4064-9EA8-06F1FDF27A8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BFBF0-76E6-47FE-8C9F-3751A1591FE5}" type="pres">
      <dgm:prSet presAssocID="{DC0416BB-616B-4064-9EA8-06F1FDF27A82}" presName="negativeSpace" presStyleCnt="0"/>
      <dgm:spPr/>
    </dgm:pt>
    <dgm:pt modelId="{BDDF1804-C94D-4AF3-8D47-BC7FFAA7348D}" type="pres">
      <dgm:prSet presAssocID="{DC0416BB-616B-4064-9EA8-06F1FDF27A82}" presName="childText" presStyleLbl="conFgAcc1" presStyleIdx="4" presStyleCnt="7">
        <dgm:presLayoutVars>
          <dgm:bulletEnabled val="1"/>
        </dgm:presLayoutVars>
      </dgm:prSet>
      <dgm:spPr/>
    </dgm:pt>
    <dgm:pt modelId="{0CDAE006-C05D-4A88-9061-9EE5DADC6FC8}" type="pres">
      <dgm:prSet presAssocID="{6304EE51-C0F0-4EA5-B1B9-2C28C8971690}" presName="spaceBetweenRectangles" presStyleCnt="0"/>
      <dgm:spPr/>
    </dgm:pt>
    <dgm:pt modelId="{B07437DC-AF27-43CF-A9F5-69C3B050C50F}" type="pres">
      <dgm:prSet presAssocID="{1E380982-270C-433B-B739-0F09CAA419F7}" presName="parentLin" presStyleCnt="0"/>
      <dgm:spPr/>
    </dgm:pt>
    <dgm:pt modelId="{CD6DF876-5159-495A-967F-9B565CA43C09}" type="pres">
      <dgm:prSet presAssocID="{1E380982-270C-433B-B739-0F09CAA419F7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369701D3-C2FA-4F92-AE62-5D1427F09C46}" type="pres">
      <dgm:prSet presAssocID="{1E380982-270C-433B-B739-0F09CAA419F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FEB3E-75FD-4BE0-B42C-7C1DA84CF19B}" type="pres">
      <dgm:prSet presAssocID="{1E380982-270C-433B-B739-0F09CAA419F7}" presName="negativeSpace" presStyleCnt="0"/>
      <dgm:spPr/>
    </dgm:pt>
    <dgm:pt modelId="{AA787486-73C0-4E8D-87BD-66CF6387DD83}" type="pres">
      <dgm:prSet presAssocID="{1E380982-270C-433B-B739-0F09CAA419F7}" presName="childText" presStyleLbl="conFgAcc1" presStyleIdx="5" presStyleCnt="7">
        <dgm:presLayoutVars>
          <dgm:bulletEnabled val="1"/>
        </dgm:presLayoutVars>
      </dgm:prSet>
      <dgm:spPr/>
    </dgm:pt>
    <dgm:pt modelId="{BF325D12-8B05-4B90-8E11-D4AC2E2C4452}" type="pres">
      <dgm:prSet presAssocID="{0D59164A-7730-4C8A-825A-F745E953B093}" presName="spaceBetweenRectangles" presStyleCnt="0"/>
      <dgm:spPr/>
    </dgm:pt>
    <dgm:pt modelId="{26FAD1A3-27B8-49FB-806C-1AF23ACBE0FB}" type="pres">
      <dgm:prSet presAssocID="{0E19CE9A-9879-492D-A46A-258DFFF29249}" presName="parentLin" presStyleCnt="0"/>
      <dgm:spPr/>
    </dgm:pt>
    <dgm:pt modelId="{4D043128-505D-485D-8C0F-A19A5264763D}" type="pres">
      <dgm:prSet presAssocID="{0E19CE9A-9879-492D-A46A-258DFFF29249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596FCB58-260F-4292-AB77-3969A0CC3A9A}" type="pres">
      <dgm:prSet presAssocID="{0E19CE9A-9879-492D-A46A-258DFFF2924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CB21A-11F6-45E4-95B4-8F42297A67E0}" type="pres">
      <dgm:prSet presAssocID="{0E19CE9A-9879-492D-A46A-258DFFF29249}" presName="negativeSpace" presStyleCnt="0"/>
      <dgm:spPr/>
    </dgm:pt>
    <dgm:pt modelId="{5AE9722D-DA2A-40D8-A59E-B1B064F85769}" type="pres">
      <dgm:prSet presAssocID="{0E19CE9A-9879-492D-A46A-258DFFF29249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261BB883-DF63-4218-82EB-30675E9FA439}" type="presOf" srcId="{0E19CE9A-9879-492D-A46A-258DFFF29249}" destId="{4D043128-505D-485D-8C0F-A19A5264763D}" srcOrd="0" destOrd="0" presId="urn:microsoft.com/office/officeart/2005/8/layout/list1"/>
    <dgm:cxn modelId="{C51FD7FD-C9DF-4466-9FA4-FAAE1EAED638}" type="presOf" srcId="{28A6B384-3044-4B9C-B602-5D614E457661}" destId="{13C34C96-FFC1-4C48-B293-3A36EDBF428E}" srcOrd="0" destOrd="0" presId="urn:microsoft.com/office/officeart/2005/8/layout/list1"/>
    <dgm:cxn modelId="{9AB9D93E-8754-4480-A1F2-5E488AA340DE}" type="presOf" srcId="{1E380982-270C-433B-B739-0F09CAA419F7}" destId="{CD6DF876-5159-495A-967F-9B565CA43C09}" srcOrd="0" destOrd="0" presId="urn:microsoft.com/office/officeart/2005/8/layout/list1"/>
    <dgm:cxn modelId="{5FF723CC-95C6-4385-AB36-1F16498F32F3}" type="presOf" srcId="{4811278B-7E09-4150-A3C6-8A6C525D9AC0}" destId="{94EA93C6-419B-4C63-BF2E-48EBBFECCC07}" srcOrd="1" destOrd="0" presId="urn:microsoft.com/office/officeart/2005/8/layout/list1"/>
    <dgm:cxn modelId="{97F37349-1776-47C4-91B9-634AC22846B3}" type="presOf" srcId="{DC0416BB-616B-4064-9EA8-06F1FDF27A82}" destId="{FBE71B5F-E7C0-4581-850B-37DDC44A1B42}" srcOrd="0" destOrd="0" presId="urn:microsoft.com/office/officeart/2005/8/layout/list1"/>
    <dgm:cxn modelId="{D6060660-0354-4620-B934-64269A780A88}" type="presOf" srcId="{8CDDF69B-CBA3-4989-9D44-83ADE76B57B4}" destId="{BFF0D04C-2806-446D-820A-7E4F09066B50}" srcOrd="1" destOrd="0" presId="urn:microsoft.com/office/officeart/2005/8/layout/list1"/>
    <dgm:cxn modelId="{2DAC91C6-9910-4E9F-8EDA-CFF9386792A3}" type="presOf" srcId="{4811278B-7E09-4150-A3C6-8A6C525D9AC0}" destId="{8ECF35F3-D92E-479E-8E45-17232AD9F211}" srcOrd="0" destOrd="0" presId="urn:microsoft.com/office/officeart/2005/8/layout/list1"/>
    <dgm:cxn modelId="{FEE56748-682D-4BB2-B9FD-BAE998E71644}" srcId="{C2BA3F69-4925-4149-8FF7-BD663769980A}" destId="{DC0416BB-616B-4064-9EA8-06F1FDF27A82}" srcOrd="4" destOrd="0" parTransId="{198BA3A4-0443-4365-80CD-F2E69E82382D}" sibTransId="{6304EE51-C0F0-4EA5-B1B9-2C28C8971690}"/>
    <dgm:cxn modelId="{455A1245-0324-4314-9C21-BF4D36DC6C4D}" srcId="{C2BA3F69-4925-4149-8FF7-BD663769980A}" destId="{8CDDF69B-CBA3-4989-9D44-83ADE76B57B4}" srcOrd="0" destOrd="0" parTransId="{4B77BFEF-770D-444A-BDC7-E98F3DC970AA}" sibTransId="{3EA9994C-AC7B-407C-87B3-9DE92066C208}"/>
    <dgm:cxn modelId="{EF3591BA-4568-4932-8E0B-7A74927A4CBB}" type="presOf" srcId="{28A6B384-3044-4B9C-B602-5D614E457661}" destId="{6E2A1A57-D54D-4ADF-AA1E-6E9CD8398B30}" srcOrd="1" destOrd="0" presId="urn:microsoft.com/office/officeart/2005/8/layout/list1"/>
    <dgm:cxn modelId="{FF9976E4-AAA1-4E4F-BF50-C1941070D5EB}" type="presOf" srcId="{1E380982-270C-433B-B739-0F09CAA419F7}" destId="{369701D3-C2FA-4F92-AE62-5D1427F09C46}" srcOrd="1" destOrd="0" presId="urn:microsoft.com/office/officeart/2005/8/layout/list1"/>
    <dgm:cxn modelId="{7F9F9228-EB0E-4F20-AE73-09DFE5BB42DD}" type="presOf" srcId="{32423F56-90C2-47DC-8EB7-79C7865D0FCD}" destId="{705D9856-3558-44B2-A796-6F61C9EB1AB2}" srcOrd="1" destOrd="0" presId="urn:microsoft.com/office/officeart/2005/8/layout/list1"/>
    <dgm:cxn modelId="{D78941F8-1DEE-43D2-BDBC-3B07C613FBD8}" type="presOf" srcId="{32423F56-90C2-47DC-8EB7-79C7865D0FCD}" destId="{C0AF5FEE-DBCD-4CC1-800D-E4D00212BAF5}" srcOrd="0" destOrd="0" presId="urn:microsoft.com/office/officeart/2005/8/layout/list1"/>
    <dgm:cxn modelId="{4CE20E5D-5B2A-4D08-A3BF-C7468B0E09BE}" type="presOf" srcId="{DC0416BB-616B-4064-9EA8-06F1FDF27A82}" destId="{D42AB6A3-B1E2-494A-A3CD-9E09F348FB4C}" srcOrd="1" destOrd="0" presId="urn:microsoft.com/office/officeart/2005/8/layout/list1"/>
    <dgm:cxn modelId="{B9507AF6-BB47-4BD1-94E4-52421F2FF3F4}" srcId="{C2BA3F69-4925-4149-8FF7-BD663769980A}" destId="{1E380982-270C-433B-B739-0F09CAA419F7}" srcOrd="5" destOrd="0" parTransId="{4EDC572D-A578-40CA-B7EB-B45F1180C56F}" sibTransId="{0D59164A-7730-4C8A-825A-F745E953B093}"/>
    <dgm:cxn modelId="{1C746B18-D2DE-4236-8C01-848CE25F1737}" srcId="{C2BA3F69-4925-4149-8FF7-BD663769980A}" destId="{32423F56-90C2-47DC-8EB7-79C7865D0FCD}" srcOrd="1" destOrd="0" parTransId="{8179E1FB-5F08-452F-8DBB-0DB5F23EE05E}" sibTransId="{2630D7DC-43E3-4DF5-8556-CA4422689334}"/>
    <dgm:cxn modelId="{BA6D6760-4DE8-4EDD-930B-058173327C89}" type="presOf" srcId="{C2BA3F69-4925-4149-8FF7-BD663769980A}" destId="{89307BAB-6024-441F-BEBC-8D28F930F3C9}" srcOrd="0" destOrd="0" presId="urn:microsoft.com/office/officeart/2005/8/layout/list1"/>
    <dgm:cxn modelId="{CBB7B9B6-777F-4336-ADB2-EDA5658C8381}" srcId="{C2BA3F69-4925-4149-8FF7-BD663769980A}" destId="{4811278B-7E09-4150-A3C6-8A6C525D9AC0}" srcOrd="3" destOrd="0" parTransId="{BF052C2C-5730-43EF-A3D8-85803BE1AD9E}" sibTransId="{C7CCC18A-6B8B-45E5-80CF-DD3753F833D6}"/>
    <dgm:cxn modelId="{95D0FAD4-F743-4E89-AE18-777E2A117712}" srcId="{C2BA3F69-4925-4149-8FF7-BD663769980A}" destId="{28A6B384-3044-4B9C-B602-5D614E457661}" srcOrd="2" destOrd="0" parTransId="{2B6A4A77-C0E5-43A6-B222-94C6C83A463A}" sibTransId="{BCA11DAA-C27B-4E3B-94B1-9C33D8455B51}"/>
    <dgm:cxn modelId="{B24A2630-626F-41AF-AB0C-AF27EF05206D}" type="presOf" srcId="{8CDDF69B-CBA3-4989-9D44-83ADE76B57B4}" destId="{24F6AEFC-7FB7-4192-B5DB-E19F8EEBA5AF}" srcOrd="0" destOrd="0" presId="urn:microsoft.com/office/officeart/2005/8/layout/list1"/>
    <dgm:cxn modelId="{DA9B8E28-48CA-4F58-A637-AFB1910FD695}" srcId="{C2BA3F69-4925-4149-8FF7-BD663769980A}" destId="{0E19CE9A-9879-492D-A46A-258DFFF29249}" srcOrd="6" destOrd="0" parTransId="{79052205-24F2-4ADF-8FBF-9575FF2E202F}" sibTransId="{13C9B1E6-B9BB-417E-ABC2-54C7AE633948}"/>
    <dgm:cxn modelId="{B5F5FB59-E73B-4474-BD6C-F25A092B5F6A}" type="presOf" srcId="{0E19CE9A-9879-492D-A46A-258DFFF29249}" destId="{596FCB58-260F-4292-AB77-3969A0CC3A9A}" srcOrd="1" destOrd="0" presId="urn:microsoft.com/office/officeart/2005/8/layout/list1"/>
    <dgm:cxn modelId="{A5C4D9BE-73B3-42E3-B216-ED24DADBA991}" type="presParOf" srcId="{89307BAB-6024-441F-BEBC-8D28F930F3C9}" destId="{8D40E2C9-24D8-47FF-A831-704F94A345AF}" srcOrd="0" destOrd="0" presId="urn:microsoft.com/office/officeart/2005/8/layout/list1"/>
    <dgm:cxn modelId="{4D3E2DE9-EDF8-406E-98A5-BB8909674B2B}" type="presParOf" srcId="{8D40E2C9-24D8-47FF-A831-704F94A345AF}" destId="{24F6AEFC-7FB7-4192-B5DB-E19F8EEBA5AF}" srcOrd="0" destOrd="0" presId="urn:microsoft.com/office/officeart/2005/8/layout/list1"/>
    <dgm:cxn modelId="{53E90572-4C5D-47B2-868F-01C4DFB99049}" type="presParOf" srcId="{8D40E2C9-24D8-47FF-A831-704F94A345AF}" destId="{BFF0D04C-2806-446D-820A-7E4F09066B50}" srcOrd="1" destOrd="0" presId="urn:microsoft.com/office/officeart/2005/8/layout/list1"/>
    <dgm:cxn modelId="{C9D5E601-A401-4285-9071-CE4DAA5F67F0}" type="presParOf" srcId="{89307BAB-6024-441F-BEBC-8D28F930F3C9}" destId="{99973246-1CBE-4AE6-851A-98B21427DF76}" srcOrd="1" destOrd="0" presId="urn:microsoft.com/office/officeart/2005/8/layout/list1"/>
    <dgm:cxn modelId="{269D815D-A585-40F8-AF1F-A3EE41629B4B}" type="presParOf" srcId="{89307BAB-6024-441F-BEBC-8D28F930F3C9}" destId="{75D9D74E-D1FD-4157-931E-60CEADCF4643}" srcOrd="2" destOrd="0" presId="urn:microsoft.com/office/officeart/2005/8/layout/list1"/>
    <dgm:cxn modelId="{01406C11-0B0C-4555-BC74-B8511818E60A}" type="presParOf" srcId="{89307BAB-6024-441F-BEBC-8D28F930F3C9}" destId="{5719A147-8328-4675-8613-5083203E996D}" srcOrd="3" destOrd="0" presId="urn:microsoft.com/office/officeart/2005/8/layout/list1"/>
    <dgm:cxn modelId="{EC294AD2-D6EA-4365-8A76-66F581FBA375}" type="presParOf" srcId="{89307BAB-6024-441F-BEBC-8D28F930F3C9}" destId="{4C000FD2-F50E-44F3-A8A9-1A1B7D9C5C5C}" srcOrd="4" destOrd="0" presId="urn:microsoft.com/office/officeart/2005/8/layout/list1"/>
    <dgm:cxn modelId="{87D354C0-A057-47F5-9DCD-80A115C0EE06}" type="presParOf" srcId="{4C000FD2-F50E-44F3-A8A9-1A1B7D9C5C5C}" destId="{C0AF5FEE-DBCD-4CC1-800D-E4D00212BAF5}" srcOrd="0" destOrd="0" presId="urn:microsoft.com/office/officeart/2005/8/layout/list1"/>
    <dgm:cxn modelId="{6B9B254E-A7EA-4242-BB7E-310BE710C6CF}" type="presParOf" srcId="{4C000FD2-F50E-44F3-A8A9-1A1B7D9C5C5C}" destId="{705D9856-3558-44B2-A796-6F61C9EB1AB2}" srcOrd="1" destOrd="0" presId="urn:microsoft.com/office/officeart/2005/8/layout/list1"/>
    <dgm:cxn modelId="{D25A1849-1D54-46AF-87D8-BBED9C378F6E}" type="presParOf" srcId="{89307BAB-6024-441F-BEBC-8D28F930F3C9}" destId="{D20AC4A0-B390-4538-9363-95D5362A696D}" srcOrd="5" destOrd="0" presId="urn:microsoft.com/office/officeart/2005/8/layout/list1"/>
    <dgm:cxn modelId="{0C7E312E-09DB-4A5A-B128-0D8994A4BBF5}" type="presParOf" srcId="{89307BAB-6024-441F-BEBC-8D28F930F3C9}" destId="{D2BA4D7F-C103-4071-A43B-5BCB2A50704C}" srcOrd="6" destOrd="0" presId="urn:microsoft.com/office/officeart/2005/8/layout/list1"/>
    <dgm:cxn modelId="{600BD5B1-18C1-4EF6-B118-C37E08F2A2CA}" type="presParOf" srcId="{89307BAB-6024-441F-BEBC-8D28F930F3C9}" destId="{8099FF23-E14F-4D9B-A854-06AF5D9CAF6C}" srcOrd="7" destOrd="0" presId="urn:microsoft.com/office/officeart/2005/8/layout/list1"/>
    <dgm:cxn modelId="{797C9839-2ADE-4719-A92E-ED6A04F559D4}" type="presParOf" srcId="{89307BAB-6024-441F-BEBC-8D28F930F3C9}" destId="{BFCE012F-D9E7-4A49-96E8-8EAC25B3E404}" srcOrd="8" destOrd="0" presId="urn:microsoft.com/office/officeart/2005/8/layout/list1"/>
    <dgm:cxn modelId="{D9E68976-0550-4330-BFAF-D14C935A6E3B}" type="presParOf" srcId="{BFCE012F-D9E7-4A49-96E8-8EAC25B3E404}" destId="{13C34C96-FFC1-4C48-B293-3A36EDBF428E}" srcOrd="0" destOrd="0" presId="urn:microsoft.com/office/officeart/2005/8/layout/list1"/>
    <dgm:cxn modelId="{EC7F54E0-E6C4-4935-8505-E565FE99F9DA}" type="presParOf" srcId="{BFCE012F-D9E7-4A49-96E8-8EAC25B3E404}" destId="{6E2A1A57-D54D-4ADF-AA1E-6E9CD8398B30}" srcOrd="1" destOrd="0" presId="urn:microsoft.com/office/officeart/2005/8/layout/list1"/>
    <dgm:cxn modelId="{F7647D10-2161-434D-92E7-23651D949564}" type="presParOf" srcId="{89307BAB-6024-441F-BEBC-8D28F930F3C9}" destId="{9DD3F2E4-32E6-48E1-855F-9EA86DE1A287}" srcOrd="9" destOrd="0" presId="urn:microsoft.com/office/officeart/2005/8/layout/list1"/>
    <dgm:cxn modelId="{846AD388-1C74-4FCA-B2C7-A8180B69E3CC}" type="presParOf" srcId="{89307BAB-6024-441F-BEBC-8D28F930F3C9}" destId="{A90E1FEE-9E17-4FF9-A1A3-7654C6DF7418}" srcOrd="10" destOrd="0" presId="urn:microsoft.com/office/officeart/2005/8/layout/list1"/>
    <dgm:cxn modelId="{D0080838-6701-47F9-A817-3CD18C65AEC5}" type="presParOf" srcId="{89307BAB-6024-441F-BEBC-8D28F930F3C9}" destId="{3416677D-1B8E-40EE-BBA5-B722F51471A2}" srcOrd="11" destOrd="0" presId="urn:microsoft.com/office/officeart/2005/8/layout/list1"/>
    <dgm:cxn modelId="{07276D16-59E9-494D-B36D-6EE3291286CE}" type="presParOf" srcId="{89307BAB-6024-441F-BEBC-8D28F930F3C9}" destId="{2DB15FC2-4539-47AC-B42D-59B215F06076}" srcOrd="12" destOrd="0" presId="urn:microsoft.com/office/officeart/2005/8/layout/list1"/>
    <dgm:cxn modelId="{C3511207-EA34-405E-ADA0-3D70A84FCA7A}" type="presParOf" srcId="{2DB15FC2-4539-47AC-B42D-59B215F06076}" destId="{8ECF35F3-D92E-479E-8E45-17232AD9F211}" srcOrd="0" destOrd="0" presId="urn:microsoft.com/office/officeart/2005/8/layout/list1"/>
    <dgm:cxn modelId="{AFFC0A5C-FA0C-4060-B7FD-A5F6A721E2D5}" type="presParOf" srcId="{2DB15FC2-4539-47AC-B42D-59B215F06076}" destId="{94EA93C6-419B-4C63-BF2E-48EBBFECCC07}" srcOrd="1" destOrd="0" presId="urn:microsoft.com/office/officeart/2005/8/layout/list1"/>
    <dgm:cxn modelId="{20EA312F-E7A2-4DD7-8462-D63E36F5A433}" type="presParOf" srcId="{89307BAB-6024-441F-BEBC-8D28F930F3C9}" destId="{DFE02CBD-80B4-4323-89CF-7DA2DFE54489}" srcOrd="13" destOrd="0" presId="urn:microsoft.com/office/officeart/2005/8/layout/list1"/>
    <dgm:cxn modelId="{285302CA-4293-4487-91CA-50F0881B8FC0}" type="presParOf" srcId="{89307BAB-6024-441F-BEBC-8D28F930F3C9}" destId="{749B6EC1-58FF-45EA-A51D-85A14C9A4E0C}" srcOrd="14" destOrd="0" presId="urn:microsoft.com/office/officeart/2005/8/layout/list1"/>
    <dgm:cxn modelId="{2612742F-BB6C-4B4F-803F-04E93CB20627}" type="presParOf" srcId="{89307BAB-6024-441F-BEBC-8D28F930F3C9}" destId="{7F1E0CAC-C5A8-4366-9BC8-9384FEB3ED73}" srcOrd="15" destOrd="0" presId="urn:microsoft.com/office/officeart/2005/8/layout/list1"/>
    <dgm:cxn modelId="{6F8D2365-F15F-4CC6-9BD6-69622437A9CD}" type="presParOf" srcId="{89307BAB-6024-441F-BEBC-8D28F930F3C9}" destId="{E492B68B-55FA-4A12-9617-84492958A96E}" srcOrd="16" destOrd="0" presId="urn:microsoft.com/office/officeart/2005/8/layout/list1"/>
    <dgm:cxn modelId="{B2460A24-10C7-471D-A1E3-F26D503E1824}" type="presParOf" srcId="{E492B68B-55FA-4A12-9617-84492958A96E}" destId="{FBE71B5F-E7C0-4581-850B-37DDC44A1B42}" srcOrd="0" destOrd="0" presId="urn:microsoft.com/office/officeart/2005/8/layout/list1"/>
    <dgm:cxn modelId="{D6FD5231-782C-498B-94F1-EE39CA94D56E}" type="presParOf" srcId="{E492B68B-55FA-4A12-9617-84492958A96E}" destId="{D42AB6A3-B1E2-494A-A3CD-9E09F348FB4C}" srcOrd="1" destOrd="0" presId="urn:microsoft.com/office/officeart/2005/8/layout/list1"/>
    <dgm:cxn modelId="{BEBCC5D3-4823-46AB-A712-F4EFFD19DCC4}" type="presParOf" srcId="{89307BAB-6024-441F-BEBC-8D28F930F3C9}" destId="{C38BFBF0-76E6-47FE-8C9F-3751A1591FE5}" srcOrd="17" destOrd="0" presId="urn:microsoft.com/office/officeart/2005/8/layout/list1"/>
    <dgm:cxn modelId="{F426A618-7C64-4B98-8CFC-05A9DCB68B83}" type="presParOf" srcId="{89307BAB-6024-441F-BEBC-8D28F930F3C9}" destId="{BDDF1804-C94D-4AF3-8D47-BC7FFAA7348D}" srcOrd="18" destOrd="0" presId="urn:microsoft.com/office/officeart/2005/8/layout/list1"/>
    <dgm:cxn modelId="{B01D50D8-E8F1-4E15-B95E-ED9A50267FAA}" type="presParOf" srcId="{89307BAB-6024-441F-BEBC-8D28F930F3C9}" destId="{0CDAE006-C05D-4A88-9061-9EE5DADC6FC8}" srcOrd="19" destOrd="0" presId="urn:microsoft.com/office/officeart/2005/8/layout/list1"/>
    <dgm:cxn modelId="{1F22BF1B-1CB6-43EC-8553-03CD7D3375D5}" type="presParOf" srcId="{89307BAB-6024-441F-BEBC-8D28F930F3C9}" destId="{B07437DC-AF27-43CF-A9F5-69C3B050C50F}" srcOrd="20" destOrd="0" presId="urn:microsoft.com/office/officeart/2005/8/layout/list1"/>
    <dgm:cxn modelId="{618CFABD-2594-47A4-B214-5FDB93411B51}" type="presParOf" srcId="{B07437DC-AF27-43CF-A9F5-69C3B050C50F}" destId="{CD6DF876-5159-495A-967F-9B565CA43C09}" srcOrd="0" destOrd="0" presId="urn:microsoft.com/office/officeart/2005/8/layout/list1"/>
    <dgm:cxn modelId="{5B5E353A-E1A4-47D7-9BD5-851E62498550}" type="presParOf" srcId="{B07437DC-AF27-43CF-A9F5-69C3B050C50F}" destId="{369701D3-C2FA-4F92-AE62-5D1427F09C46}" srcOrd="1" destOrd="0" presId="urn:microsoft.com/office/officeart/2005/8/layout/list1"/>
    <dgm:cxn modelId="{4E1B4653-4269-44B3-B448-33B4EFE024B2}" type="presParOf" srcId="{89307BAB-6024-441F-BEBC-8D28F930F3C9}" destId="{E68FEB3E-75FD-4BE0-B42C-7C1DA84CF19B}" srcOrd="21" destOrd="0" presId="urn:microsoft.com/office/officeart/2005/8/layout/list1"/>
    <dgm:cxn modelId="{52F9BAD8-9E05-45D8-AC9A-A6FEEA6A8AC1}" type="presParOf" srcId="{89307BAB-6024-441F-BEBC-8D28F930F3C9}" destId="{AA787486-73C0-4E8D-87BD-66CF6387DD83}" srcOrd="22" destOrd="0" presId="urn:microsoft.com/office/officeart/2005/8/layout/list1"/>
    <dgm:cxn modelId="{5D55F20E-4FD7-4F88-82FA-DA1DEDC1C576}" type="presParOf" srcId="{89307BAB-6024-441F-BEBC-8D28F930F3C9}" destId="{BF325D12-8B05-4B90-8E11-D4AC2E2C4452}" srcOrd="23" destOrd="0" presId="urn:microsoft.com/office/officeart/2005/8/layout/list1"/>
    <dgm:cxn modelId="{26A4D4E2-7B04-4D18-84D6-FCAE9B2AB690}" type="presParOf" srcId="{89307BAB-6024-441F-BEBC-8D28F930F3C9}" destId="{26FAD1A3-27B8-49FB-806C-1AF23ACBE0FB}" srcOrd="24" destOrd="0" presId="urn:microsoft.com/office/officeart/2005/8/layout/list1"/>
    <dgm:cxn modelId="{708CF66A-8B5C-4E6B-9AC9-9DC8B150E397}" type="presParOf" srcId="{26FAD1A3-27B8-49FB-806C-1AF23ACBE0FB}" destId="{4D043128-505D-485D-8C0F-A19A5264763D}" srcOrd="0" destOrd="0" presId="urn:microsoft.com/office/officeart/2005/8/layout/list1"/>
    <dgm:cxn modelId="{4D6BFF92-1CD6-4F46-8482-0F54BB02396E}" type="presParOf" srcId="{26FAD1A3-27B8-49FB-806C-1AF23ACBE0FB}" destId="{596FCB58-260F-4292-AB77-3969A0CC3A9A}" srcOrd="1" destOrd="0" presId="urn:microsoft.com/office/officeart/2005/8/layout/list1"/>
    <dgm:cxn modelId="{94E8B1C1-406B-4714-880E-70932021007D}" type="presParOf" srcId="{89307BAB-6024-441F-BEBC-8D28F930F3C9}" destId="{C6BCB21A-11F6-45E4-95B4-8F42297A67E0}" srcOrd="25" destOrd="0" presId="urn:microsoft.com/office/officeart/2005/8/layout/list1"/>
    <dgm:cxn modelId="{3046D0FF-2457-436B-A9CA-07DF5D36EEA6}" type="presParOf" srcId="{89307BAB-6024-441F-BEBC-8D28F930F3C9}" destId="{5AE9722D-DA2A-40D8-A59E-B1B064F85769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060BB3-BE78-4976-8594-7129AB92DB1B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5703617-4E9A-405A-8871-B2F10E087B44}">
      <dgm:prSet phldrT="[Текст]"/>
      <dgm:spPr/>
      <dgm:t>
        <a:bodyPr/>
        <a:lstStyle/>
        <a:p>
          <a:r>
            <a:rPr lang="uk-UA" dirty="0" smtClean="0"/>
            <a:t>- органи виконавчої влади;</a:t>
          </a:r>
          <a:endParaRPr lang="ru-RU" dirty="0"/>
        </a:p>
      </dgm:t>
    </dgm:pt>
    <dgm:pt modelId="{C00FC6BE-6319-4490-8EE6-AD3A37990AC2}" type="parTrans" cxnId="{D2C126C8-2D52-4547-8FF2-C2AB04B56357}">
      <dgm:prSet/>
      <dgm:spPr/>
      <dgm:t>
        <a:bodyPr/>
        <a:lstStyle/>
        <a:p>
          <a:endParaRPr lang="ru-RU"/>
        </a:p>
      </dgm:t>
    </dgm:pt>
    <dgm:pt modelId="{019E4D0C-C144-42E0-A4EF-1AB3B0B61EF3}" type="sibTrans" cxnId="{D2C126C8-2D52-4547-8FF2-C2AB04B56357}">
      <dgm:prSet/>
      <dgm:spPr/>
      <dgm:t>
        <a:bodyPr/>
        <a:lstStyle/>
        <a:p>
          <a:endParaRPr lang="ru-RU"/>
        </a:p>
      </dgm:t>
    </dgm:pt>
    <dgm:pt modelId="{10810C43-D83E-4D26-871B-FCB9034C7F21}">
      <dgm:prSet phldrT="[Текст]"/>
      <dgm:spPr/>
      <dgm:t>
        <a:bodyPr/>
        <a:lstStyle/>
        <a:p>
          <a:r>
            <a:rPr lang="uk-UA" dirty="0" smtClean="0"/>
            <a:t>- виконавчі органи місцевого самоврядування;</a:t>
          </a:r>
          <a:endParaRPr lang="ru-RU" dirty="0"/>
        </a:p>
      </dgm:t>
    </dgm:pt>
    <dgm:pt modelId="{DE51AED1-22F0-4707-9228-B85AE15853DB}" type="parTrans" cxnId="{AF3FD3E2-0521-4F75-B568-C45CEB1D0770}">
      <dgm:prSet/>
      <dgm:spPr/>
      <dgm:t>
        <a:bodyPr/>
        <a:lstStyle/>
        <a:p>
          <a:endParaRPr lang="ru-RU"/>
        </a:p>
      </dgm:t>
    </dgm:pt>
    <dgm:pt modelId="{6D114221-811F-4FF6-971F-458F9B0C839E}" type="sibTrans" cxnId="{AF3FD3E2-0521-4F75-B568-C45CEB1D0770}">
      <dgm:prSet/>
      <dgm:spPr/>
      <dgm:t>
        <a:bodyPr/>
        <a:lstStyle/>
        <a:p>
          <a:endParaRPr lang="ru-RU"/>
        </a:p>
      </dgm:t>
    </dgm:pt>
    <dgm:pt modelId="{FD275EE6-7429-4A14-94BA-79279860BA98}">
      <dgm:prSet phldrT="[Текст]"/>
      <dgm:spPr/>
      <dgm:t>
        <a:bodyPr/>
        <a:lstStyle/>
        <a:p>
          <a:r>
            <a:rPr lang="uk-UA" dirty="0" smtClean="0"/>
            <a:t>- державна служба; </a:t>
          </a:r>
          <a:endParaRPr lang="ru-RU" dirty="0"/>
        </a:p>
      </dgm:t>
    </dgm:pt>
    <dgm:pt modelId="{6AA3E4BC-5F3C-412A-8BC5-F87E40F963B4}" type="parTrans" cxnId="{83414C99-E49F-4F13-9E15-0FF585CE2166}">
      <dgm:prSet/>
      <dgm:spPr/>
      <dgm:t>
        <a:bodyPr/>
        <a:lstStyle/>
        <a:p>
          <a:endParaRPr lang="ru-RU"/>
        </a:p>
      </dgm:t>
    </dgm:pt>
    <dgm:pt modelId="{55B24F60-DC36-43D5-AABF-B551CEE8A5B8}" type="sibTrans" cxnId="{83414C99-E49F-4F13-9E15-0FF585CE2166}">
      <dgm:prSet/>
      <dgm:spPr/>
      <dgm:t>
        <a:bodyPr/>
        <a:lstStyle/>
        <a:p>
          <a:endParaRPr lang="ru-RU"/>
        </a:p>
      </dgm:t>
    </dgm:pt>
    <dgm:pt modelId="{F02288EE-45D9-46FB-9EE2-6B82ACDC2EEA}">
      <dgm:prSet phldrT="[Текст]"/>
      <dgm:spPr/>
      <dgm:t>
        <a:bodyPr/>
        <a:lstStyle/>
        <a:p>
          <a:r>
            <a:rPr lang="uk-UA" dirty="0" smtClean="0"/>
            <a:t>- служба в органах місцевого самоврядування.</a:t>
          </a:r>
          <a:endParaRPr lang="ru-RU" dirty="0"/>
        </a:p>
      </dgm:t>
    </dgm:pt>
    <dgm:pt modelId="{3E4C9F2C-8114-4A7F-A5CF-94348D982311}" type="parTrans" cxnId="{A86EEA20-5D86-4F55-9AAF-7CAE42C59CE6}">
      <dgm:prSet/>
      <dgm:spPr/>
      <dgm:t>
        <a:bodyPr/>
        <a:lstStyle/>
        <a:p>
          <a:endParaRPr lang="ru-RU"/>
        </a:p>
      </dgm:t>
    </dgm:pt>
    <dgm:pt modelId="{14B11119-B252-465B-B706-68B9343D4F82}" type="sibTrans" cxnId="{A86EEA20-5D86-4F55-9AAF-7CAE42C59CE6}">
      <dgm:prSet/>
      <dgm:spPr/>
      <dgm:t>
        <a:bodyPr/>
        <a:lstStyle/>
        <a:p>
          <a:endParaRPr lang="ru-RU"/>
        </a:p>
      </dgm:t>
    </dgm:pt>
    <dgm:pt modelId="{7AABB5CF-3FBB-4C74-A65B-B19CA129350A}" type="pres">
      <dgm:prSet presAssocID="{3A060BB3-BE78-4976-8594-7129AB92DB1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2586B-979F-4A6A-ADD9-1385204149B9}" type="pres">
      <dgm:prSet presAssocID="{C5703617-4E9A-405A-8871-B2F10E087B44}" presName="parentLin" presStyleCnt="0"/>
      <dgm:spPr/>
    </dgm:pt>
    <dgm:pt modelId="{82301D50-E934-4024-A8D5-C2298B91F917}" type="pres">
      <dgm:prSet presAssocID="{C5703617-4E9A-405A-8871-B2F10E087B4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122B9FC-CE67-4203-A77E-4C30FEC60861}" type="pres">
      <dgm:prSet presAssocID="{C5703617-4E9A-405A-8871-B2F10E087B4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DD4D2-7518-47FB-8496-A81D7A2FC7B0}" type="pres">
      <dgm:prSet presAssocID="{C5703617-4E9A-405A-8871-B2F10E087B44}" presName="negativeSpace" presStyleCnt="0"/>
      <dgm:spPr/>
    </dgm:pt>
    <dgm:pt modelId="{C95DF628-70F8-4802-B1C5-CA131506AA78}" type="pres">
      <dgm:prSet presAssocID="{C5703617-4E9A-405A-8871-B2F10E087B44}" presName="childText" presStyleLbl="conFgAcc1" presStyleIdx="0" presStyleCnt="4">
        <dgm:presLayoutVars>
          <dgm:bulletEnabled val="1"/>
        </dgm:presLayoutVars>
      </dgm:prSet>
      <dgm:spPr/>
    </dgm:pt>
    <dgm:pt modelId="{77DF03E3-6424-4D2B-9A1F-12B9AE4F3F47}" type="pres">
      <dgm:prSet presAssocID="{019E4D0C-C144-42E0-A4EF-1AB3B0B61EF3}" presName="spaceBetweenRectangles" presStyleCnt="0"/>
      <dgm:spPr/>
    </dgm:pt>
    <dgm:pt modelId="{4CE742D2-A9B8-4B24-8982-B521044C5FCE}" type="pres">
      <dgm:prSet presAssocID="{10810C43-D83E-4D26-871B-FCB9034C7F21}" presName="parentLin" presStyleCnt="0"/>
      <dgm:spPr/>
    </dgm:pt>
    <dgm:pt modelId="{0687BE29-7EB5-4AAC-9FD7-A6EB67D03E7C}" type="pres">
      <dgm:prSet presAssocID="{10810C43-D83E-4D26-871B-FCB9034C7F2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37B9985-9C9F-4462-9539-B39A383804C3}" type="pres">
      <dgm:prSet presAssocID="{10810C43-D83E-4D26-871B-FCB9034C7F2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844AC-34E1-4AD6-BB82-BCFEFCA02A3E}" type="pres">
      <dgm:prSet presAssocID="{10810C43-D83E-4D26-871B-FCB9034C7F21}" presName="negativeSpace" presStyleCnt="0"/>
      <dgm:spPr/>
    </dgm:pt>
    <dgm:pt modelId="{7BAA3B30-16EF-4980-8B88-7581F54C2E66}" type="pres">
      <dgm:prSet presAssocID="{10810C43-D83E-4D26-871B-FCB9034C7F21}" presName="childText" presStyleLbl="conFgAcc1" presStyleIdx="1" presStyleCnt="4">
        <dgm:presLayoutVars>
          <dgm:bulletEnabled val="1"/>
        </dgm:presLayoutVars>
      </dgm:prSet>
      <dgm:spPr/>
    </dgm:pt>
    <dgm:pt modelId="{A21B4B71-BD84-4E80-B4A9-A5DE3B60CB59}" type="pres">
      <dgm:prSet presAssocID="{6D114221-811F-4FF6-971F-458F9B0C839E}" presName="spaceBetweenRectangles" presStyleCnt="0"/>
      <dgm:spPr/>
    </dgm:pt>
    <dgm:pt modelId="{C0B4005A-66E4-40E5-B5DD-A95FBF8E468C}" type="pres">
      <dgm:prSet presAssocID="{FD275EE6-7429-4A14-94BA-79279860BA98}" presName="parentLin" presStyleCnt="0"/>
      <dgm:spPr/>
    </dgm:pt>
    <dgm:pt modelId="{470372FC-FCD6-4611-A187-E2FD4C626F7B}" type="pres">
      <dgm:prSet presAssocID="{FD275EE6-7429-4A14-94BA-79279860BA9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D3AABB7-B91A-4A57-885F-389929203628}" type="pres">
      <dgm:prSet presAssocID="{FD275EE6-7429-4A14-94BA-79279860BA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502AF-9D6F-4CDF-9B19-6310B236B5EF}" type="pres">
      <dgm:prSet presAssocID="{FD275EE6-7429-4A14-94BA-79279860BA98}" presName="negativeSpace" presStyleCnt="0"/>
      <dgm:spPr/>
    </dgm:pt>
    <dgm:pt modelId="{3854695A-5006-43E6-9E40-1CE66953D50C}" type="pres">
      <dgm:prSet presAssocID="{FD275EE6-7429-4A14-94BA-79279860BA98}" presName="childText" presStyleLbl="conFgAcc1" presStyleIdx="2" presStyleCnt="4">
        <dgm:presLayoutVars>
          <dgm:bulletEnabled val="1"/>
        </dgm:presLayoutVars>
      </dgm:prSet>
      <dgm:spPr/>
    </dgm:pt>
    <dgm:pt modelId="{131709E7-A25C-4ABA-A17D-F6BE7A7764E9}" type="pres">
      <dgm:prSet presAssocID="{55B24F60-DC36-43D5-AABF-B551CEE8A5B8}" presName="spaceBetweenRectangles" presStyleCnt="0"/>
      <dgm:spPr/>
    </dgm:pt>
    <dgm:pt modelId="{1EA33388-D0B2-4DE1-8D2E-D9150E518251}" type="pres">
      <dgm:prSet presAssocID="{F02288EE-45D9-46FB-9EE2-6B82ACDC2EEA}" presName="parentLin" presStyleCnt="0"/>
      <dgm:spPr/>
    </dgm:pt>
    <dgm:pt modelId="{36105C51-E7EA-4D99-95D2-56CE0F51F21F}" type="pres">
      <dgm:prSet presAssocID="{F02288EE-45D9-46FB-9EE2-6B82ACDC2EEA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A7502B2-56CD-47FE-84BB-CDA70CC6942F}" type="pres">
      <dgm:prSet presAssocID="{F02288EE-45D9-46FB-9EE2-6B82ACDC2EE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382BF-5F13-4CE1-9214-EB004F759F69}" type="pres">
      <dgm:prSet presAssocID="{F02288EE-45D9-46FB-9EE2-6B82ACDC2EEA}" presName="negativeSpace" presStyleCnt="0"/>
      <dgm:spPr/>
    </dgm:pt>
    <dgm:pt modelId="{630799C5-D631-4347-B934-D650BE9B1862}" type="pres">
      <dgm:prSet presAssocID="{F02288EE-45D9-46FB-9EE2-6B82ACDC2EE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E53C659-EC00-4389-8E80-57EFC111AFD0}" type="presOf" srcId="{10810C43-D83E-4D26-871B-FCB9034C7F21}" destId="{0687BE29-7EB5-4AAC-9FD7-A6EB67D03E7C}" srcOrd="0" destOrd="0" presId="urn:microsoft.com/office/officeart/2005/8/layout/list1"/>
    <dgm:cxn modelId="{79B5B0B7-FDF0-4D12-93CC-35B8D807E2E6}" type="presOf" srcId="{FD275EE6-7429-4A14-94BA-79279860BA98}" destId="{DD3AABB7-B91A-4A57-885F-389929203628}" srcOrd="1" destOrd="0" presId="urn:microsoft.com/office/officeart/2005/8/layout/list1"/>
    <dgm:cxn modelId="{7F1AEC1B-E5E2-46B7-BAD9-737CE88AB945}" type="presOf" srcId="{3A060BB3-BE78-4976-8594-7129AB92DB1B}" destId="{7AABB5CF-3FBB-4C74-A65B-B19CA129350A}" srcOrd="0" destOrd="0" presId="urn:microsoft.com/office/officeart/2005/8/layout/list1"/>
    <dgm:cxn modelId="{B6C3D758-5BEC-4882-AA15-23512FFA8699}" type="presOf" srcId="{F02288EE-45D9-46FB-9EE2-6B82ACDC2EEA}" destId="{2A7502B2-56CD-47FE-84BB-CDA70CC6942F}" srcOrd="1" destOrd="0" presId="urn:microsoft.com/office/officeart/2005/8/layout/list1"/>
    <dgm:cxn modelId="{A813FB05-8627-4049-BFE8-2E06A87B7EC1}" type="presOf" srcId="{C5703617-4E9A-405A-8871-B2F10E087B44}" destId="{F122B9FC-CE67-4203-A77E-4C30FEC60861}" srcOrd="1" destOrd="0" presId="urn:microsoft.com/office/officeart/2005/8/layout/list1"/>
    <dgm:cxn modelId="{6BA09D00-A2F8-4BB0-A4F3-D0920968822E}" type="presOf" srcId="{C5703617-4E9A-405A-8871-B2F10E087B44}" destId="{82301D50-E934-4024-A8D5-C2298B91F917}" srcOrd="0" destOrd="0" presId="urn:microsoft.com/office/officeart/2005/8/layout/list1"/>
    <dgm:cxn modelId="{A86EEA20-5D86-4F55-9AAF-7CAE42C59CE6}" srcId="{3A060BB3-BE78-4976-8594-7129AB92DB1B}" destId="{F02288EE-45D9-46FB-9EE2-6B82ACDC2EEA}" srcOrd="3" destOrd="0" parTransId="{3E4C9F2C-8114-4A7F-A5CF-94348D982311}" sibTransId="{14B11119-B252-465B-B706-68B9343D4F82}"/>
    <dgm:cxn modelId="{7BA56429-4C0A-490E-9E03-88283BFECC32}" type="presOf" srcId="{10810C43-D83E-4D26-871B-FCB9034C7F21}" destId="{237B9985-9C9F-4462-9539-B39A383804C3}" srcOrd="1" destOrd="0" presId="urn:microsoft.com/office/officeart/2005/8/layout/list1"/>
    <dgm:cxn modelId="{D2C126C8-2D52-4547-8FF2-C2AB04B56357}" srcId="{3A060BB3-BE78-4976-8594-7129AB92DB1B}" destId="{C5703617-4E9A-405A-8871-B2F10E087B44}" srcOrd="0" destOrd="0" parTransId="{C00FC6BE-6319-4490-8EE6-AD3A37990AC2}" sibTransId="{019E4D0C-C144-42E0-A4EF-1AB3B0B61EF3}"/>
    <dgm:cxn modelId="{AF3FD3E2-0521-4F75-B568-C45CEB1D0770}" srcId="{3A060BB3-BE78-4976-8594-7129AB92DB1B}" destId="{10810C43-D83E-4D26-871B-FCB9034C7F21}" srcOrd="1" destOrd="0" parTransId="{DE51AED1-22F0-4707-9228-B85AE15853DB}" sibTransId="{6D114221-811F-4FF6-971F-458F9B0C839E}"/>
    <dgm:cxn modelId="{83414C99-E49F-4F13-9E15-0FF585CE2166}" srcId="{3A060BB3-BE78-4976-8594-7129AB92DB1B}" destId="{FD275EE6-7429-4A14-94BA-79279860BA98}" srcOrd="2" destOrd="0" parTransId="{6AA3E4BC-5F3C-412A-8BC5-F87E40F963B4}" sibTransId="{55B24F60-DC36-43D5-AABF-B551CEE8A5B8}"/>
    <dgm:cxn modelId="{4AB1A76C-C360-48EA-B91A-963F1E13681D}" type="presOf" srcId="{F02288EE-45D9-46FB-9EE2-6B82ACDC2EEA}" destId="{36105C51-E7EA-4D99-95D2-56CE0F51F21F}" srcOrd="0" destOrd="0" presId="urn:microsoft.com/office/officeart/2005/8/layout/list1"/>
    <dgm:cxn modelId="{A8F68B67-E64A-4905-9AC0-D0ADE622E8BB}" type="presOf" srcId="{FD275EE6-7429-4A14-94BA-79279860BA98}" destId="{470372FC-FCD6-4611-A187-E2FD4C626F7B}" srcOrd="0" destOrd="0" presId="urn:microsoft.com/office/officeart/2005/8/layout/list1"/>
    <dgm:cxn modelId="{9037B470-227E-4A3F-BD3C-3C118F565316}" type="presParOf" srcId="{7AABB5CF-3FBB-4C74-A65B-B19CA129350A}" destId="{C062586B-979F-4A6A-ADD9-1385204149B9}" srcOrd="0" destOrd="0" presId="urn:microsoft.com/office/officeart/2005/8/layout/list1"/>
    <dgm:cxn modelId="{3CA25CF0-B796-4443-A800-CDCFAA30B28D}" type="presParOf" srcId="{C062586B-979F-4A6A-ADD9-1385204149B9}" destId="{82301D50-E934-4024-A8D5-C2298B91F917}" srcOrd="0" destOrd="0" presId="urn:microsoft.com/office/officeart/2005/8/layout/list1"/>
    <dgm:cxn modelId="{036D1AD2-2720-4BA8-B8F4-70DD9C7ACE56}" type="presParOf" srcId="{C062586B-979F-4A6A-ADD9-1385204149B9}" destId="{F122B9FC-CE67-4203-A77E-4C30FEC60861}" srcOrd="1" destOrd="0" presId="urn:microsoft.com/office/officeart/2005/8/layout/list1"/>
    <dgm:cxn modelId="{5007AEAF-201F-448C-B3A8-689086740F58}" type="presParOf" srcId="{7AABB5CF-3FBB-4C74-A65B-B19CA129350A}" destId="{B8EDD4D2-7518-47FB-8496-A81D7A2FC7B0}" srcOrd="1" destOrd="0" presId="urn:microsoft.com/office/officeart/2005/8/layout/list1"/>
    <dgm:cxn modelId="{612238D2-F2DF-4763-B516-C56C848F14A6}" type="presParOf" srcId="{7AABB5CF-3FBB-4C74-A65B-B19CA129350A}" destId="{C95DF628-70F8-4802-B1C5-CA131506AA78}" srcOrd="2" destOrd="0" presId="urn:microsoft.com/office/officeart/2005/8/layout/list1"/>
    <dgm:cxn modelId="{56071CCC-C641-4DB5-9A3D-2449FC03CF96}" type="presParOf" srcId="{7AABB5CF-3FBB-4C74-A65B-B19CA129350A}" destId="{77DF03E3-6424-4D2B-9A1F-12B9AE4F3F47}" srcOrd="3" destOrd="0" presId="urn:microsoft.com/office/officeart/2005/8/layout/list1"/>
    <dgm:cxn modelId="{8D51C5EB-8CB2-4E0F-8489-27A321A8D855}" type="presParOf" srcId="{7AABB5CF-3FBB-4C74-A65B-B19CA129350A}" destId="{4CE742D2-A9B8-4B24-8982-B521044C5FCE}" srcOrd="4" destOrd="0" presId="urn:microsoft.com/office/officeart/2005/8/layout/list1"/>
    <dgm:cxn modelId="{DA58BE2F-92AC-4BA2-8E0E-4B1A0CCE1FCF}" type="presParOf" srcId="{4CE742D2-A9B8-4B24-8982-B521044C5FCE}" destId="{0687BE29-7EB5-4AAC-9FD7-A6EB67D03E7C}" srcOrd="0" destOrd="0" presId="urn:microsoft.com/office/officeart/2005/8/layout/list1"/>
    <dgm:cxn modelId="{2BFA24C7-A306-49D8-86C5-2C7F302EDA20}" type="presParOf" srcId="{4CE742D2-A9B8-4B24-8982-B521044C5FCE}" destId="{237B9985-9C9F-4462-9539-B39A383804C3}" srcOrd="1" destOrd="0" presId="urn:microsoft.com/office/officeart/2005/8/layout/list1"/>
    <dgm:cxn modelId="{AD058C03-CFF6-4CC9-B259-81135D6DFDE2}" type="presParOf" srcId="{7AABB5CF-3FBB-4C74-A65B-B19CA129350A}" destId="{201844AC-34E1-4AD6-BB82-BCFEFCA02A3E}" srcOrd="5" destOrd="0" presId="urn:microsoft.com/office/officeart/2005/8/layout/list1"/>
    <dgm:cxn modelId="{EA69EB1F-AACD-4734-988A-EAC4239B190A}" type="presParOf" srcId="{7AABB5CF-3FBB-4C74-A65B-B19CA129350A}" destId="{7BAA3B30-16EF-4980-8B88-7581F54C2E66}" srcOrd="6" destOrd="0" presId="urn:microsoft.com/office/officeart/2005/8/layout/list1"/>
    <dgm:cxn modelId="{478CE2BE-2F1B-4E0B-ACBC-70ED7359D834}" type="presParOf" srcId="{7AABB5CF-3FBB-4C74-A65B-B19CA129350A}" destId="{A21B4B71-BD84-4E80-B4A9-A5DE3B60CB59}" srcOrd="7" destOrd="0" presId="urn:microsoft.com/office/officeart/2005/8/layout/list1"/>
    <dgm:cxn modelId="{66CFE6C8-3511-4AC7-9036-153173134D84}" type="presParOf" srcId="{7AABB5CF-3FBB-4C74-A65B-B19CA129350A}" destId="{C0B4005A-66E4-40E5-B5DD-A95FBF8E468C}" srcOrd="8" destOrd="0" presId="urn:microsoft.com/office/officeart/2005/8/layout/list1"/>
    <dgm:cxn modelId="{891A0DD4-1D1C-405C-B49E-7A5AE8E445E2}" type="presParOf" srcId="{C0B4005A-66E4-40E5-B5DD-A95FBF8E468C}" destId="{470372FC-FCD6-4611-A187-E2FD4C626F7B}" srcOrd="0" destOrd="0" presId="urn:microsoft.com/office/officeart/2005/8/layout/list1"/>
    <dgm:cxn modelId="{AD56F65A-1C2B-4A9A-B17B-9D2B44A2ADD7}" type="presParOf" srcId="{C0B4005A-66E4-40E5-B5DD-A95FBF8E468C}" destId="{DD3AABB7-B91A-4A57-885F-389929203628}" srcOrd="1" destOrd="0" presId="urn:microsoft.com/office/officeart/2005/8/layout/list1"/>
    <dgm:cxn modelId="{168C0379-4317-4EE0-9916-2D15C7219F4A}" type="presParOf" srcId="{7AABB5CF-3FBB-4C74-A65B-B19CA129350A}" destId="{60F502AF-9D6F-4CDF-9B19-6310B236B5EF}" srcOrd="9" destOrd="0" presId="urn:microsoft.com/office/officeart/2005/8/layout/list1"/>
    <dgm:cxn modelId="{AAFDE19C-D7FC-496C-973A-35BADF38080E}" type="presParOf" srcId="{7AABB5CF-3FBB-4C74-A65B-B19CA129350A}" destId="{3854695A-5006-43E6-9E40-1CE66953D50C}" srcOrd="10" destOrd="0" presId="urn:microsoft.com/office/officeart/2005/8/layout/list1"/>
    <dgm:cxn modelId="{EAA5B798-B04B-4AE4-8C71-757C3EC58B41}" type="presParOf" srcId="{7AABB5CF-3FBB-4C74-A65B-B19CA129350A}" destId="{131709E7-A25C-4ABA-A17D-F6BE7A7764E9}" srcOrd="11" destOrd="0" presId="urn:microsoft.com/office/officeart/2005/8/layout/list1"/>
    <dgm:cxn modelId="{DE64DC8D-5552-498F-88D3-DA0EEA426AD2}" type="presParOf" srcId="{7AABB5CF-3FBB-4C74-A65B-B19CA129350A}" destId="{1EA33388-D0B2-4DE1-8D2E-D9150E518251}" srcOrd="12" destOrd="0" presId="urn:microsoft.com/office/officeart/2005/8/layout/list1"/>
    <dgm:cxn modelId="{460A3CC5-6364-4659-BDC0-D53170A0CF3C}" type="presParOf" srcId="{1EA33388-D0B2-4DE1-8D2E-D9150E518251}" destId="{36105C51-E7EA-4D99-95D2-56CE0F51F21F}" srcOrd="0" destOrd="0" presId="urn:microsoft.com/office/officeart/2005/8/layout/list1"/>
    <dgm:cxn modelId="{1FFEE853-22C7-4737-B448-0562BB429A06}" type="presParOf" srcId="{1EA33388-D0B2-4DE1-8D2E-D9150E518251}" destId="{2A7502B2-56CD-47FE-84BB-CDA70CC6942F}" srcOrd="1" destOrd="0" presId="urn:microsoft.com/office/officeart/2005/8/layout/list1"/>
    <dgm:cxn modelId="{AD9B3EE4-B10B-4C0F-AF60-C0244AD3381D}" type="presParOf" srcId="{7AABB5CF-3FBB-4C74-A65B-B19CA129350A}" destId="{315382BF-5F13-4CE1-9214-EB004F759F69}" srcOrd="13" destOrd="0" presId="urn:microsoft.com/office/officeart/2005/8/layout/list1"/>
    <dgm:cxn modelId="{639193EC-413A-4DF6-8BD2-80A920AC52F8}" type="presParOf" srcId="{7AABB5CF-3FBB-4C74-A65B-B19CA129350A}" destId="{630799C5-D631-4347-B934-D650BE9B186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7E998B-F7EB-488B-B609-81803DFFB43E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7BB0883-99F1-48AA-BEB9-4D253DF8A19E}">
      <dgm:prSet phldrT="[Текст]" custT="1"/>
      <dgm:spPr/>
      <dgm:t>
        <a:bodyPr/>
        <a:lstStyle/>
        <a:p>
          <a:r>
            <a:rPr lang="uk-UA" sz="1400" dirty="0" smtClean="0"/>
            <a:t>фізичні особи</a:t>
          </a:r>
          <a:r>
            <a:rPr lang="uk-UA" sz="1400" i="1" dirty="0" smtClean="0"/>
            <a:t> —</a:t>
          </a:r>
          <a:r>
            <a:rPr lang="uk-UA" sz="1400" dirty="0" smtClean="0"/>
            <a:t> громадяни України, іноземці, особи без громадянства;</a:t>
          </a:r>
          <a:endParaRPr lang="ru-RU" sz="1400" dirty="0"/>
        </a:p>
      </dgm:t>
    </dgm:pt>
    <dgm:pt modelId="{CFE673B1-8D49-41AB-AA9C-C09E62F51336}" type="parTrans" cxnId="{EAE03723-690D-4FF1-AE9E-B8382F02B225}">
      <dgm:prSet/>
      <dgm:spPr/>
      <dgm:t>
        <a:bodyPr/>
        <a:lstStyle/>
        <a:p>
          <a:endParaRPr lang="ru-RU"/>
        </a:p>
      </dgm:t>
    </dgm:pt>
    <dgm:pt modelId="{433B40F0-49C9-45B8-BE34-B705A604B81F}" type="sibTrans" cxnId="{EAE03723-690D-4FF1-AE9E-B8382F02B225}">
      <dgm:prSet/>
      <dgm:spPr/>
      <dgm:t>
        <a:bodyPr/>
        <a:lstStyle/>
        <a:p>
          <a:endParaRPr lang="ru-RU"/>
        </a:p>
      </dgm:t>
    </dgm:pt>
    <dgm:pt modelId="{09A3E570-2C18-4F93-B60F-88F74185DA8E}">
      <dgm:prSet phldrT="[Текст]" custT="1"/>
      <dgm:spPr/>
      <dgm:t>
        <a:bodyPr/>
        <a:lstStyle/>
        <a:p>
          <a:r>
            <a:rPr lang="uk-UA" sz="1400" dirty="0" smtClean="0"/>
            <a:t>юридичні особи</a:t>
          </a:r>
          <a:r>
            <a:rPr lang="uk-UA" sz="1400" i="1" dirty="0" smtClean="0"/>
            <a:t> —</a:t>
          </a:r>
          <a:r>
            <a:rPr lang="uk-UA" sz="1400" dirty="0" smtClean="0"/>
            <a:t> органи виконавчої влади, будь-які інші державні органи, </a:t>
          </a:r>
          <a:r>
            <a:rPr lang="uk-UA" sz="1400" dirty="0" err="1" smtClean="0"/>
            <a:t>органи</a:t>
          </a:r>
          <a:r>
            <a:rPr lang="uk-UA" sz="1400" dirty="0" smtClean="0"/>
            <a:t> місцевого самоврядування, об'єднання громадян, підприємства, установи, організації (в особі їхніх керівників, які очолюють органи управління цих підприємств, установ, організацій);</a:t>
          </a:r>
          <a:endParaRPr lang="ru-RU" sz="1400" dirty="0"/>
        </a:p>
      </dgm:t>
    </dgm:pt>
    <dgm:pt modelId="{720A390E-8AC9-42E2-9D8C-CEB2B1B0C6F6}" type="parTrans" cxnId="{E5910212-8C62-4574-B8DF-49622EB604C4}">
      <dgm:prSet/>
      <dgm:spPr/>
      <dgm:t>
        <a:bodyPr/>
        <a:lstStyle/>
        <a:p>
          <a:endParaRPr lang="ru-RU"/>
        </a:p>
      </dgm:t>
    </dgm:pt>
    <dgm:pt modelId="{9B8048DE-AF07-4A83-9D91-C6E4D90D5C61}" type="sibTrans" cxnId="{E5910212-8C62-4574-B8DF-49622EB604C4}">
      <dgm:prSet/>
      <dgm:spPr/>
      <dgm:t>
        <a:bodyPr/>
        <a:lstStyle/>
        <a:p>
          <a:endParaRPr lang="ru-RU"/>
        </a:p>
      </dgm:t>
    </dgm:pt>
    <dgm:pt modelId="{55148159-224C-4BB5-922C-3FB58514CDAD}">
      <dgm:prSet phldrT="[Текст]" custT="1"/>
      <dgm:spPr/>
      <dgm:t>
        <a:bodyPr/>
        <a:lstStyle/>
        <a:p>
          <a:r>
            <a:rPr lang="uk-UA" sz="1400" dirty="0" smtClean="0"/>
            <a:t>колективні суб'єкти (утворення), які не мають ознак юридичної особи, але тією чи іншою мірою наділені нормами адміністративного права певними правами і обов'язками;</a:t>
          </a:r>
          <a:endParaRPr lang="ru-RU" sz="1400" dirty="0"/>
        </a:p>
      </dgm:t>
    </dgm:pt>
    <dgm:pt modelId="{7225A8D0-2A10-48C3-B37F-1568473993F2}" type="parTrans" cxnId="{18FC7025-A5F3-419F-8C8C-04C7BC821F30}">
      <dgm:prSet/>
      <dgm:spPr/>
      <dgm:t>
        <a:bodyPr/>
        <a:lstStyle/>
        <a:p>
          <a:endParaRPr lang="ru-RU"/>
        </a:p>
      </dgm:t>
    </dgm:pt>
    <dgm:pt modelId="{EC3CBC7E-8B63-458A-8479-61018EEA4989}" type="sibTrans" cxnId="{18FC7025-A5F3-419F-8C8C-04C7BC821F30}">
      <dgm:prSet/>
      <dgm:spPr/>
      <dgm:t>
        <a:bodyPr/>
        <a:lstStyle/>
        <a:p>
          <a:endParaRPr lang="ru-RU"/>
        </a:p>
      </dgm:t>
    </dgm:pt>
    <dgm:pt modelId="{0501846D-32A8-4372-BD44-4E006896FFC0}">
      <dgm:prSet phldrT="[Текст]" custT="1"/>
      <dgm:spPr/>
      <dgm:t>
        <a:bodyPr/>
        <a:lstStyle/>
        <a:p>
          <a:r>
            <a:rPr lang="uk-UA" sz="1400" smtClean="0"/>
            <a:t>структурні підрозділи державних і недержавних органів, підприємств, установ, організацій, деякі інші громадські утворення (на кшталт загальних зборів громадян за місцем проживання).</a:t>
          </a:r>
          <a:endParaRPr lang="ru-RU" sz="1400" dirty="0"/>
        </a:p>
      </dgm:t>
    </dgm:pt>
    <dgm:pt modelId="{709EE970-80F4-4782-AA58-699D6A15C305}" type="parTrans" cxnId="{EE94049F-EE1E-4244-8A9F-F93A779A4651}">
      <dgm:prSet/>
      <dgm:spPr/>
      <dgm:t>
        <a:bodyPr/>
        <a:lstStyle/>
        <a:p>
          <a:endParaRPr lang="ru-RU"/>
        </a:p>
      </dgm:t>
    </dgm:pt>
    <dgm:pt modelId="{1F3EC4A5-7E63-43A4-847A-618A0DF72B14}" type="sibTrans" cxnId="{EE94049F-EE1E-4244-8A9F-F93A779A4651}">
      <dgm:prSet/>
      <dgm:spPr/>
      <dgm:t>
        <a:bodyPr/>
        <a:lstStyle/>
        <a:p>
          <a:endParaRPr lang="ru-RU"/>
        </a:p>
      </dgm:t>
    </dgm:pt>
    <dgm:pt modelId="{0C28AA34-AEF1-4C1C-A04A-57AA3881444F}" type="pres">
      <dgm:prSet presAssocID="{C87E998B-F7EB-488B-B609-81803DFFB4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70E845-73A5-4185-BAE9-8877671E7E84}" type="pres">
      <dgm:prSet presAssocID="{07BB0883-99F1-48AA-BEB9-4D253DF8A19E}" presName="parentLin" presStyleCnt="0"/>
      <dgm:spPr/>
    </dgm:pt>
    <dgm:pt modelId="{780F28B0-3D82-4C4A-867A-B9BA225B8123}" type="pres">
      <dgm:prSet presAssocID="{07BB0883-99F1-48AA-BEB9-4D253DF8A19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5F60775-4423-4BCA-B3BB-513DBD3B7815}" type="pres">
      <dgm:prSet presAssocID="{07BB0883-99F1-48AA-BEB9-4D253DF8A19E}" presName="parentText" presStyleLbl="node1" presStyleIdx="0" presStyleCnt="4" custScaleX="142857" custLinFactNeighborX="-11051" custLinFactNeighborY="88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13B96-3FA7-48DC-9EA3-141ED3BAC3E6}" type="pres">
      <dgm:prSet presAssocID="{07BB0883-99F1-48AA-BEB9-4D253DF8A19E}" presName="negativeSpace" presStyleCnt="0"/>
      <dgm:spPr/>
    </dgm:pt>
    <dgm:pt modelId="{22666E6A-0E23-4FA6-B8A2-46B8EF1C69A5}" type="pres">
      <dgm:prSet presAssocID="{07BB0883-99F1-48AA-BEB9-4D253DF8A19E}" presName="childText" presStyleLbl="conFgAcc1" presStyleIdx="0" presStyleCnt="4">
        <dgm:presLayoutVars>
          <dgm:bulletEnabled val="1"/>
        </dgm:presLayoutVars>
      </dgm:prSet>
      <dgm:spPr/>
    </dgm:pt>
    <dgm:pt modelId="{DF6095C7-804E-4379-AADF-39292560706C}" type="pres">
      <dgm:prSet presAssocID="{433B40F0-49C9-45B8-BE34-B705A604B81F}" presName="spaceBetweenRectangles" presStyleCnt="0"/>
      <dgm:spPr/>
    </dgm:pt>
    <dgm:pt modelId="{6D263C55-1A6F-4476-9872-4456DE18C451}" type="pres">
      <dgm:prSet presAssocID="{09A3E570-2C18-4F93-B60F-88F74185DA8E}" presName="parentLin" presStyleCnt="0"/>
      <dgm:spPr/>
    </dgm:pt>
    <dgm:pt modelId="{1A4895FD-421C-461E-9B77-D81C31C0691E}" type="pres">
      <dgm:prSet presAssocID="{09A3E570-2C18-4F93-B60F-88F74185DA8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29A64BF-95E1-4068-B2AB-C644DEC960FF}" type="pres">
      <dgm:prSet presAssocID="{09A3E570-2C18-4F93-B60F-88F74185DA8E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4C12B-C0A6-4871-A8C5-6E3FEC342E28}" type="pres">
      <dgm:prSet presAssocID="{09A3E570-2C18-4F93-B60F-88F74185DA8E}" presName="negativeSpace" presStyleCnt="0"/>
      <dgm:spPr/>
    </dgm:pt>
    <dgm:pt modelId="{6095C9D0-7ED7-44F6-9DF2-D51EA2BACBA7}" type="pres">
      <dgm:prSet presAssocID="{09A3E570-2C18-4F93-B60F-88F74185DA8E}" presName="childText" presStyleLbl="conFgAcc1" presStyleIdx="1" presStyleCnt="4">
        <dgm:presLayoutVars>
          <dgm:bulletEnabled val="1"/>
        </dgm:presLayoutVars>
      </dgm:prSet>
      <dgm:spPr/>
    </dgm:pt>
    <dgm:pt modelId="{2BA5646B-11D8-44AC-8890-AF30355BD142}" type="pres">
      <dgm:prSet presAssocID="{9B8048DE-AF07-4A83-9D91-C6E4D90D5C61}" presName="spaceBetweenRectangles" presStyleCnt="0"/>
      <dgm:spPr/>
    </dgm:pt>
    <dgm:pt modelId="{70C5F44C-C314-4E8D-B894-8BE007200BA6}" type="pres">
      <dgm:prSet presAssocID="{55148159-224C-4BB5-922C-3FB58514CDAD}" presName="parentLin" presStyleCnt="0"/>
      <dgm:spPr/>
    </dgm:pt>
    <dgm:pt modelId="{CCB66936-5236-43EF-94D5-7EAC4D6CBDD6}" type="pres">
      <dgm:prSet presAssocID="{55148159-224C-4BB5-922C-3FB58514CDA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99CFF32-50FA-4F57-84BE-148C44024D8A}" type="pres">
      <dgm:prSet presAssocID="{55148159-224C-4BB5-922C-3FB58514CDAD}" presName="parentText" presStyleLbl="node1" presStyleIdx="2" presStyleCnt="4" custScaleX="142857" custLinFactNeighborX="50596" custLinFactNeighborY="5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6F5BA-D07B-4ADE-A74F-45EB960AE216}" type="pres">
      <dgm:prSet presAssocID="{55148159-224C-4BB5-922C-3FB58514CDAD}" presName="negativeSpace" presStyleCnt="0"/>
      <dgm:spPr/>
    </dgm:pt>
    <dgm:pt modelId="{C2C48249-0F02-474D-93CF-12F866B3FA53}" type="pres">
      <dgm:prSet presAssocID="{55148159-224C-4BB5-922C-3FB58514CDAD}" presName="childText" presStyleLbl="conFgAcc1" presStyleIdx="2" presStyleCnt="4">
        <dgm:presLayoutVars>
          <dgm:bulletEnabled val="1"/>
        </dgm:presLayoutVars>
      </dgm:prSet>
      <dgm:spPr/>
    </dgm:pt>
    <dgm:pt modelId="{C0BF901C-AC0D-4EED-AA25-4ACA4FD13724}" type="pres">
      <dgm:prSet presAssocID="{EC3CBC7E-8B63-458A-8479-61018EEA4989}" presName="spaceBetweenRectangles" presStyleCnt="0"/>
      <dgm:spPr/>
    </dgm:pt>
    <dgm:pt modelId="{CA9F9B48-7EF2-4901-89D1-E4E9D36757EE}" type="pres">
      <dgm:prSet presAssocID="{0501846D-32A8-4372-BD44-4E006896FFC0}" presName="parentLin" presStyleCnt="0"/>
      <dgm:spPr/>
    </dgm:pt>
    <dgm:pt modelId="{73C59DD6-21E5-4961-9F01-76DA4F09F613}" type="pres">
      <dgm:prSet presAssocID="{0501846D-32A8-4372-BD44-4E006896FFC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C03FDF4-A6EA-4313-92DA-2AF0E78E4BD3}" type="pres">
      <dgm:prSet presAssocID="{0501846D-32A8-4372-BD44-4E006896FFC0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91489-3B57-494F-BE38-3DFC29466454}" type="pres">
      <dgm:prSet presAssocID="{0501846D-32A8-4372-BD44-4E006896FFC0}" presName="negativeSpace" presStyleCnt="0"/>
      <dgm:spPr/>
    </dgm:pt>
    <dgm:pt modelId="{7C1EFDF5-85EB-410C-B550-5763DEF7881F}" type="pres">
      <dgm:prSet presAssocID="{0501846D-32A8-4372-BD44-4E006896FFC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69241D7-4517-4BAE-A2AF-50D5139BAEF9}" type="presOf" srcId="{55148159-224C-4BB5-922C-3FB58514CDAD}" destId="{CCB66936-5236-43EF-94D5-7EAC4D6CBDD6}" srcOrd="0" destOrd="0" presId="urn:microsoft.com/office/officeart/2005/8/layout/list1"/>
    <dgm:cxn modelId="{D1AA734E-306F-4C78-AEFD-B6A3067F59D5}" type="presOf" srcId="{09A3E570-2C18-4F93-B60F-88F74185DA8E}" destId="{B29A64BF-95E1-4068-B2AB-C644DEC960FF}" srcOrd="1" destOrd="0" presId="urn:microsoft.com/office/officeart/2005/8/layout/list1"/>
    <dgm:cxn modelId="{32FB7B14-9834-4EA9-90DB-BB5125CBFD01}" type="presOf" srcId="{0501846D-32A8-4372-BD44-4E006896FFC0}" destId="{73C59DD6-21E5-4961-9F01-76DA4F09F613}" srcOrd="0" destOrd="0" presId="urn:microsoft.com/office/officeart/2005/8/layout/list1"/>
    <dgm:cxn modelId="{18FC7025-A5F3-419F-8C8C-04C7BC821F30}" srcId="{C87E998B-F7EB-488B-B609-81803DFFB43E}" destId="{55148159-224C-4BB5-922C-3FB58514CDAD}" srcOrd="2" destOrd="0" parTransId="{7225A8D0-2A10-48C3-B37F-1568473993F2}" sibTransId="{EC3CBC7E-8B63-458A-8479-61018EEA4989}"/>
    <dgm:cxn modelId="{414596F8-8C22-4E21-92F0-2B48530AC152}" type="presOf" srcId="{07BB0883-99F1-48AA-BEB9-4D253DF8A19E}" destId="{55F60775-4423-4BCA-B3BB-513DBD3B7815}" srcOrd="1" destOrd="0" presId="urn:microsoft.com/office/officeart/2005/8/layout/list1"/>
    <dgm:cxn modelId="{E53EA1E7-F490-43B2-99A0-B06AACA3D01C}" type="presOf" srcId="{09A3E570-2C18-4F93-B60F-88F74185DA8E}" destId="{1A4895FD-421C-461E-9B77-D81C31C0691E}" srcOrd="0" destOrd="0" presId="urn:microsoft.com/office/officeart/2005/8/layout/list1"/>
    <dgm:cxn modelId="{341D2379-1C63-47FA-98FB-40AE8E8FA7EB}" type="presOf" srcId="{0501846D-32A8-4372-BD44-4E006896FFC0}" destId="{7C03FDF4-A6EA-4313-92DA-2AF0E78E4BD3}" srcOrd="1" destOrd="0" presId="urn:microsoft.com/office/officeart/2005/8/layout/list1"/>
    <dgm:cxn modelId="{78DC83AC-FA9F-4195-998C-B4C2C86FE619}" type="presOf" srcId="{C87E998B-F7EB-488B-B609-81803DFFB43E}" destId="{0C28AA34-AEF1-4C1C-A04A-57AA3881444F}" srcOrd="0" destOrd="0" presId="urn:microsoft.com/office/officeart/2005/8/layout/list1"/>
    <dgm:cxn modelId="{EE94049F-EE1E-4244-8A9F-F93A779A4651}" srcId="{C87E998B-F7EB-488B-B609-81803DFFB43E}" destId="{0501846D-32A8-4372-BD44-4E006896FFC0}" srcOrd="3" destOrd="0" parTransId="{709EE970-80F4-4782-AA58-699D6A15C305}" sibTransId="{1F3EC4A5-7E63-43A4-847A-618A0DF72B14}"/>
    <dgm:cxn modelId="{A9359D89-8A15-4D7A-AE10-B11B0800E6F7}" type="presOf" srcId="{07BB0883-99F1-48AA-BEB9-4D253DF8A19E}" destId="{780F28B0-3D82-4C4A-867A-B9BA225B8123}" srcOrd="0" destOrd="0" presId="urn:microsoft.com/office/officeart/2005/8/layout/list1"/>
    <dgm:cxn modelId="{302C8D64-601D-4CCA-AD26-1556CD660B3B}" type="presOf" srcId="{55148159-224C-4BB5-922C-3FB58514CDAD}" destId="{599CFF32-50FA-4F57-84BE-148C44024D8A}" srcOrd="1" destOrd="0" presId="urn:microsoft.com/office/officeart/2005/8/layout/list1"/>
    <dgm:cxn modelId="{EAE03723-690D-4FF1-AE9E-B8382F02B225}" srcId="{C87E998B-F7EB-488B-B609-81803DFFB43E}" destId="{07BB0883-99F1-48AA-BEB9-4D253DF8A19E}" srcOrd="0" destOrd="0" parTransId="{CFE673B1-8D49-41AB-AA9C-C09E62F51336}" sibTransId="{433B40F0-49C9-45B8-BE34-B705A604B81F}"/>
    <dgm:cxn modelId="{E5910212-8C62-4574-B8DF-49622EB604C4}" srcId="{C87E998B-F7EB-488B-B609-81803DFFB43E}" destId="{09A3E570-2C18-4F93-B60F-88F74185DA8E}" srcOrd="1" destOrd="0" parTransId="{720A390E-8AC9-42E2-9D8C-CEB2B1B0C6F6}" sibTransId="{9B8048DE-AF07-4A83-9D91-C6E4D90D5C61}"/>
    <dgm:cxn modelId="{71F2921F-B1F0-42B1-96FE-DCBF503E9102}" type="presParOf" srcId="{0C28AA34-AEF1-4C1C-A04A-57AA3881444F}" destId="{D370E845-73A5-4185-BAE9-8877671E7E84}" srcOrd="0" destOrd="0" presId="urn:microsoft.com/office/officeart/2005/8/layout/list1"/>
    <dgm:cxn modelId="{9AD71384-1710-4789-A2B5-4103271E5225}" type="presParOf" srcId="{D370E845-73A5-4185-BAE9-8877671E7E84}" destId="{780F28B0-3D82-4C4A-867A-B9BA225B8123}" srcOrd="0" destOrd="0" presId="urn:microsoft.com/office/officeart/2005/8/layout/list1"/>
    <dgm:cxn modelId="{24F8F8CD-FBA5-4257-9AAF-BB387888AFF9}" type="presParOf" srcId="{D370E845-73A5-4185-BAE9-8877671E7E84}" destId="{55F60775-4423-4BCA-B3BB-513DBD3B7815}" srcOrd="1" destOrd="0" presId="urn:microsoft.com/office/officeart/2005/8/layout/list1"/>
    <dgm:cxn modelId="{E9204A45-09CC-4827-921D-A3ED195316B9}" type="presParOf" srcId="{0C28AA34-AEF1-4C1C-A04A-57AA3881444F}" destId="{18C13B96-3FA7-48DC-9EA3-141ED3BAC3E6}" srcOrd="1" destOrd="0" presId="urn:microsoft.com/office/officeart/2005/8/layout/list1"/>
    <dgm:cxn modelId="{A8D341BF-5511-4BD9-83BE-BBFE3DA896BC}" type="presParOf" srcId="{0C28AA34-AEF1-4C1C-A04A-57AA3881444F}" destId="{22666E6A-0E23-4FA6-B8A2-46B8EF1C69A5}" srcOrd="2" destOrd="0" presId="urn:microsoft.com/office/officeart/2005/8/layout/list1"/>
    <dgm:cxn modelId="{04BBD1F0-1767-4C43-A0CC-6D107D718F88}" type="presParOf" srcId="{0C28AA34-AEF1-4C1C-A04A-57AA3881444F}" destId="{DF6095C7-804E-4379-AADF-39292560706C}" srcOrd="3" destOrd="0" presId="urn:microsoft.com/office/officeart/2005/8/layout/list1"/>
    <dgm:cxn modelId="{8205DDB6-A007-4ACB-8409-DA9742FF708E}" type="presParOf" srcId="{0C28AA34-AEF1-4C1C-A04A-57AA3881444F}" destId="{6D263C55-1A6F-4476-9872-4456DE18C451}" srcOrd="4" destOrd="0" presId="urn:microsoft.com/office/officeart/2005/8/layout/list1"/>
    <dgm:cxn modelId="{20F7B83B-5C2D-450F-AA2C-8C5D0735F6D2}" type="presParOf" srcId="{6D263C55-1A6F-4476-9872-4456DE18C451}" destId="{1A4895FD-421C-461E-9B77-D81C31C0691E}" srcOrd="0" destOrd="0" presId="urn:microsoft.com/office/officeart/2005/8/layout/list1"/>
    <dgm:cxn modelId="{9254DBF6-79F9-4F0F-9AB5-0DD7276198EB}" type="presParOf" srcId="{6D263C55-1A6F-4476-9872-4456DE18C451}" destId="{B29A64BF-95E1-4068-B2AB-C644DEC960FF}" srcOrd="1" destOrd="0" presId="urn:microsoft.com/office/officeart/2005/8/layout/list1"/>
    <dgm:cxn modelId="{B4AA974A-0FFE-4D68-A66C-B680FA65C7A8}" type="presParOf" srcId="{0C28AA34-AEF1-4C1C-A04A-57AA3881444F}" destId="{9B64C12B-C0A6-4871-A8C5-6E3FEC342E28}" srcOrd="5" destOrd="0" presId="urn:microsoft.com/office/officeart/2005/8/layout/list1"/>
    <dgm:cxn modelId="{F7AA2C8B-3B5B-4E1A-8B55-34E421250689}" type="presParOf" srcId="{0C28AA34-AEF1-4C1C-A04A-57AA3881444F}" destId="{6095C9D0-7ED7-44F6-9DF2-D51EA2BACBA7}" srcOrd="6" destOrd="0" presId="urn:microsoft.com/office/officeart/2005/8/layout/list1"/>
    <dgm:cxn modelId="{14F688E9-DE1F-467C-B815-1C9B349B72D9}" type="presParOf" srcId="{0C28AA34-AEF1-4C1C-A04A-57AA3881444F}" destId="{2BA5646B-11D8-44AC-8890-AF30355BD142}" srcOrd="7" destOrd="0" presId="urn:microsoft.com/office/officeart/2005/8/layout/list1"/>
    <dgm:cxn modelId="{4B7364E3-585D-4CB5-A5EE-701DF42630AD}" type="presParOf" srcId="{0C28AA34-AEF1-4C1C-A04A-57AA3881444F}" destId="{70C5F44C-C314-4E8D-B894-8BE007200BA6}" srcOrd="8" destOrd="0" presId="urn:microsoft.com/office/officeart/2005/8/layout/list1"/>
    <dgm:cxn modelId="{8E8BFEEE-778D-45DB-B50C-20013B276B24}" type="presParOf" srcId="{70C5F44C-C314-4E8D-B894-8BE007200BA6}" destId="{CCB66936-5236-43EF-94D5-7EAC4D6CBDD6}" srcOrd="0" destOrd="0" presId="urn:microsoft.com/office/officeart/2005/8/layout/list1"/>
    <dgm:cxn modelId="{EF3FDCDE-357D-4986-B7FC-78DA50E1C955}" type="presParOf" srcId="{70C5F44C-C314-4E8D-B894-8BE007200BA6}" destId="{599CFF32-50FA-4F57-84BE-148C44024D8A}" srcOrd="1" destOrd="0" presId="urn:microsoft.com/office/officeart/2005/8/layout/list1"/>
    <dgm:cxn modelId="{44218C0E-413C-406A-B793-4B111FA16950}" type="presParOf" srcId="{0C28AA34-AEF1-4C1C-A04A-57AA3881444F}" destId="{CEA6F5BA-D07B-4ADE-A74F-45EB960AE216}" srcOrd="9" destOrd="0" presId="urn:microsoft.com/office/officeart/2005/8/layout/list1"/>
    <dgm:cxn modelId="{5EA1E40D-CA28-4360-A982-0B47AAB2A947}" type="presParOf" srcId="{0C28AA34-AEF1-4C1C-A04A-57AA3881444F}" destId="{C2C48249-0F02-474D-93CF-12F866B3FA53}" srcOrd="10" destOrd="0" presId="urn:microsoft.com/office/officeart/2005/8/layout/list1"/>
    <dgm:cxn modelId="{471DDDF9-8D02-463E-AD05-7842AD81AC92}" type="presParOf" srcId="{0C28AA34-AEF1-4C1C-A04A-57AA3881444F}" destId="{C0BF901C-AC0D-4EED-AA25-4ACA4FD13724}" srcOrd="11" destOrd="0" presId="urn:microsoft.com/office/officeart/2005/8/layout/list1"/>
    <dgm:cxn modelId="{69BAF600-D825-42E3-A564-CAB07E44AE5D}" type="presParOf" srcId="{0C28AA34-AEF1-4C1C-A04A-57AA3881444F}" destId="{CA9F9B48-7EF2-4901-89D1-E4E9D36757EE}" srcOrd="12" destOrd="0" presId="urn:microsoft.com/office/officeart/2005/8/layout/list1"/>
    <dgm:cxn modelId="{F632A5A1-CC14-453B-A2A3-AABF105B3E99}" type="presParOf" srcId="{CA9F9B48-7EF2-4901-89D1-E4E9D36757EE}" destId="{73C59DD6-21E5-4961-9F01-76DA4F09F613}" srcOrd="0" destOrd="0" presId="urn:microsoft.com/office/officeart/2005/8/layout/list1"/>
    <dgm:cxn modelId="{A7EBEC75-7F51-4BE4-B1E0-504152433881}" type="presParOf" srcId="{CA9F9B48-7EF2-4901-89D1-E4E9D36757EE}" destId="{7C03FDF4-A6EA-4313-92DA-2AF0E78E4BD3}" srcOrd="1" destOrd="0" presId="urn:microsoft.com/office/officeart/2005/8/layout/list1"/>
    <dgm:cxn modelId="{9853435B-3CE8-45E0-B91E-18197033C384}" type="presParOf" srcId="{0C28AA34-AEF1-4C1C-A04A-57AA3881444F}" destId="{EE491489-3B57-494F-BE38-3DFC29466454}" srcOrd="13" destOrd="0" presId="urn:microsoft.com/office/officeart/2005/8/layout/list1"/>
    <dgm:cxn modelId="{9E8307CE-A2D3-4658-82BE-CE6E744E89D6}" type="presParOf" srcId="{0C28AA34-AEF1-4C1C-A04A-57AA3881444F}" destId="{7C1EFDF5-85EB-410C-B550-5763DEF7881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8F7EAA-E4C6-4606-8286-01533387B280}">
      <dsp:nvSpPr>
        <dsp:cNvPr id="0" name=""/>
        <dsp:cNvSpPr/>
      </dsp:nvSpPr>
      <dsp:spPr>
        <a:xfrm>
          <a:off x="1017460" y="3114"/>
          <a:ext cx="6401054" cy="1507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Суб'єкти адміністративного права — це учасники суспільних відносин, які мають суб'єктивні права та виконують юридичні (суб'єктивні) обов'язки, встановлені адміністративно-правовими нормами. </a:t>
          </a:r>
          <a:endParaRPr lang="ru-RU" sz="1400" kern="1200" dirty="0"/>
        </a:p>
      </dsp:txBody>
      <dsp:txXfrm>
        <a:off x="1017460" y="3114"/>
        <a:ext cx="6401054" cy="1507442"/>
      </dsp:txXfrm>
    </dsp:sp>
    <dsp:sp modelId="{D9E1F35C-037E-4D37-B3EA-C171D19D9991}">
      <dsp:nvSpPr>
        <dsp:cNvPr id="0" name=""/>
        <dsp:cNvSpPr/>
      </dsp:nvSpPr>
      <dsp:spPr>
        <a:xfrm>
          <a:off x="4732" y="1658187"/>
          <a:ext cx="1845335" cy="1507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Суб'єктами адміністративного права є громадяни, іноземці, особи без громадянства. </a:t>
          </a:r>
          <a:endParaRPr lang="ru-RU" sz="1400" kern="1200" dirty="0"/>
        </a:p>
      </dsp:txBody>
      <dsp:txXfrm>
        <a:off x="4732" y="1658187"/>
        <a:ext cx="1845335" cy="1507442"/>
      </dsp:txXfrm>
    </dsp:sp>
    <dsp:sp modelId="{9BB17906-4572-4408-B716-6FB7C4CB5D82}">
      <dsp:nvSpPr>
        <dsp:cNvPr id="0" name=""/>
        <dsp:cNvSpPr/>
      </dsp:nvSpPr>
      <dsp:spPr>
        <a:xfrm>
          <a:off x="11655" y="3313259"/>
          <a:ext cx="1831489" cy="1507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Суб'єктами адміністративно-правових відносин є також різноманітні господарські структури.</a:t>
          </a:r>
          <a:endParaRPr lang="ru-RU" sz="1400" kern="1200" dirty="0"/>
        </a:p>
      </dsp:txBody>
      <dsp:txXfrm>
        <a:off x="11655" y="3313259"/>
        <a:ext cx="1831489" cy="1507442"/>
      </dsp:txXfrm>
    </dsp:sp>
    <dsp:sp modelId="{14141B39-C590-453B-85FE-D2BEEE72AC7F}">
      <dsp:nvSpPr>
        <dsp:cNvPr id="0" name=""/>
        <dsp:cNvSpPr/>
      </dsp:nvSpPr>
      <dsp:spPr>
        <a:xfrm>
          <a:off x="2003913" y="1658187"/>
          <a:ext cx="6427328" cy="1507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Суб'єктами адміністративно-правових відносин є органи держави, насамперед це Президент України, органи виконавчої влади, а також внутрішні частини їх апарату, органи громадських організацій, діяльність яких регулюється правом, адміністрація підприємств, установ, організацій, а також органи місцевого самоврядування. </a:t>
          </a:r>
          <a:endParaRPr lang="ru-RU" sz="1400" kern="1200" dirty="0"/>
        </a:p>
      </dsp:txBody>
      <dsp:txXfrm>
        <a:off x="2003913" y="1658187"/>
        <a:ext cx="6427328" cy="1507442"/>
      </dsp:txXfrm>
    </dsp:sp>
    <dsp:sp modelId="{83F39D5F-64E5-4AAD-AEF6-3D8B18235623}">
      <dsp:nvSpPr>
        <dsp:cNvPr id="0" name=""/>
        <dsp:cNvSpPr/>
      </dsp:nvSpPr>
      <dsp:spPr>
        <a:xfrm>
          <a:off x="3633321" y="3313259"/>
          <a:ext cx="3168513" cy="1507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Суб'єктами цих відносин треба визнати і структурні підрозділи підприємств, установ, організацій (наприклад, цех, факультет, відділення в лікарні тощо). </a:t>
          </a:r>
          <a:endParaRPr lang="ru-RU" sz="1400" kern="1200" dirty="0"/>
        </a:p>
      </dsp:txBody>
      <dsp:txXfrm>
        <a:off x="3633321" y="3313259"/>
        <a:ext cx="3168513" cy="15074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D9D74E-D1FD-4157-931E-60CEADCF4643}">
      <dsp:nvSpPr>
        <dsp:cNvPr id="0" name=""/>
        <dsp:cNvSpPr/>
      </dsp:nvSpPr>
      <dsp:spPr>
        <a:xfrm>
          <a:off x="0" y="328771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0D04C-2806-446D-820A-7E4F09066B50}">
      <dsp:nvSpPr>
        <dsp:cNvPr id="0" name=""/>
        <dsp:cNvSpPr/>
      </dsp:nvSpPr>
      <dsp:spPr>
        <a:xfrm>
          <a:off x="424847" y="107371"/>
          <a:ext cx="594786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органи публічної адміністрації та їх представники;</a:t>
          </a:r>
          <a:endParaRPr lang="ru-RU" sz="1600" kern="1200" dirty="0"/>
        </a:p>
      </dsp:txBody>
      <dsp:txXfrm>
        <a:off x="424847" y="107371"/>
        <a:ext cx="5947860" cy="442800"/>
      </dsp:txXfrm>
    </dsp:sp>
    <dsp:sp modelId="{D2BA4D7F-C103-4071-A43B-5BCB2A50704C}">
      <dsp:nvSpPr>
        <dsp:cNvPr id="0" name=""/>
        <dsp:cNvSpPr/>
      </dsp:nvSpPr>
      <dsp:spPr>
        <a:xfrm>
          <a:off x="0" y="10091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1581921"/>
              <a:satOff val="-1039"/>
              <a:lumOff val="-2026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D9856-3558-44B2-A796-6F61C9EB1AB2}">
      <dsp:nvSpPr>
        <dsp:cNvPr id="0" name=""/>
        <dsp:cNvSpPr/>
      </dsp:nvSpPr>
      <dsp:spPr>
        <a:xfrm>
          <a:off x="424847" y="787771"/>
          <a:ext cx="5947860" cy="442800"/>
        </a:xfrm>
        <a:prstGeom prst="roundRect">
          <a:avLst/>
        </a:prstGeom>
        <a:solidFill>
          <a:schemeClr val="accent3">
            <a:hueOff val="-1581921"/>
            <a:satOff val="-1039"/>
            <a:lumOff val="-202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інші суб’єкти владних повноважень;</a:t>
          </a:r>
          <a:endParaRPr lang="ru-RU" sz="1600" kern="1200" dirty="0"/>
        </a:p>
      </dsp:txBody>
      <dsp:txXfrm>
        <a:off x="424847" y="787771"/>
        <a:ext cx="5947860" cy="442800"/>
      </dsp:txXfrm>
    </dsp:sp>
    <dsp:sp modelId="{A90E1FEE-9E17-4FF9-A1A3-7654C6DF7418}">
      <dsp:nvSpPr>
        <dsp:cNvPr id="0" name=""/>
        <dsp:cNvSpPr/>
      </dsp:nvSpPr>
      <dsp:spPr>
        <a:xfrm>
          <a:off x="0" y="16895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A1A57-D54D-4ADF-AA1E-6E9CD8398B30}">
      <dsp:nvSpPr>
        <dsp:cNvPr id="0" name=""/>
        <dsp:cNvSpPr/>
      </dsp:nvSpPr>
      <dsp:spPr>
        <a:xfrm>
          <a:off x="424847" y="1468172"/>
          <a:ext cx="5947860" cy="442800"/>
        </a:xfrm>
        <a:prstGeom prst="round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недержавні організації та їх представники; </a:t>
          </a:r>
          <a:endParaRPr lang="ru-RU" sz="1600" kern="1200" dirty="0"/>
        </a:p>
      </dsp:txBody>
      <dsp:txXfrm>
        <a:off x="424847" y="1468172"/>
        <a:ext cx="5947860" cy="442800"/>
      </dsp:txXfrm>
    </dsp:sp>
    <dsp:sp modelId="{749B6EC1-58FF-45EA-A51D-85A14C9A4E0C}">
      <dsp:nvSpPr>
        <dsp:cNvPr id="0" name=""/>
        <dsp:cNvSpPr/>
      </dsp:nvSpPr>
      <dsp:spPr>
        <a:xfrm>
          <a:off x="0" y="23699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4745762"/>
              <a:satOff val="-3118"/>
              <a:lumOff val="-607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A93C6-419B-4C63-BF2E-48EBBFECCC07}">
      <dsp:nvSpPr>
        <dsp:cNvPr id="0" name=""/>
        <dsp:cNvSpPr/>
      </dsp:nvSpPr>
      <dsp:spPr>
        <a:xfrm>
          <a:off x="424847" y="2148572"/>
          <a:ext cx="5947860" cy="442800"/>
        </a:xfrm>
        <a:prstGeom prst="roundRect">
          <a:avLst/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суб'єкти колективні; </a:t>
          </a:r>
          <a:endParaRPr lang="ru-RU" sz="1600" kern="1200" dirty="0"/>
        </a:p>
      </dsp:txBody>
      <dsp:txXfrm>
        <a:off x="424847" y="2148572"/>
        <a:ext cx="5947860" cy="442800"/>
      </dsp:txXfrm>
    </dsp:sp>
    <dsp:sp modelId="{BDDF1804-C94D-4AF3-8D47-BC7FFAA7348D}">
      <dsp:nvSpPr>
        <dsp:cNvPr id="0" name=""/>
        <dsp:cNvSpPr/>
      </dsp:nvSpPr>
      <dsp:spPr>
        <a:xfrm>
          <a:off x="0" y="30503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AB6A3-B1E2-494A-A3CD-9E09F348FB4C}">
      <dsp:nvSpPr>
        <dsp:cNvPr id="0" name=""/>
        <dsp:cNvSpPr/>
      </dsp:nvSpPr>
      <dsp:spPr>
        <a:xfrm>
          <a:off x="424847" y="2828972"/>
          <a:ext cx="5947860" cy="442800"/>
        </a:xfrm>
        <a:prstGeom prst="round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суб'єкти індивідуальні; </a:t>
          </a:r>
          <a:endParaRPr lang="ru-RU" sz="1600" kern="1200" dirty="0"/>
        </a:p>
      </dsp:txBody>
      <dsp:txXfrm>
        <a:off x="424847" y="2828972"/>
        <a:ext cx="5947860" cy="442800"/>
      </dsp:txXfrm>
    </dsp:sp>
    <dsp:sp modelId="{AA787486-73C0-4E8D-87BD-66CF6387DD83}">
      <dsp:nvSpPr>
        <dsp:cNvPr id="0" name=""/>
        <dsp:cNvSpPr/>
      </dsp:nvSpPr>
      <dsp:spPr>
        <a:xfrm>
          <a:off x="0" y="37307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7909603"/>
              <a:satOff val="-5197"/>
              <a:lumOff val="-10131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701D3-C2FA-4F92-AE62-5D1427F09C46}">
      <dsp:nvSpPr>
        <dsp:cNvPr id="0" name=""/>
        <dsp:cNvSpPr/>
      </dsp:nvSpPr>
      <dsp:spPr>
        <a:xfrm>
          <a:off x="424847" y="3509372"/>
          <a:ext cx="5947860" cy="442800"/>
        </a:xfrm>
        <a:prstGeom prst="roundRect">
          <a:avLst/>
        </a:prstGeom>
        <a:solidFill>
          <a:schemeClr val="accent3">
            <a:hueOff val="-7909603"/>
            <a:satOff val="-5197"/>
            <a:lumOff val="-10131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фізичні, юридичні особи;</a:t>
          </a:r>
          <a:endParaRPr lang="ru-RU" sz="1600" kern="1200" dirty="0"/>
        </a:p>
      </dsp:txBody>
      <dsp:txXfrm>
        <a:off x="424847" y="3509372"/>
        <a:ext cx="5947860" cy="442800"/>
      </dsp:txXfrm>
    </dsp:sp>
    <dsp:sp modelId="{5AE9722D-DA2A-40D8-A59E-B1B064F85769}">
      <dsp:nvSpPr>
        <dsp:cNvPr id="0" name=""/>
        <dsp:cNvSpPr/>
      </dsp:nvSpPr>
      <dsp:spPr>
        <a:xfrm>
          <a:off x="0" y="4411172"/>
          <a:ext cx="849694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6FCB58-260F-4292-AB77-3969A0CC3A9A}">
      <dsp:nvSpPr>
        <dsp:cNvPr id="0" name=""/>
        <dsp:cNvSpPr/>
      </dsp:nvSpPr>
      <dsp:spPr>
        <a:xfrm>
          <a:off x="424847" y="4189772"/>
          <a:ext cx="5947860" cy="442800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колективні суб'єкти без статусу юридичної особи тощо.</a:t>
          </a:r>
          <a:endParaRPr lang="ru-RU" sz="1600" kern="1200" dirty="0"/>
        </a:p>
      </dsp:txBody>
      <dsp:txXfrm>
        <a:off x="424847" y="4189772"/>
        <a:ext cx="5947860" cy="442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5DF628-70F8-4802-B1C5-CA131506AA78}">
      <dsp:nvSpPr>
        <dsp:cNvPr id="0" name=""/>
        <dsp:cNvSpPr/>
      </dsp:nvSpPr>
      <dsp:spPr>
        <a:xfrm>
          <a:off x="0" y="436751"/>
          <a:ext cx="763284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2B9FC-CE67-4203-A77E-4C30FEC60861}">
      <dsp:nvSpPr>
        <dsp:cNvPr id="0" name=""/>
        <dsp:cNvSpPr/>
      </dsp:nvSpPr>
      <dsp:spPr>
        <a:xfrm>
          <a:off x="381642" y="67751"/>
          <a:ext cx="5342993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- органи виконавчої влади;</a:t>
          </a:r>
          <a:endParaRPr lang="ru-RU" sz="2500" kern="1200" dirty="0"/>
        </a:p>
      </dsp:txBody>
      <dsp:txXfrm>
        <a:off x="381642" y="67751"/>
        <a:ext cx="5342993" cy="738000"/>
      </dsp:txXfrm>
    </dsp:sp>
    <dsp:sp modelId="{7BAA3B30-16EF-4980-8B88-7581F54C2E66}">
      <dsp:nvSpPr>
        <dsp:cNvPr id="0" name=""/>
        <dsp:cNvSpPr/>
      </dsp:nvSpPr>
      <dsp:spPr>
        <a:xfrm>
          <a:off x="0" y="1570752"/>
          <a:ext cx="763284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B9985-9C9F-4462-9539-B39A383804C3}">
      <dsp:nvSpPr>
        <dsp:cNvPr id="0" name=""/>
        <dsp:cNvSpPr/>
      </dsp:nvSpPr>
      <dsp:spPr>
        <a:xfrm>
          <a:off x="381642" y="1201752"/>
          <a:ext cx="5342993" cy="738000"/>
        </a:xfrm>
        <a:prstGeom prst="round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- виконавчі органи місцевого самоврядування;</a:t>
          </a:r>
          <a:endParaRPr lang="ru-RU" sz="2500" kern="1200" dirty="0"/>
        </a:p>
      </dsp:txBody>
      <dsp:txXfrm>
        <a:off x="381642" y="1201752"/>
        <a:ext cx="5342993" cy="738000"/>
      </dsp:txXfrm>
    </dsp:sp>
    <dsp:sp modelId="{3854695A-5006-43E6-9E40-1CE66953D50C}">
      <dsp:nvSpPr>
        <dsp:cNvPr id="0" name=""/>
        <dsp:cNvSpPr/>
      </dsp:nvSpPr>
      <dsp:spPr>
        <a:xfrm>
          <a:off x="0" y="2704752"/>
          <a:ext cx="763284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3AABB7-B91A-4A57-885F-389929203628}">
      <dsp:nvSpPr>
        <dsp:cNvPr id="0" name=""/>
        <dsp:cNvSpPr/>
      </dsp:nvSpPr>
      <dsp:spPr>
        <a:xfrm>
          <a:off x="381642" y="2335752"/>
          <a:ext cx="5342993" cy="738000"/>
        </a:xfrm>
        <a:prstGeom prst="round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- державна служба; </a:t>
          </a:r>
          <a:endParaRPr lang="ru-RU" sz="2500" kern="1200" dirty="0"/>
        </a:p>
      </dsp:txBody>
      <dsp:txXfrm>
        <a:off x="381642" y="2335752"/>
        <a:ext cx="5342993" cy="738000"/>
      </dsp:txXfrm>
    </dsp:sp>
    <dsp:sp modelId="{630799C5-D631-4347-B934-D650BE9B1862}">
      <dsp:nvSpPr>
        <dsp:cNvPr id="0" name=""/>
        <dsp:cNvSpPr/>
      </dsp:nvSpPr>
      <dsp:spPr>
        <a:xfrm>
          <a:off x="0" y="3838752"/>
          <a:ext cx="763284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502B2-56CD-47FE-84BB-CDA70CC6942F}">
      <dsp:nvSpPr>
        <dsp:cNvPr id="0" name=""/>
        <dsp:cNvSpPr/>
      </dsp:nvSpPr>
      <dsp:spPr>
        <a:xfrm>
          <a:off x="381642" y="3469752"/>
          <a:ext cx="5342993" cy="738000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- служба в органах місцевого самоврядування.</a:t>
          </a:r>
          <a:endParaRPr lang="ru-RU" sz="2500" kern="1200" dirty="0"/>
        </a:p>
      </dsp:txBody>
      <dsp:txXfrm>
        <a:off x="381642" y="3469752"/>
        <a:ext cx="5342993" cy="738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666E6A-0E23-4FA6-B8A2-46B8EF1C69A5}">
      <dsp:nvSpPr>
        <dsp:cNvPr id="0" name=""/>
        <dsp:cNvSpPr/>
      </dsp:nvSpPr>
      <dsp:spPr>
        <a:xfrm>
          <a:off x="0" y="478139"/>
          <a:ext cx="81369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60775-4423-4BCA-B3BB-513DBD3B7815}">
      <dsp:nvSpPr>
        <dsp:cNvPr id="0" name=""/>
        <dsp:cNvSpPr/>
      </dsp:nvSpPr>
      <dsp:spPr>
        <a:xfrm>
          <a:off x="344567" y="150452"/>
          <a:ext cx="7747532" cy="7970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фізичні особи</a:t>
          </a:r>
          <a:r>
            <a:rPr lang="uk-UA" sz="1400" i="1" kern="1200" dirty="0" smtClean="0"/>
            <a:t> —</a:t>
          </a:r>
          <a:r>
            <a:rPr lang="uk-UA" sz="1400" kern="1200" dirty="0" smtClean="0"/>
            <a:t> громадяни України, іноземці, особи без громадянства;</a:t>
          </a:r>
          <a:endParaRPr lang="ru-RU" sz="1400" kern="1200" dirty="0"/>
        </a:p>
      </dsp:txBody>
      <dsp:txXfrm>
        <a:off x="344567" y="150452"/>
        <a:ext cx="7747532" cy="797040"/>
      </dsp:txXfrm>
    </dsp:sp>
    <dsp:sp modelId="{6095C9D0-7ED7-44F6-9DF2-D51EA2BACBA7}">
      <dsp:nvSpPr>
        <dsp:cNvPr id="0" name=""/>
        <dsp:cNvSpPr/>
      </dsp:nvSpPr>
      <dsp:spPr>
        <a:xfrm>
          <a:off x="0" y="1702860"/>
          <a:ext cx="81369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64BF-95E1-4068-B2AB-C644DEC960FF}">
      <dsp:nvSpPr>
        <dsp:cNvPr id="0" name=""/>
        <dsp:cNvSpPr/>
      </dsp:nvSpPr>
      <dsp:spPr>
        <a:xfrm>
          <a:off x="387377" y="1304339"/>
          <a:ext cx="7747532" cy="797040"/>
        </a:xfrm>
        <a:prstGeom prst="round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юридичні особи</a:t>
          </a:r>
          <a:r>
            <a:rPr lang="uk-UA" sz="1400" i="1" kern="1200" dirty="0" smtClean="0"/>
            <a:t> —</a:t>
          </a:r>
          <a:r>
            <a:rPr lang="uk-UA" sz="1400" kern="1200" dirty="0" smtClean="0"/>
            <a:t> органи виконавчої влади, будь-які інші державні органи, </a:t>
          </a:r>
          <a:r>
            <a:rPr lang="uk-UA" sz="1400" kern="1200" dirty="0" err="1" smtClean="0"/>
            <a:t>органи</a:t>
          </a:r>
          <a:r>
            <a:rPr lang="uk-UA" sz="1400" kern="1200" dirty="0" smtClean="0"/>
            <a:t> місцевого самоврядування, об'єднання громадян, підприємства, установи, організації (в особі їхніх керівників, які очолюють органи управління цих підприємств, установ, організацій);</a:t>
          </a:r>
          <a:endParaRPr lang="ru-RU" sz="1400" kern="1200" dirty="0"/>
        </a:p>
      </dsp:txBody>
      <dsp:txXfrm>
        <a:off x="387377" y="1304339"/>
        <a:ext cx="7747532" cy="797040"/>
      </dsp:txXfrm>
    </dsp:sp>
    <dsp:sp modelId="{C2C48249-0F02-474D-93CF-12F866B3FA53}">
      <dsp:nvSpPr>
        <dsp:cNvPr id="0" name=""/>
        <dsp:cNvSpPr/>
      </dsp:nvSpPr>
      <dsp:spPr>
        <a:xfrm>
          <a:off x="0" y="2927580"/>
          <a:ext cx="81369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CFF32-50FA-4F57-84BE-148C44024D8A}">
      <dsp:nvSpPr>
        <dsp:cNvPr id="0" name=""/>
        <dsp:cNvSpPr/>
      </dsp:nvSpPr>
      <dsp:spPr>
        <a:xfrm>
          <a:off x="389371" y="2533682"/>
          <a:ext cx="7747532" cy="797040"/>
        </a:xfrm>
        <a:prstGeom prst="round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колективні суб'єкти (утворення), які не мають ознак юридичної особи, але тією чи іншою мірою наділені нормами адміністративного права певними правами і обов'язками;</a:t>
          </a:r>
          <a:endParaRPr lang="ru-RU" sz="1400" kern="1200" dirty="0"/>
        </a:p>
      </dsp:txBody>
      <dsp:txXfrm>
        <a:off x="389371" y="2533682"/>
        <a:ext cx="7747532" cy="797040"/>
      </dsp:txXfrm>
    </dsp:sp>
    <dsp:sp modelId="{7C1EFDF5-85EB-410C-B550-5763DEF7881F}">
      <dsp:nvSpPr>
        <dsp:cNvPr id="0" name=""/>
        <dsp:cNvSpPr/>
      </dsp:nvSpPr>
      <dsp:spPr>
        <a:xfrm>
          <a:off x="0" y="4152300"/>
          <a:ext cx="813690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3FDF4-A6EA-4313-92DA-2AF0E78E4BD3}">
      <dsp:nvSpPr>
        <dsp:cNvPr id="0" name=""/>
        <dsp:cNvSpPr/>
      </dsp:nvSpPr>
      <dsp:spPr>
        <a:xfrm>
          <a:off x="387377" y="3753780"/>
          <a:ext cx="7747532" cy="797040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структурні підрозділи державних і недержавних органів, підприємств, установ, організацій, деякі інші громадські утворення (на кшталт загальних зборів громадян за місцем проживання).</a:t>
          </a:r>
          <a:endParaRPr lang="ru-RU" sz="1400" kern="1200" dirty="0"/>
        </a:p>
      </dsp:txBody>
      <dsp:txXfrm>
        <a:off x="387377" y="3753780"/>
        <a:ext cx="7747532" cy="79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Тема № 3. Суб’єкти адміністративного права</a:t>
            </a:r>
            <a:endParaRPr lang="ru-RU" sz="2800" dirty="0"/>
          </a:p>
        </p:txBody>
      </p:sp>
      <p:sp>
        <p:nvSpPr>
          <p:cNvPr id="5" name="Заголовок 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cap="all" dirty="0" smtClean="0"/>
              <a:t>Національна академія внутрішніх справ</a:t>
            </a:r>
            <a:r>
              <a:rPr lang="uk-UA" sz="2400" cap="all" dirty="0" smtClean="0"/>
              <a:t/>
            </a:r>
            <a:br>
              <a:rPr lang="uk-UA" sz="2400" cap="all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Кафедра адміністративного права і процесу</a:t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1030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81736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/>
              <a:t>1) </a:t>
            </a:r>
            <a:r>
              <a:rPr lang="ru-RU" sz="1900" dirty="0" err="1"/>
              <a:t>забезпечує</a:t>
            </a:r>
            <a:r>
              <a:rPr lang="ru-RU" sz="1900" dirty="0"/>
              <a:t> </a:t>
            </a:r>
            <a:r>
              <a:rPr lang="ru-RU" sz="1900" dirty="0" err="1"/>
              <a:t>державний</a:t>
            </a:r>
            <a:r>
              <a:rPr lang="ru-RU" sz="1900" dirty="0"/>
              <a:t> </a:t>
            </a:r>
            <a:r>
              <a:rPr lang="ru-RU" sz="1900" dirty="0" err="1"/>
              <a:t>суверенітет</a:t>
            </a:r>
            <a:r>
              <a:rPr lang="ru-RU" sz="1900" dirty="0"/>
              <a:t> і </a:t>
            </a:r>
            <a:r>
              <a:rPr lang="ru-RU" sz="1900" dirty="0" err="1"/>
              <a:t>економічну</a:t>
            </a:r>
            <a:r>
              <a:rPr lang="ru-RU" sz="1900" dirty="0"/>
              <a:t> </a:t>
            </a:r>
            <a:r>
              <a:rPr lang="ru-RU" sz="1900" dirty="0" err="1"/>
              <a:t>самостійність</a:t>
            </a:r>
            <a:r>
              <a:rPr lang="ru-RU" sz="1900" dirty="0"/>
              <a:t> </a:t>
            </a:r>
            <a:r>
              <a:rPr lang="ru-RU" sz="1900" dirty="0" err="1"/>
              <a:t>України</a:t>
            </a:r>
            <a:r>
              <a:rPr lang="ru-RU" sz="1900" dirty="0"/>
              <a:t>, </a:t>
            </a:r>
            <a:r>
              <a:rPr lang="ru-RU" sz="1900" dirty="0" err="1"/>
              <a:t>здійснення</a:t>
            </a:r>
            <a:r>
              <a:rPr lang="ru-RU" sz="1900" dirty="0"/>
              <a:t> </a:t>
            </a:r>
            <a:r>
              <a:rPr lang="ru-RU" sz="1900" dirty="0" err="1"/>
              <a:t>внутрішньої</a:t>
            </a:r>
            <a:r>
              <a:rPr lang="ru-RU" sz="1900" dirty="0"/>
              <a:t> і </a:t>
            </a:r>
            <a:r>
              <a:rPr lang="ru-RU" sz="1900" dirty="0" err="1"/>
              <a:t>зовнішньої</a:t>
            </a:r>
            <a:r>
              <a:rPr lang="ru-RU" sz="1900" dirty="0"/>
              <a:t> </a:t>
            </a:r>
            <a:r>
              <a:rPr lang="ru-RU" sz="1900" dirty="0" err="1"/>
              <a:t>політики</a:t>
            </a:r>
            <a:r>
              <a:rPr lang="ru-RU" sz="1900" dirty="0"/>
              <a:t> </a:t>
            </a:r>
            <a:r>
              <a:rPr lang="ru-RU" sz="1900" dirty="0" err="1"/>
              <a:t>держави</a:t>
            </a:r>
            <a:r>
              <a:rPr lang="ru-RU" sz="1900" dirty="0"/>
              <a:t>, </a:t>
            </a:r>
            <a:r>
              <a:rPr lang="ru-RU" sz="1900" dirty="0" err="1"/>
              <a:t>виконання</a:t>
            </a:r>
            <a:r>
              <a:rPr lang="ru-RU" sz="1900" dirty="0"/>
              <a:t> </a:t>
            </a:r>
            <a:r>
              <a:rPr lang="ru-RU" sz="1900" dirty="0" err="1"/>
              <a:t>Конституції</a:t>
            </a:r>
            <a:r>
              <a:rPr lang="ru-RU" sz="1900" dirty="0"/>
              <a:t> і </a:t>
            </a:r>
            <a:r>
              <a:rPr lang="ru-RU" sz="1900" dirty="0" err="1"/>
              <a:t>законів</a:t>
            </a:r>
            <a:r>
              <a:rPr lang="ru-RU" sz="1900" dirty="0"/>
              <a:t> </a:t>
            </a:r>
            <a:r>
              <a:rPr lang="ru-RU" sz="1900" dirty="0" err="1"/>
              <a:t>України</a:t>
            </a:r>
            <a:r>
              <a:rPr lang="ru-RU" sz="1900" dirty="0"/>
              <a:t>, </a:t>
            </a:r>
            <a:r>
              <a:rPr lang="ru-RU" sz="1900" dirty="0" err="1"/>
              <a:t>актів</a:t>
            </a:r>
            <a:r>
              <a:rPr lang="ru-RU" sz="1900" dirty="0"/>
              <a:t> Президента </a:t>
            </a:r>
            <a:r>
              <a:rPr lang="ru-RU" sz="1900" dirty="0" err="1"/>
              <a:t>України</a:t>
            </a:r>
            <a:r>
              <a:rPr lang="ru-RU" sz="1900" dirty="0"/>
              <a:t>;</a:t>
            </a:r>
          </a:p>
          <a:p>
            <a:endParaRPr lang="ru-RU" sz="1900" dirty="0"/>
          </a:p>
          <a:p>
            <a:r>
              <a:rPr lang="ru-RU" sz="1900" dirty="0"/>
              <a:t>2) </a:t>
            </a:r>
            <a:r>
              <a:rPr lang="ru-RU" sz="1900" dirty="0" err="1"/>
              <a:t>вживає</a:t>
            </a:r>
            <a:r>
              <a:rPr lang="ru-RU" sz="1900" dirty="0"/>
              <a:t> </a:t>
            </a:r>
            <a:r>
              <a:rPr lang="ru-RU" sz="1900" dirty="0" err="1"/>
              <a:t>заходів</a:t>
            </a:r>
            <a:r>
              <a:rPr lang="ru-RU" sz="1900" dirty="0"/>
              <a:t> </a:t>
            </a:r>
            <a:r>
              <a:rPr lang="ru-RU" sz="1900" dirty="0" err="1"/>
              <a:t>щодо</a:t>
            </a:r>
            <a:r>
              <a:rPr lang="ru-RU" sz="1900" dirty="0"/>
              <a:t> </a:t>
            </a:r>
            <a:r>
              <a:rPr lang="ru-RU" sz="1900" dirty="0" err="1"/>
              <a:t>забезпечення</a:t>
            </a:r>
            <a:r>
              <a:rPr lang="ru-RU" sz="1900" dirty="0"/>
              <a:t> прав і свобод </a:t>
            </a:r>
            <a:r>
              <a:rPr lang="ru-RU" sz="1900" dirty="0" err="1"/>
              <a:t>людини</a:t>
            </a:r>
            <a:r>
              <a:rPr lang="ru-RU" sz="1900" dirty="0"/>
              <a:t> і </a:t>
            </a:r>
            <a:r>
              <a:rPr lang="ru-RU" sz="1900" dirty="0" err="1"/>
              <a:t>громадянина</a:t>
            </a:r>
            <a:r>
              <a:rPr lang="ru-RU" sz="1900" dirty="0" smtClean="0"/>
              <a:t>;</a:t>
            </a:r>
          </a:p>
          <a:p>
            <a:r>
              <a:rPr lang="ru-RU" sz="1900" dirty="0"/>
              <a:t>3) </a:t>
            </a:r>
            <a:r>
              <a:rPr lang="ru-RU" sz="1900" dirty="0" err="1"/>
              <a:t>забезпечує</a:t>
            </a:r>
            <a:r>
              <a:rPr lang="ru-RU" sz="1900" dirty="0"/>
              <a:t> </a:t>
            </a:r>
            <a:r>
              <a:rPr lang="ru-RU" sz="1900" dirty="0" err="1"/>
              <a:t>проведення</a:t>
            </a:r>
            <a:r>
              <a:rPr lang="ru-RU" sz="1900" dirty="0"/>
              <a:t> </a:t>
            </a:r>
            <a:r>
              <a:rPr lang="ru-RU" sz="1900" dirty="0" err="1"/>
              <a:t>фінансової</a:t>
            </a:r>
            <a:r>
              <a:rPr lang="ru-RU" sz="1900" dirty="0"/>
              <a:t>, </a:t>
            </a:r>
            <a:r>
              <a:rPr lang="ru-RU" sz="1900" dirty="0" err="1"/>
              <a:t>цінової</a:t>
            </a:r>
            <a:r>
              <a:rPr lang="ru-RU" sz="1900" dirty="0"/>
              <a:t>, </a:t>
            </a:r>
            <a:r>
              <a:rPr lang="ru-RU" sz="1900" dirty="0" err="1"/>
              <a:t>інвестиційної</a:t>
            </a:r>
            <a:r>
              <a:rPr lang="ru-RU" sz="1900" dirty="0"/>
              <a:t> та </a:t>
            </a:r>
            <a:r>
              <a:rPr lang="ru-RU" sz="1900" dirty="0" err="1"/>
              <a:t>податкової</a:t>
            </a:r>
            <a:r>
              <a:rPr lang="ru-RU" sz="1900" dirty="0"/>
              <a:t> </a:t>
            </a:r>
            <a:r>
              <a:rPr lang="ru-RU" sz="1900" dirty="0" err="1"/>
              <a:t>політики</a:t>
            </a:r>
            <a:r>
              <a:rPr lang="ru-RU" sz="1900" dirty="0"/>
              <a:t>; </a:t>
            </a:r>
            <a:r>
              <a:rPr lang="ru-RU" sz="1900" dirty="0" err="1"/>
              <a:t>політики</a:t>
            </a:r>
            <a:r>
              <a:rPr lang="ru-RU" sz="1900" dirty="0"/>
              <a:t> у сферах </a:t>
            </a:r>
            <a:r>
              <a:rPr lang="ru-RU" sz="1900" dirty="0" err="1"/>
              <a:t>праці</a:t>
            </a:r>
            <a:r>
              <a:rPr lang="ru-RU" sz="1900" dirty="0"/>
              <a:t> й </a:t>
            </a:r>
            <a:r>
              <a:rPr lang="ru-RU" sz="1900" dirty="0" err="1"/>
              <a:t>зайнятості</a:t>
            </a:r>
            <a:r>
              <a:rPr lang="ru-RU" sz="1900" dirty="0"/>
              <a:t> </a:t>
            </a:r>
            <a:r>
              <a:rPr lang="ru-RU" sz="1900" dirty="0" err="1"/>
              <a:t>населення</a:t>
            </a:r>
            <a:r>
              <a:rPr lang="ru-RU" sz="1900" dirty="0"/>
              <a:t>, </a:t>
            </a:r>
            <a:r>
              <a:rPr lang="ru-RU" sz="1900" dirty="0" err="1"/>
              <a:t>соціального</a:t>
            </a:r>
            <a:r>
              <a:rPr lang="ru-RU" sz="1900" dirty="0"/>
              <a:t> </a:t>
            </a:r>
            <a:r>
              <a:rPr lang="ru-RU" sz="1900" dirty="0" err="1"/>
              <a:t>захисту</a:t>
            </a:r>
            <a:r>
              <a:rPr lang="ru-RU" sz="1900" dirty="0"/>
              <a:t>, </a:t>
            </a:r>
            <a:r>
              <a:rPr lang="ru-RU" sz="1900" dirty="0" err="1"/>
              <a:t>освіти</a:t>
            </a:r>
            <a:r>
              <a:rPr lang="ru-RU" sz="1900" dirty="0"/>
              <a:t>, науки і </a:t>
            </a:r>
            <a:r>
              <a:rPr lang="ru-RU" sz="1900" dirty="0" err="1"/>
              <a:t>культури</a:t>
            </a:r>
            <a:r>
              <a:rPr lang="ru-RU" sz="1900" dirty="0"/>
              <a:t>, </a:t>
            </a:r>
            <a:r>
              <a:rPr lang="ru-RU" sz="1900" dirty="0" err="1"/>
              <a:t>охорони</a:t>
            </a:r>
            <a:r>
              <a:rPr lang="ru-RU" sz="1900" dirty="0"/>
              <a:t> </a:t>
            </a:r>
            <a:r>
              <a:rPr lang="ru-RU" sz="1900" dirty="0" err="1"/>
              <a:t>природи</a:t>
            </a:r>
            <a:r>
              <a:rPr lang="ru-RU" sz="1900" dirty="0"/>
              <a:t>, </a:t>
            </a:r>
            <a:r>
              <a:rPr lang="ru-RU" sz="1900" dirty="0" err="1"/>
              <a:t>екологічної</a:t>
            </a:r>
            <a:r>
              <a:rPr lang="ru-RU" sz="1900" dirty="0"/>
              <a:t> </a:t>
            </a:r>
            <a:r>
              <a:rPr lang="ru-RU" sz="1900" dirty="0" err="1"/>
              <a:t>безпеки</a:t>
            </a:r>
            <a:r>
              <a:rPr lang="ru-RU" sz="1900" dirty="0"/>
              <a:t> і </a:t>
            </a:r>
            <a:r>
              <a:rPr lang="ru-RU" sz="1900" dirty="0" err="1"/>
              <a:t>природокористування</a:t>
            </a:r>
            <a:r>
              <a:rPr lang="ru-RU" sz="1400" dirty="0"/>
              <a:t>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dirty="0"/>
              <a:t>4) </a:t>
            </a:r>
            <a:r>
              <a:rPr lang="ru-RU" sz="1800" dirty="0" err="1"/>
              <a:t>розробляє</a:t>
            </a:r>
            <a:r>
              <a:rPr lang="ru-RU" sz="1800" dirty="0"/>
              <a:t> і </a:t>
            </a:r>
            <a:r>
              <a:rPr lang="ru-RU" sz="1800" dirty="0" err="1"/>
              <a:t>здійснює</a:t>
            </a:r>
            <a:r>
              <a:rPr lang="ru-RU" sz="1800" dirty="0"/>
              <a:t> </a:t>
            </a:r>
            <a:r>
              <a:rPr lang="ru-RU" sz="1800" dirty="0" err="1"/>
              <a:t>загальнодержавні</a:t>
            </a:r>
            <a:r>
              <a:rPr lang="ru-RU" sz="1800" dirty="0"/>
              <a:t> </a:t>
            </a:r>
            <a:r>
              <a:rPr lang="ru-RU" sz="1800" dirty="0" err="1"/>
              <a:t>програми</a:t>
            </a:r>
            <a:r>
              <a:rPr lang="ru-RU" sz="1800" dirty="0"/>
              <a:t> </a:t>
            </a:r>
            <a:r>
              <a:rPr lang="ru-RU" sz="1800" dirty="0" err="1"/>
              <a:t>економічного</a:t>
            </a:r>
            <a:r>
              <a:rPr lang="ru-RU" sz="1800" dirty="0"/>
              <a:t>, </a:t>
            </a:r>
            <a:r>
              <a:rPr lang="ru-RU" sz="1800" dirty="0" err="1"/>
              <a:t>науково-технічного</a:t>
            </a:r>
            <a:r>
              <a:rPr lang="ru-RU" sz="1800" dirty="0"/>
              <a:t>, </a:t>
            </a:r>
            <a:r>
              <a:rPr lang="ru-RU" sz="1800" dirty="0" err="1"/>
              <a:t>соціального</a:t>
            </a:r>
            <a:r>
              <a:rPr lang="ru-RU" sz="1800" dirty="0"/>
              <a:t> і культурного </a:t>
            </a:r>
            <a:r>
              <a:rPr lang="ru-RU" sz="1800" dirty="0" err="1"/>
              <a:t>розвитку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5) </a:t>
            </a:r>
            <a:r>
              <a:rPr lang="ru-RU" sz="1800" dirty="0" err="1"/>
              <a:t>забезпечує</a:t>
            </a:r>
            <a:r>
              <a:rPr lang="ru-RU" sz="1800" dirty="0"/>
              <a:t> </a:t>
            </a:r>
            <a:r>
              <a:rPr lang="ru-RU" sz="1800" dirty="0" err="1"/>
              <a:t>рівні</a:t>
            </a:r>
            <a:r>
              <a:rPr lang="ru-RU" sz="1800" dirty="0"/>
              <a:t> </a:t>
            </a:r>
            <a:r>
              <a:rPr lang="ru-RU" sz="1800" dirty="0" err="1"/>
              <a:t>умови</a:t>
            </a:r>
            <a:r>
              <a:rPr lang="ru-RU" sz="1800" dirty="0"/>
              <a:t> </a:t>
            </a:r>
            <a:r>
              <a:rPr lang="ru-RU" sz="1800" dirty="0" err="1"/>
              <a:t>розвитку</a:t>
            </a:r>
            <a:r>
              <a:rPr lang="ru-RU" sz="1800" dirty="0"/>
              <a:t> </a:t>
            </a:r>
            <a:r>
              <a:rPr lang="ru-RU" sz="1800" dirty="0" err="1"/>
              <a:t>всіх</a:t>
            </a:r>
            <a:r>
              <a:rPr lang="ru-RU" sz="1800" dirty="0"/>
              <a:t> форм </a:t>
            </a:r>
            <a:r>
              <a:rPr lang="ru-RU" sz="1800" dirty="0" err="1"/>
              <a:t>власності</a:t>
            </a:r>
            <a:r>
              <a:rPr lang="ru-RU" sz="1800" dirty="0"/>
              <a:t>; </a:t>
            </a:r>
            <a:r>
              <a:rPr lang="ru-RU" sz="1800" dirty="0" err="1"/>
              <a:t>здійснює</a:t>
            </a:r>
            <a:r>
              <a:rPr lang="ru-RU" sz="1800" dirty="0"/>
              <a:t> </a:t>
            </a:r>
            <a:r>
              <a:rPr lang="ru-RU" sz="1800" dirty="0" err="1"/>
              <a:t>управління</a:t>
            </a:r>
            <a:r>
              <a:rPr lang="ru-RU" sz="1800" dirty="0"/>
              <a:t> </a:t>
            </a:r>
            <a:r>
              <a:rPr lang="ru-RU" sz="1800" dirty="0" err="1"/>
              <a:t>об'єктами</a:t>
            </a:r>
            <a:r>
              <a:rPr lang="ru-RU" sz="1800" dirty="0"/>
              <a:t> </a:t>
            </a:r>
            <a:r>
              <a:rPr lang="ru-RU" sz="1800" dirty="0" err="1"/>
              <a:t>державної</a:t>
            </a:r>
            <a:r>
              <a:rPr lang="ru-RU" sz="1800" dirty="0"/>
              <a:t> </a:t>
            </a:r>
            <a:r>
              <a:rPr lang="ru-RU" sz="1800" dirty="0" err="1"/>
              <a:t>власності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 закону;</a:t>
            </a:r>
          </a:p>
          <a:p>
            <a:endParaRPr lang="ru-RU" sz="1800" dirty="0"/>
          </a:p>
          <a:p>
            <a:r>
              <a:rPr lang="ru-RU" sz="1800" dirty="0"/>
              <a:t>6) </a:t>
            </a:r>
            <a:r>
              <a:rPr lang="ru-RU" sz="1800" dirty="0" err="1"/>
              <a:t>розробляє</a:t>
            </a:r>
            <a:r>
              <a:rPr lang="ru-RU" sz="1800" dirty="0"/>
              <a:t> проект закону про </a:t>
            </a:r>
            <a:r>
              <a:rPr lang="ru-RU" sz="1800" dirty="0" err="1"/>
              <a:t>Державний</a:t>
            </a:r>
            <a:r>
              <a:rPr lang="ru-RU" sz="1800" dirty="0"/>
              <a:t> бюджет </a:t>
            </a:r>
            <a:r>
              <a:rPr lang="ru-RU" sz="1800" dirty="0" err="1"/>
              <a:t>України</a:t>
            </a:r>
            <a:r>
              <a:rPr lang="ru-RU" sz="1800" dirty="0"/>
              <a:t> і </a:t>
            </a:r>
            <a:r>
              <a:rPr lang="ru-RU" sz="1800" dirty="0" err="1"/>
              <a:t>забезпечує</a:t>
            </a:r>
            <a:r>
              <a:rPr lang="ru-RU" sz="1800" dirty="0"/>
              <a:t> </a:t>
            </a:r>
            <a:r>
              <a:rPr lang="ru-RU" sz="1800" dirty="0" err="1"/>
              <a:t>виконання</a:t>
            </a:r>
            <a:r>
              <a:rPr lang="ru-RU" sz="1800" dirty="0"/>
              <a:t> </a:t>
            </a:r>
            <a:r>
              <a:rPr lang="ru-RU" sz="1800" dirty="0" err="1"/>
              <a:t>затвердженого</a:t>
            </a:r>
            <a:r>
              <a:rPr lang="ru-RU" sz="1800" dirty="0"/>
              <a:t> Верховною Радою </a:t>
            </a:r>
            <a:r>
              <a:rPr lang="ru-RU" sz="1800" dirty="0" err="1"/>
              <a:t>України</a:t>
            </a:r>
            <a:r>
              <a:rPr lang="ru-RU" sz="1800" dirty="0"/>
              <a:t> Державного бюджету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подає</a:t>
            </a:r>
            <a:r>
              <a:rPr lang="ru-RU" sz="1800" dirty="0"/>
              <a:t> </a:t>
            </a:r>
            <a:r>
              <a:rPr lang="ru-RU" sz="1800" dirty="0" err="1"/>
              <a:t>Верховній</a:t>
            </a:r>
            <a:r>
              <a:rPr lang="ru-RU" sz="1800" dirty="0"/>
              <a:t> </a:t>
            </a:r>
            <a:r>
              <a:rPr lang="ru-RU" sz="1800" dirty="0" err="1"/>
              <a:t>Раді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звіт</a:t>
            </a:r>
            <a:r>
              <a:rPr lang="ru-RU" sz="1800" dirty="0"/>
              <a:t> про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виконання</a:t>
            </a:r>
            <a:r>
              <a:rPr lang="ru-RU" sz="1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4178555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ТАКОЖ: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09728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/>
              <a:t>7) </a:t>
            </a:r>
            <a:r>
              <a:rPr lang="ru-RU" sz="1800" dirty="0" err="1"/>
              <a:t>здійснює</a:t>
            </a:r>
            <a:r>
              <a:rPr lang="ru-RU" sz="1800" dirty="0"/>
              <a:t> заходи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обороноздатності</a:t>
            </a:r>
            <a:r>
              <a:rPr lang="ru-RU" sz="1800" dirty="0"/>
              <a:t> і </a:t>
            </a:r>
            <a:r>
              <a:rPr lang="ru-RU" sz="1800" dirty="0" err="1"/>
              <a:t>національної</a:t>
            </a:r>
            <a:r>
              <a:rPr lang="ru-RU" sz="1800" dirty="0"/>
              <a:t> </a:t>
            </a:r>
            <a:r>
              <a:rPr lang="ru-RU" sz="1800" dirty="0" err="1"/>
              <a:t>безпеки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громадського</a:t>
            </a:r>
            <a:r>
              <a:rPr lang="ru-RU" sz="1800" dirty="0"/>
              <a:t> порядку, </a:t>
            </a:r>
            <a:r>
              <a:rPr lang="ru-RU" sz="1800" dirty="0" err="1"/>
              <a:t>боротьби</a:t>
            </a:r>
            <a:r>
              <a:rPr lang="ru-RU" sz="1800" dirty="0"/>
              <a:t> </a:t>
            </a:r>
            <a:r>
              <a:rPr lang="ru-RU" sz="1800" dirty="0" err="1"/>
              <a:t>зі</a:t>
            </a:r>
            <a:r>
              <a:rPr lang="ru-RU" sz="1800" dirty="0"/>
              <a:t> </a:t>
            </a:r>
            <a:r>
              <a:rPr lang="ru-RU" sz="1800" dirty="0" err="1"/>
              <a:t>злочинністю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8) </a:t>
            </a:r>
            <a:r>
              <a:rPr lang="ru-RU" sz="1800" dirty="0" err="1"/>
              <a:t>організовує</a:t>
            </a:r>
            <a:r>
              <a:rPr lang="ru-RU" sz="1800" dirty="0"/>
              <a:t> і </a:t>
            </a:r>
            <a:r>
              <a:rPr lang="ru-RU" sz="1800" dirty="0" err="1"/>
              <a:t>забезпечує</a:t>
            </a:r>
            <a:r>
              <a:rPr lang="ru-RU" sz="1800" dirty="0"/>
              <a:t> </a:t>
            </a:r>
            <a:r>
              <a:rPr lang="ru-RU" sz="1800" dirty="0" err="1"/>
              <a:t>здійснення</a:t>
            </a:r>
            <a:r>
              <a:rPr lang="ru-RU" sz="1800" dirty="0"/>
              <a:t> </a:t>
            </a:r>
            <a:r>
              <a:rPr lang="ru-RU" sz="1800" dirty="0" err="1"/>
              <a:t>зовнішньоекономічної</a:t>
            </a:r>
            <a:r>
              <a:rPr lang="ru-RU" sz="1800" dirty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митної</a:t>
            </a:r>
            <a:r>
              <a:rPr lang="ru-RU" sz="1800" dirty="0"/>
              <a:t> </a:t>
            </a:r>
            <a:r>
              <a:rPr lang="ru-RU" sz="1800" dirty="0" err="1"/>
              <a:t>справи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9) </a:t>
            </a:r>
            <a:r>
              <a:rPr lang="ru-RU" sz="1800" dirty="0" err="1"/>
              <a:t>спрямовує</a:t>
            </a:r>
            <a:r>
              <a:rPr lang="ru-RU" sz="1800" dirty="0"/>
              <a:t> і </a:t>
            </a:r>
            <a:r>
              <a:rPr lang="ru-RU" sz="1800" dirty="0" err="1"/>
              <a:t>координує</a:t>
            </a:r>
            <a:r>
              <a:rPr lang="ru-RU" sz="1800" dirty="0"/>
              <a:t> роботу </a:t>
            </a:r>
            <a:r>
              <a:rPr lang="ru-RU" sz="1800" dirty="0" err="1"/>
              <a:t>міністерств</a:t>
            </a:r>
            <a:r>
              <a:rPr lang="ru-RU" sz="1800" dirty="0"/>
              <a:t>,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;</a:t>
            </a:r>
          </a:p>
          <a:p>
            <a:endParaRPr lang="ru-RU" sz="1800" dirty="0"/>
          </a:p>
          <a:p>
            <a:r>
              <a:rPr lang="ru-RU" sz="1800" dirty="0"/>
              <a:t>9-1) </a:t>
            </a:r>
            <a:r>
              <a:rPr lang="ru-RU" sz="1800" dirty="0" err="1"/>
              <a:t>утворює</a:t>
            </a:r>
            <a:r>
              <a:rPr lang="ru-RU" sz="1800" dirty="0"/>
              <a:t>, </a:t>
            </a:r>
            <a:r>
              <a:rPr lang="ru-RU" sz="1800" dirty="0" err="1"/>
              <a:t>реорганізовує</a:t>
            </a:r>
            <a:r>
              <a:rPr lang="ru-RU" sz="1800" dirty="0"/>
              <a:t> та </a:t>
            </a:r>
            <a:r>
              <a:rPr lang="ru-RU" sz="1800" dirty="0" err="1"/>
              <a:t>ліквідовує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 закону </a:t>
            </a:r>
            <a:r>
              <a:rPr lang="ru-RU" sz="1800" dirty="0" err="1"/>
              <a:t>міністерства</a:t>
            </a:r>
            <a:r>
              <a:rPr lang="ru-RU" sz="1800" dirty="0"/>
              <a:t> та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  <a:r>
              <a:rPr lang="ru-RU" sz="1800" dirty="0" err="1"/>
              <a:t>центральні</a:t>
            </a:r>
            <a:r>
              <a:rPr lang="ru-RU" sz="1800" dirty="0"/>
              <a:t> </a:t>
            </a:r>
            <a:r>
              <a:rPr lang="ru-RU" sz="1800" dirty="0" err="1"/>
              <a:t>органи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, </a:t>
            </a:r>
            <a:r>
              <a:rPr lang="ru-RU" sz="1800" dirty="0" err="1"/>
              <a:t>діючи</a:t>
            </a:r>
            <a:r>
              <a:rPr lang="ru-RU" sz="1800" dirty="0"/>
              <a:t> в межах </a:t>
            </a:r>
            <a:r>
              <a:rPr lang="ru-RU" sz="1800" dirty="0" err="1"/>
              <a:t>коштів</a:t>
            </a:r>
            <a:r>
              <a:rPr lang="ru-RU" sz="1800" dirty="0"/>
              <a:t>, </a:t>
            </a:r>
            <a:r>
              <a:rPr lang="ru-RU" sz="1800" dirty="0" err="1"/>
              <a:t>передбачених</a:t>
            </a:r>
            <a:r>
              <a:rPr lang="ru-RU" sz="1800" dirty="0"/>
              <a:t> на </a:t>
            </a:r>
            <a:r>
              <a:rPr lang="ru-RU" sz="1800" dirty="0" err="1"/>
              <a:t>утримання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097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800" dirty="0" err="1"/>
              <a:t>Кабінет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в межах </a:t>
            </a:r>
            <a:r>
              <a:rPr lang="ru-RU" sz="1800" dirty="0" err="1"/>
              <a:t>своєї</a:t>
            </a:r>
            <a:r>
              <a:rPr lang="ru-RU" sz="1800" dirty="0"/>
              <a:t> </a:t>
            </a:r>
            <a:r>
              <a:rPr lang="ru-RU" sz="1800" dirty="0" err="1"/>
              <a:t>компетенції</a:t>
            </a:r>
            <a:r>
              <a:rPr lang="ru-RU" sz="1800" dirty="0"/>
              <a:t> </a:t>
            </a:r>
            <a:r>
              <a:rPr lang="ru-RU" sz="1800" dirty="0" err="1"/>
              <a:t>видає</a:t>
            </a:r>
            <a:r>
              <a:rPr lang="ru-RU" sz="1800" dirty="0"/>
              <a:t> постанови і </a:t>
            </a:r>
            <a:r>
              <a:rPr lang="ru-RU" sz="1800" dirty="0" err="1"/>
              <a:t>розпорядження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є </a:t>
            </a:r>
            <a:r>
              <a:rPr lang="ru-RU" sz="1800" dirty="0" err="1"/>
              <a:t>обов'язковими</a:t>
            </a:r>
            <a:r>
              <a:rPr lang="ru-RU" sz="1800" dirty="0"/>
              <a:t> до </a:t>
            </a:r>
            <a:r>
              <a:rPr lang="ru-RU" sz="1800" dirty="0" err="1"/>
              <a:t>виконання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 err="1" smtClean="0"/>
              <a:t>Акти</a:t>
            </a:r>
            <a:r>
              <a:rPr lang="ru-RU" sz="1800" dirty="0" smtClean="0"/>
              <a:t> </a:t>
            </a:r>
            <a:r>
              <a:rPr lang="ru-RU" sz="1800" dirty="0" err="1"/>
              <a:t>Кабінету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підписує</a:t>
            </a:r>
            <a:r>
              <a:rPr lang="ru-RU" sz="1800" dirty="0"/>
              <a:t> </a:t>
            </a:r>
            <a:r>
              <a:rPr lang="ru-RU" sz="1800" dirty="0" err="1"/>
              <a:t>Прем'єр-міністр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 smtClean="0"/>
              <a:t>Нормативно-</a:t>
            </a:r>
            <a:r>
              <a:rPr lang="ru-RU" sz="1800" dirty="0" err="1" smtClean="0"/>
              <a:t>правові</a:t>
            </a:r>
            <a:r>
              <a:rPr lang="ru-RU" sz="1800" dirty="0" smtClean="0"/>
              <a:t> </a:t>
            </a:r>
            <a:r>
              <a:rPr lang="ru-RU" sz="1800" dirty="0" err="1"/>
              <a:t>акти</a:t>
            </a:r>
            <a:r>
              <a:rPr lang="ru-RU" sz="1800" dirty="0"/>
              <a:t> </a:t>
            </a:r>
            <a:r>
              <a:rPr lang="ru-RU" sz="1800" dirty="0" err="1"/>
              <a:t>Кабінету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міністерств</a:t>
            </a:r>
            <a:r>
              <a:rPr lang="ru-RU" sz="1800" dirty="0"/>
              <a:t> та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центральних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 </a:t>
            </a:r>
            <a:r>
              <a:rPr lang="ru-RU" sz="1800" dirty="0" err="1"/>
              <a:t>підлягають</a:t>
            </a:r>
            <a:r>
              <a:rPr lang="ru-RU" sz="1800" dirty="0"/>
              <a:t> </a:t>
            </a:r>
            <a:r>
              <a:rPr lang="ru-RU" sz="1800" dirty="0" err="1"/>
              <a:t>реєстрації</a:t>
            </a:r>
            <a:r>
              <a:rPr lang="ru-RU" sz="1800" dirty="0"/>
              <a:t> в порядку, </a:t>
            </a:r>
            <a:r>
              <a:rPr lang="ru-RU" sz="1800" dirty="0" err="1"/>
              <a:t>встановленому</a:t>
            </a:r>
            <a:r>
              <a:rPr lang="ru-RU" sz="1800" dirty="0"/>
              <a:t> законом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/>
              <a:t>Члени </a:t>
            </a:r>
            <a:r>
              <a:rPr lang="ru-RU" sz="1800" dirty="0" err="1"/>
              <a:t>Кабінету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керівники</a:t>
            </a:r>
            <a:r>
              <a:rPr lang="ru-RU" sz="1800" dirty="0"/>
              <a:t> </a:t>
            </a:r>
            <a:r>
              <a:rPr lang="ru-RU" sz="1800" dirty="0" err="1"/>
              <a:t>центральних</a:t>
            </a:r>
            <a:r>
              <a:rPr lang="ru-RU" sz="1800" dirty="0"/>
              <a:t> та </a:t>
            </a:r>
            <a:r>
              <a:rPr lang="ru-RU" sz="1800" dirty="0" err="1"/>
              <a:t>місцевих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 не </a:t>
            </a:r>
            <a:r>
              <a:rPr lang="ru-RU" sz="1800" dirty="0" err="1"/>
              <a:t>мають</a:t>
            </a:r>
            <a:r>
              <a:rPr lang="ru-RU" sz="1800" dirty="0"/>
              <a:t> права </a:t>
            </a:r>
            <a:r>
              <a:rPr lang="ru-RU" sz="1800" dirty="0" err="1"/>
              <a:t>суміщати</a:t>
            </a:r>
            <a:r>
              <a:rPr lang="ru-RU" sz="1800" dirty="0"/>
              <a:t> свою </a:t>
            </a:r>
            <a:r>
              <a:rPr lang="ru-RU" sz="1800" dirty="0" err="1"/>
              <a:t>службову</a:t>
            </a:r>
            <a:r>
              <a:rPr lang="ru-RU" sz="1800" dirty="0"/>
              <a:t> </a:t>
            </a:r>
            <a:r>
              <a:rPr lang="ru-RU" sz="1800" dirty="0" err="1"/>
              <a:t>діяльність</a:t>
            </a:r>
            <a:r>
              <a:rPr lang="ru-RU" sz="1800" dirty="0"/>
              <a:t> з </a:t>
            </a:r>
            <a:r>
              <a:rPr lang="ru-RU" sz="1800" dirty="0" err="1"/>
              <a:t>іншою</a:t>
            </a:r>
            <a:r>
              <a:rPr lang="ru-RU" sz="1800" dirty="0"/>
              <a:t> </a:t>
            </a:r>
            <a:r>
              <a:rPr lang="ru-RU" sz="1800" dirty="0" err="1"/>
              <a:t>роботою</a:t>
            </a:r>
            <a:r>
              <a:rPr lang="ru-RU" sz="1800" dirty="0"/>
              <a:t> (</a:t>
            </a:r>
            <a:r>
              <a:rPr lang="ru-RU" sz="1800" dirty="0" err="1"/>
              <a:t>крім</a:t>
            </a:r>
            <a:r>
              <a:rPr lang="ru-RU" sz="1800" dirty="0"/>
              <a:t> </a:t>
            </a:r>
            <a:r>
              <a:rPr lang="ru-RU" sz="1800" dirty="0" err="1"/>
              <a:t>викладацької</a:t>
            </a:r>
            <a:r>
              <a:rPr lang="ru-RU" sz="1800" dirty="0"/>
              <a:t>, </a:t>
            </a:r>
            <a:r>
              <a:rPr lang="ru-RU" sz="1800" dirty="0" err="1"/>
              <a:t>наукової</a:t>
            </a:r>
            <a:r>
              <a:rPr lang="ru-RU" sz="1800" dirty="0"/>
              <a:t> та </a:t>
            </a:r>
            <a:r>
              <a:rPr lang="ru-RU" sz="1800" dirty="0" err="1"/>
              <a:t>творчої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у </a:t>
            </a:r>
            <a:r>
              <a:rPr lang="ru-RU" sz="1800" dirty="0" err="1"/>
              <a:t>позаробочий</a:t>
            </a:r>
            <a:r>
              <a:rPr lang="ru-RU" sz="1800" dirty="0"/>
              <a:t> час), </a:t>
            </a:r>
            <a:r>
              <a:rPr lang="ru-RU" sz="1800" dirty="0" err="1"/>
              <a:t>входити</a:t>
            </a:r>
            <a:r>
              <a:rPr lang="ru-RU" sz="1800" dirty="0"/>
              <a:t> до складу </a:t>
            </a:r>
            <a:r>
              <a:rPr lang="ru-RU" sz="1800" dirty="0" err="1"/>
              <a:t>керівного</a:t>
            </a:r>
            <a:r>
              <a:rPr lang="ru-RU" sz="1800" dirty="0"/>
              <a:t> органу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наглядової</a:t>
            </a:r>
            <a:r>
              <a:rPr lang="ru-RU" sz="1800" dirty="0"/>
              <a:t> ради </a:t>
            </a:r>
            <a:r>
              <a:rPr lang="ru-RU" sz="1800" dirty="0" err="1"/>
              <a:t>підприємства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організації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на </a:t>
            </a:r>
            <a:r>
              <a:rPr lang="ru-RU" sz="1800" dirty="0" err="1"/>
              <a:t>меті</a:t>
            </a:r>
            <a:r>
              <a:rPr lang="ru-RU" sz="1800" dirty="0"/>
              <a:t> </a:t>
            </a:r>
            <a:r>
              <a:rPr lang="ru-RU" sz="1800" dirty="0" err="1"/>
              <a:t>одержання</a:t>
            </a:r>
            <a:r>
              <a:rPr lang="ru-RU" sz="1800" dirty="0"/>
              <a:t> </a:t>
            </a:r>
            <a:r>
              <a:rPr lang="ru-RU" sz="1800" dirty="0" err="1"/>
              <a:t>прибутку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54991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974976"/>
          </a:xfrm>
        </p:spPr>
        <p:txBody>
          <a:bodyPr>
            <a:normAutofit fontScale="90000"/>
          </a:bodyPr>
          <a:lstStyle/>
          <a:p>
            <a:r>
              <a:rPr lang="uk-UA" sz="2400" b="1" dirty="0" err="1" smtClean="0"/>
              <a:t>Загальноюридична</a:t>
            </a:r>
            <a:r>
              <a:rPr lang="uk-UA" sz="2400" b="1" dirty="0" smtClean="0"/>
              <a:t> характеристика поняття “суб’єкт адміністративного права”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98448762"/>
              </p:ext>
            </p:extLst>
          </p:nvPr>
        </p:nvGraphicFramePr>
        <p:xfrm>
          <a:off x="467544" y="1628800"/>
          <a:ext cx="8435975" cy="482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Суб'єктів адміністративного права можна поділити на: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97984708"/>
              </p:ext>
            </p:extLst>
          </p:nvPr>
        </p:nvGraphicFramePr>
        <p:xfrm>
          <a:off x="323528" y="1556792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882906"/>
          </a:xfrm>
        </p:spPr>
        <p:txBody>
          <a:bodyPr>
            <a:noAutofit/>
          </a:bodyPr>
          <a:lstStyle/>
          <a:p>
            <a:r>
              <a:rPr lang="uk-UA" sz="1600" b="1" i="1" dirty="0" smtClean="0"/>
              <a:t>Публічна адміністрація </a:t>
            </a:r>
            <a:r>
              <a:rPr lang="uk-UA" sz="1600" dirty="0" smtClean="0"/>
              <a:t>– організація і діяльність органів та установ, підпорядкованих політичній владі, які забезпечують виконання закону та здійснюють інші адміністративні функції в публічних інтересах. Публічна адміністрація включає:</a:t>
            </a:r>
            <a:endParaRPr lang="ru-RU" sz="16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55576" y="1916832"/>
          <a:ext cx="76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Autofit/>
          </a:bodyPr>
          <a:lstStyle/>
          <a:p>
            <a:r>
              <a:rPr lang="uk-UA" sz="2000" dirty="0" smtClean="0"/>
              <a:t>Найбільш поширене виділення таких основних видів суб'єктів адміністративного права: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22718853"/>
              </p:ext>
            </p:extLst>
          </p:nvPr>
        </p:nvGraphicFramePr>
        <p:xfrm>
          <a:off x="395536" y="1397000"/>
          <a:ext cx="813690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Президент </a:t>
            </a:r>
            <a:r>
              <a:rPr lang="ru-RU" sz="2400" dirty="0" err="1"/>
              <a:t>України</a:t>
            </a:r>
            <a:r>
              <a:rPr lang="ru-RU" sz="2400" dirty="0"/>
              <a:t> є главою </a:t>
            </a:r>
            <a:r>
              <a:rPr lang="ru-RU" sz="2400" dirty="0" err="1"/>
              <a:t>держави</a:t>
            </a:r>
            <a:r>
              <a:rPr lang="ru-RU" sz="2400" dirty="0"/>
              <a:t> і </a:t>
            </a:r>
            <a:r>
              <a:rPr lang="ru-RU" sz="2400" dirty="0" err="1"/>
              <a:t>виступає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імені</a:t>
            </a:r>
            <a:r>
              <a:rPr lang="ru-RU" sz="2400" dirty="0"/>
              <a:t>. </a:t>
            </a:r>
            <a:r>
              <a:rPr lang="ru-RU" sz="2400" dirty="0" smtClean="0"/>
              <a:t>(</a:t>
            </a:r>
            <a:r>
              <a:rPr lang="ru-RU" sz="2400" dirty="0" err="1" smtClean="0"/>
              <a:t>Стаття</a:t>
            </a:r>
            <a:r>
              <a:rPr lang="ru-RU" sz="2400" dirty="0" smtClean="0"/>
              <a:t> 102</a:t>
            </a:r>
            <a:r>
              <a:rPr lang="ru-RU" sz="2400" dirty="0"/>
              <a:t>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153744"/>
          </a:xfrm>
        </p:spPr>
        <p:txBody>
          <a:bodyPr>
            <a:noAutofit/>
          </a:bodyPr>
          <a:lstStyle/>
          <a:p>
            <a:r>
              <a:rPr lang="ru-RU" sz="1600" dirty="0" smtClean="0"/>
              <a:t>1)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/>
              <a:t>державну</a:t>
            </a:r>
            <a:r>
              <a:rPr lang="ru-RU" sz="1600" dirty="0"/>
              <a:t> </a:t>
            </a:r>
            <a:r>
              <a:rPr lang="ru-RU" sz="1600" dirty="0" err="1"/>
              <a:t>незалежність</a:t>
            </a:r>
            <a:r>
              <a:rPr lang="ru-RU" sz="1600" dirty="0"/>
              <a:t>, </a:t>
            </a:r>
            <a:r>
              <a:rPr lang="ru-RU" sz="1600" dirty="0" err="1"/>
              <a:t>національну</a:t>
            </a:r>
            <a:r>
              <a:rPr lang="ru-RU" sz="1600" dirty="0"/>
              <a:t> </a:t>
            </a:r>
            <a:r>
              <a:rPr lang="ru-RU" sz="1600" dirty="0" err="1"/>
              <a:t>безпеку</a:t>
            </a:r>
            <a:r>
              <a:rPr lang="ru-RU" sz="1600" dirty="0"/>
              <a:t> і </a:t>
            </a:r>
            <a:r>
              <a:rPr lang="ru-RU" sz="1600" dirty="0" err="1"/>
              <a:t>правонаступництво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 smtClean="0"/>
              <a:t>;</a:t>
            </a:r>
            <a:endParaRPr lang="ru-RU" sz="1600" dirty="0"/>
          </a:p>
          <a:p>
            <a:r>
              <a:rPr lang="ru-RU" sz="1600" dirty="0"/>
              <a:t>2) </a:t>
            </a:r>
            <a:r>
              <a:rPr lang="ru-RU" sz="1600" dirty="0" err="1"/>
              <a:t>звертається</a:t>
            </a:r>
            <a:r>
              <a:rPr lang="ru-RU" sz="1600" dirty="0"/>
              <a:t> з </a:t>
            </a:r>
            <a:r>
              <a:rPr lang="ru-RU" sz="1600" dirty="0" err="1"/>
              <a:t>посланнями</a:t>
            </a:r>
            <a:r>
              <a:rPr lang="ru-RU" sz="1600" dirty="0"/>
              <a:t> до народу та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щорічними</a:t>
            </a:r>
            <a:r>
              <a:rPr lang="ru-RU" sz="1600" dirty="0"/>
              <a:t> і </a:t>
            </a:r>
            <a:r>
              <a:rPr lang="ru-RU" sz="1600" dirty="0" err="1"/>
              <a:t>позачерговими</a:t>
            </a:r>
            <a:r>
              <a:rPr lang="ru-RU" sz="1600" dirty="0"/>
              <a:t> </a:t>
            </a:r>
            <a:r>
              <a:rPr lang="ru-RU" sz="1600" dirty="0" err="1"/>
              <a:t>посланнями</a:t>
            </a:r>
            <a:r>
              <a:rPr lang="ru-RU" sz="1600" dirty="0"/>
              <a:t> до </a:t>
            </a:r>
            <a:r>
              <a:rPr lang="ru-RU" sz="1600" dirty="0" err="1"/>
              <a:t>Верховної</a:t>
            </a:r>
            <a:r>
              <a:rPr lang="ru-RU" sz="1600" dirty="0"/>
              <a:t> Ради </a:t>
            </a:r>
            <a:r>
              <a:rPr lang="ru-RU" sz="1600" dirty="0" err="1"/>
              <a:t>України</a:t>
            </a:r>
            <a:r>
              <a:rPr lang="ru-RU" sz="1600" dirty="0"/>
              <a:t> про </a:t>
            </a:r>
            <a:r>
              <a:rPr lang="ru-RU" sz="1600" dirty="0" err="1"/>
              <a:t>внутрішнє</a:t>
            </a:r>
            <a:r>
              <a:rPr lang="ru-RU" sz="1600" dirty="0"/>
              <a:t> і </a:t>
            </a:r>
            <a:r>
              <a:rPr lang="ru-RU" sz="1600" dirty="0" err="1"/>
              <a:t>зовнішнє</a:t>
            </a:r>
            <a:r>
              <a:rPr lang="ru-RU" sz="1600" dirty="0"/>
              <a:t> становище </a:t>
            </a:r>
            <a:r>
              <a:rPr lang="ru-RU" sz="1600" dirty="0" err="1"/>
              <a:t>України</a:t>
            </a:r>
            <a:r>
              <a:rPr lang="ru-RU" sz="1600" dirty="0" smtClean="0"/>
              <a:t>;</a:t>
            </a:r>
            <a:endParaRPr lang="ru-RU" sz="1600" dirty="0"/>
          </a:p>
          <a:p>
            <a:r>
              <a:rPr lang="ru-RU" sz="1600" dirty="0"/>
              <a:t>3) </a:t>
            </a:r>
            <a:r>
              <a:rPr lang="ru-RU" sz="1600" dirty="0" err="1"/>
              <a:t>представляє</a:t>
            </a:r>
            <a:r>
              <a:rPr lang="ru-RU" sz="1600" dirty="0"/>
              <a:t> державу в </a:t>
            </a:r>
            <a:r>
              <a:rPr lang="ru-RU" sz="1600" dirty="0" err="1"/>
              <a:t>міжнародних</a:t>
            </a:r>
            <a:r>
              <a:rPr lang="ru-RU" sz="1600" dirty="0"/>
              <a:t> </a:t>
            </a:r>
            <a:r>
              <a:rPr lang="ru-RU" sz="1600" dirty="0" err="1"/>
              <a:t>відносинах</a:t>
            </a:r>
            <a:r>
              <a:rPr lang="ru-RU" sz="1600" dirty="0"/>
              <a:t>, </a:t>
            </a:r>
            <a:r>
              <a:rPr lang="ru-RU" sz="1600" dirty="0" err="1"/>
              <a:t>здійснює</a:t>
            </a:r>
            <a:r>
              <a:rPr lang="ru-RU" sz="1600" dirty="0"/>
              <a:t> </a:t>
            </a:r>
            <a:r>
              <a:rPr lang="ru-RU" sz="1600" dirty="0" err="1"/>
              <a:t>керівництво</a:t>
            </a:r>
            <a:r>
              <a:rPr lang="ru-RU" sz="1600" dirty="0"/>
              <a:t> </a:t>
            </a:r>
            <a:r>
              <a:rPr lang="ru-RU" sz="1600" dirty="0" err="1"/>
              <a:t>зовнішньополітичною</a:t>
            </a:r>
            <a:r>
              <a:rPr lang="ru-RU" sz="1600" dirty="0"/>
              <a:t> </a:t>
            </a:r>
            <a:r>
              <a:rPr lang="ru-RU" sz="1600" dirty="0" err="1"/>
              <a:t>діяльністю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, </a:t>
            </a:r>
            <a:r>
              <a:rPr lang="ru-RU" sz="1600" dirty="0" err="1"/>
              <a:t>веде</a:t>
            </a:r>
            <a:r>
              <a:rPr lang="ru-RU" sz="1600" dirty="0"/>
              <a:t> переговори та </a:t>
            </a:r>
            <a:r>
              <a:rPr lang="ru-RU" sz="1600" dirty="0" err="1"/>
              <a:t>укладає</a:t>
            </a:r>
            <a:r>
              <a:rPr lang="ru-RU" sz="1600" dirty="0"/>
              <a:t> </a:t>
            </a:r>
            <a:r>
              <a:rPr lang="ru-RU" sz="1600" dirty="0" err="1"/>
              <a:t>міжнародні</a:t>
            </a:r>
            <a:r>
              <a:rPr lang="ru-RU" sz="1600" dirty="0"/>
              <a:t> договори </a:t>
            </a:r>
            <a:r>
              <a:rPr lang="ru-RU" sz="1600" dirty="0" err="1"/>
              <a:t>України</a:t>
            </a:r>
            <a:r>
              <a:rPr lang="ru-RU" sz="1600" dirty="0" smtClean="0"/>
              <a:t>;</a:t>
            </a:r>
            <a:endParaRPr lang="ru-RU" sz="1600" dirty="0"/>
          </a:p>
          <a:p>
            <a:r>
              <a:rPr lang="ru-RU" sz="1600" dirty="0"/>
              <a:t>4) </a:t>
            </a:r>
            <a:r>
              <a:rPr lang="ru-RU" sz="1600" dirty="0" err="1"/>
              <a:t>приймає</a:t>
            </a:r>
            <a:r>
              <a:rPr lang="ru-RU" sz="1600" dirty="0"/>
              <a:t> </a:t>
            </a:r>
            <a:r>
              <a:rPr lang="ru-RU" sz="1600" dirty="0" err="1"/>
              <a:t>рішення</a:t>
            </a:r>
            <a:r>
              <a:rPr lang="ru-RU" sz="1600" dirty="0"/>
              <a:t> про </a:t>
            </a:r>
            <a:r>
              <a:rPr lang="ru-RU" sz="1600" dirty="0" err="1"/>
              <a:t>визнання</a:t>
            </a:r>
            <a:r>
              <a:rPr lang="ru-RU" sz="1600" dirty="0"/>
              <a:t> </a:t>
            </a:r>
            <a:r>
              <a:rPr lang="ru-RU" sz="1600" dirty="0" err="1"/>
              <a:t>іноземних</a:t>
            </a:r>
            <a:r>
              <a:rPr lang="ru-RU" sz="1600" dirty="0"/>
              <a:t> держав;</a:t>
            </a:r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0972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5) </a:t>
            </a:r>
            <a:r>
              <a:rPr lang="ru-RU" dirty="0" err="1"/>
              <a:t>призначає</a:t>
            </a:r>
            <a:r>
              <a:rPr lang="ru-RU" dirty="0"/>
              <a:t> та </a:t>
            </a:r>
            <a:r>
              <a:rPr lang="ru-RU" dirty="0" err="1"/>
              <a:t>звільняє</a:t>
            </a:r>
            <a:r>
              <a:rPr lang="ru-RU" dirty="0"/>
              <a:t> глав </a:t>
            </a:r>
            <a:r>
              <a:rPr lang="ru-RU" dirty="0" err="1"/>
              <a:t>дипломатичних</a:t>
            </a:r>
            <a:r>
              <a:rPr lang="ru-RU" dirty="0"/>
              <a:t> </a:t>
            </a:r>
            <a:r>
              <a:rPr lang="ru-RU" dirty="0" err="1"/>
              <a:t>представництв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державах і при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організаціях</a:t>
            </a:r>
            <a:r>
              <a:rPr lang="ru-RU" dirty="0"/>
              <a:t>;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вірчі</a:t>
            </a:r>
            <a:r>
              <a:rPr lang="ru-RU" dirty="0"/>
              <a:t> і </a:t>
            </a:r>
            <a:r>
              <a:rPr lang="ru-RU" dirty="0" err="1"/>
              <a:t>відкличні</a:t>
            </a:r>
            <a:r>
              <a:rPr lang="ru-RU" dirty="0"/>
              <a:t> </a:t>
            </a:r>
            <a:r>
              <a:rPr lang="ru-RU" dirty="0" err="1"/>
              <a:t>грамоти</a:t>
            </a:r>
            <a:r>
              <a:rPr lang="ru-RU" dirty="0"/>
              <a:t> </a:t>
            </a:r>
            <a:r>
              <a:rPr lang="ru-RU" dirty="0" err="1"/>
              <a:t>дипломатичних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держав;</a:t>
            </a:r>
          </a:p>
          <a:p>
            <a:endParaRPr lang="ru-RU" dirty="0"/>
          </a:p>
          <a:p>
            <a:r>
              <a:rPr lang="ru-RU" dirty="0"/>
              <a:t>6) </a:t>
            </a:r>
            <a:r>
              <a:rPr lang="ru-RU" dirty="0" err="1"/>
              <a:t>призначає</a:t>
            </a:r>
            <a:r>
              <a:rPr lang="ru-RU" dirty="0"/>
              <a:t> </a:t>
            </a:r>
            <a:r>
              <a:rPr lang="ru-RU" dirty="0" err="1"/>
              <a:t>всеукраїнський</a:t>
            </a:r>
            <a:r>
              <a:rPr lang="ru-RU" dirty="0"/>
              <a:t> референдум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проголошує</a:t>
            </a:r>
            <a:r>
              <a:rPr lang="ru-RU" dirty="0"/>
              <a:t> </a:t>
            </a:r>
            <a:r>
              <a:rPr lang="ru-RU" dirty="0" err="1"/>
              <a:t>всеукраїнський</a:t>
            </a:r>
            <a:r>
              <a:rPr lang="ru-RU" dirty="0"/>
              <a:t> референдум за народною </a:t>
            </a:r>
            <a:r>
              <a:rPr lang="ru-RU" dirty="0" err="1"/>
              <a:t>ініціативою</a:t>
            </a:r>
            <a:r>
              <a:rPr lang="ru-RU" dirty="0"/>
              <a:t>;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призначає</a:t>
            </a:r>
            <a:r>
              <a:rPr lang="ru-RU" dirty="0"/>
              <a:t> </a:t>
            </a:r>
            <a:r>
              <a:rPr lang="ru-RU" dirty="0" err="1"/>
              <a:t>позачергові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 до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у строки,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8)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2326465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ТАКОЖ: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09728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/>
              <a:t>9) вносить за </a:t>
            </a:r>
            <a:r>
              <a:rPr lang="ru-RU" sz="2400" dirty="0" err="1"/>
              <a:t>пропозицією</a:t>
            </a:r>
            <a:r>
              <a:rPr lang="ru-RU" sz="2400" dirty="0"/>
              <a:t> </a:t>
            </a:r>
            <a:r>
              <a:rPr lang="ru-RU" sz="2400" dirty="0" err="1"/>
              <a:t>коаліції</a:t>
            </a:r>
            <a:r>
              <a:rPr lang="ru-RU" sz="2400" dirty="0"/>
              <a:t> </a:t>
            </a:r>
            <a:r>
              <a:rPr lang="ru-RU" sz="2400" dirty="0" err="1"/>
              <a:t>депутатських</a:t>
            </a:r>
            <a:r>
              <a:rPr lang="ru-RU" sz="2400" dirty="0"/>
              <a:t> </a:t>
            </a:r>
            <a:r>
              <a:rPr lang="ru-RU" sz="2400" dirty="0" err="1"/>
              <a:t>фракцій</a:t>
            </a:r>
            <a:r>
              <a:rPr lang="ru-RU" sz="2400" dirty="0"/>
              <a:t> у </a:t>
            </a:r>
            <a:r>
              <a:rPr lang="ru-RU" sz="2400" dirty="0" err="1"/>
              <a:t>Верховній</a:t>
            </a:r>
            <a:r>
              <a:rPr lang="ru-RU" sz="2400" dirty="0"/>
              <a:t> </a:t>
            </a:r>
            <a:r>
              <a:rPr lang="ru-RU" sz="2400" dirty="0" err="1"/>
              <a:t>Раді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</a:t>
            </a:r>
            <a:r>
              <a:rPr lang="ru-RU" sz="2400" dirty="0" err="1"/>
              <a:t>сформованої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статті</a:t>
            </a:r>
            <a:r>
              <a:rPr lang="ru-RU" sz="2400" dirty="0"/>
              <a:t> 83 </a:t>
            </a:r>
            <a:r>
              <a:rPr lang="ru-RU" sz="2400" dirty="0" err="1"/>
              <a:t>Конституції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</a:t>
            </a:r>
            <a:r>
              <a:rPr lang="ru-RU" sz="2400" dirty="0" err="1"/>
              <a:t>подання</a:t>
            </a:r>
            <a:r>
              <a:rPr lang="ru-RU" sz="2400" dirty="0"/>
              <a:t> про </a:t>
            </a:r>
            <a:r>
              <a:rPr lang="ru-RU" sz="2400" dirty="0" err="1"/>
              <a:t>призначення</a:t>
            </a:r>
            <a:r>
              <a:rPr lang="ru-RU" sz="2400" dirty="0"/>
              <a:t> Верховною Радою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Прем’єр-міністра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в строк не </a:t>
            </a:r>
            <a:r>
              <a:rPr lang="ru-RU" sz="2400" dirty="0" err="1"/>
              <a:t>пізніше</a:t>
            </a:r>
            <a:r>
              <a:rPr lang="ru-RU" sz="2400" dirty="0"/>
              <a:t> </a:t>
            </a:r>
            <a:r>
              <a:rPr lang="ru-RU" sz="2400" dirty="0" err="1"/>
              <a:t>ніж</a:t>
            </a:r>
            <a:r>
              <a:rPr lang="ru-RU" sz="2400" dirty="0"/>
              <a:t> на </a:t>
            </a:r>
            <a:r>
              <a:rPr lang="ru-RU" sz="2400" dirty="0" err="1"/>
              <a:t>п’ятнадцятий</a:t>
            </a:r>
            <a:r>
              <a:rPr lang="ru-RU" sz="2400" dirty="0"/>
              <a:t> день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одержання</a:t>
            </a:r>
            <a:r>
              <a:rPr lang="ru-RU" sz="2400" dirty="0"/>
              <a:t> </a:t>
            </a:r>
            <a:r>
              <a:rPr lang="ru-RU" sz="2400" dirty="0" err="1"/>
              <a:t>такої</a:t>
            </a:r>
            <a:r>
              <a:rPr lang="ru-RU" sz="2400" dirty="0"/>
              <a:t> </a:t>
            </a:r>
            <a:r>
              <a:rPr lang="ru-RU" sz="2400" dirty="0" err="1"/>
              <a:t>пропозиції</a:t>
            </a:r>
            <a:r>
              <a:rPr lang="ru-RU" sz="2400" dirty="0"/>
              <a:t>;</a:t>
            </a:r>
          </a:p>
          <a:p>
            <a:r>
              <a:rPr lang="ru-RU" sz="2400" dirty="0"/>
              <a:t>10) вносить до </a:t>
            </a:r>
            <a:r>
              <a:rPr lang="ru-RU" sz="2400" dirty="0" err="1"/>
              <a:t>Верховної</a:t>
            </a:r>
            <a:r>
              <a:rPr lang="ru-RU" sz="2400" dirty="0"/>
              <a:t> Ради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подання</a:t>
            </a:r>
            <a:r>
              <a:rPr lang="ru-RU" sz="2400" dirty="0"/>
              <a:t> про </a:t>
            </a:r>
            <a:r>
              <a:rPr lang="ru-RU" sz="2400" dirty="0" err="1"/>
              <a:t>призначення</a:t>
            </a:r>
            <a:r>
              <a:rPr lang="ru-RU" sz="2400" dirty="0"/>
              <a:t> </a:t>
            </a:r>
            <a:r>
              <a:rPr lang="ru-RU" sz="2400" dirty="0" err="1"/>
              <a:t>Міністра</a:t>
            </a:r>
            <a:r>
              <a:rPr lang="ru-RU" sz="2400" dirty="0"/>
              <a:t> оборони </a:t>
            </a:r>
            <a:r>
              <a:rPr lang="ru-RU" sz="2400" dirty="0" err="1"/>
              <a:t>України</a:t>
            </a:r>
            <a:r>
              <a:rPr lang="ru-RU" sz="2400" dirty="0"/>
              <a:t>, </a:t>
            </a:r>
            <a:r>
              <a:rPr lang="ru-RU" sz="2400" dirty="0" err="1"/>
              <a:t>Міністра</a:t>
            </a:r>
            <a:r>
              <a:rPr lang="ru-RU" sz="2400" dirty="0"/>
              <a:t> </a:t>
            </a:r>
            <a:r>
              <a:rPr lang="ru-RU" sz="2400" dirty="0" err="1"/>
              <a:t>закордонних</a:t>
            </a:r>
            <a:r>
              <a:rPr lang="ru-RU" sz="2400" dirty="0"/>
              <a:t> справ </a:t>
            </a:r>
            <a:r>
              <a:rPr lang="ru-RU" sz="2400" dirty="0" err="1"/>
              <a:t>України</a:t>
            </a:r>
            <a:r>
              <a:rPr lang="ru-RU" sz="2400" dirty="0"/>
              <a:t>;</a:t>
            </a:r>
          </a:p>
          <a:p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0972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11) </a:t>
            </a:r>
            <a:r>
              <a:rPr lang="ru-RU" dirty="0" err="1"/>
              <a:t>призначає</a:t>
            </a:r>
            <a:r>
              <a:rPr lang="ru-RU" dirty="0"/>
              <a:t> на посаду та </a:t>
            </a:r>
            <a:r>
              <a:rPr lang="ru-RU" dirty="0" err="1"/>
              <a:t>звільняє</a:t>
            </a:r>
            <a:r>
              <a:rPr lang="ru-RU" dirty="0"/>
              <a:t> з посади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Генерального прокурора </a:t>
            </a:r>
            <a:r>
              <a:rPr lang="ru-RU" dirty="0" err="1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/>
              <a:t>12) </a:t>
            </a:r>
            <a:r>
              <a:rPr lang="ru-RU" dirty="0" err="1"/>
              <a:t>призначає</a:t>
            </a:r>
            <a:r>
              <a:rPr lang="ru-RU" dirty="0"/>
              <a:t> на посади та </a:t>
            </a:r>
            <a:r>
              <a:rPr lang="ru-RU" dirty="0" err="1"/>
              <a:t>звільняє</a:t>
            </a:r>
            <a:r>
              <a:rPr lang="ru-RU" dirty="0"/>
              <a:t> з посад половину складу Ради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/>
              <a:t>13) </a:t>
            </a:r>
            <a:r>
              <a:rPr lang="ru-RU" dirty="0" err="1"/>
              <a:t>призначає</a:t>
            </a:r>
            <a:r>
              <a:rPr lang="ru-RU" dirty="0"/>
              <a:t> на посади та </a:t>
            </a:r>
            <a:r>
              <a:rPr lang="ru-RU" dirty="0" err="1"/>
              <a:t>звільняє</a:t>
            </a:r>
            <a:r>
              <a:rPr lang="ru-RU" dirty="0"/>
              <a:t> з посад половину складу </a:t>
            </a:r>
            <a:r>
              <a:rPr lang="ru-RU" dirty="0" err="1"/>
              <a:t>Національної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телебачення</a:t>
            </a:r>
            <a:r>
              <a:rPr lang="ru-RU" dirty="0"/>
              <a:t> і </a:t>
            </a:r>
            <a:r>
              <a:rPr lang="ru-RU" dirty="0" err="1" smtClean="0"/>
              <a:t>радіомовлення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0881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err="1"/>
              <a:t>Повноваження</a:t>
            </a:r>
            <a:r>
              <a:rPr lang="ru-RU" sz="2400" dirty="0"/>
              <a:t> Президента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припиняються</a:t>
            </a:r>
            <a:r>
              <a:rPr lang="ru-RU" sz="2400" dirty="0"/>
              <a:t> </a:t>
            </a:r>
            <a:r>
              <a:rPr lang="ru-RU" sz="2400" dirty="0" err="1"/>
              <a:t>достроково</a:t>
            </a:r>
            <a:r>
              <a:rPr lang="ru-RU" sz="2400" dirty="0"/>
              <a:t> у </a:t>
            </a:r>
            <a:r>
              <a:rPr lang="ru-RU" sz="2400" dirty="0" err="1"/>
              <a:t>разі</a:t>
            </a:r>
            <a:r>
              <a:rPr lang="ru-RU" sz="2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1) </a:t>
            </a:r>
            <a:r>
              <a:rPr lang="ru-RU" dirty="0" err="1"/>
              <a:t>відставки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за станом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3) </a:t>
            </a:r>
            <a:r>
              <a:rPr lang="ru-RU" dirty="0" err="1"/>
              <a:t>усунення</a:t>
            </a:r>
            <a:r>
              <a:rPr lang="ru-RU" dirty="0"/>
              <a:t> з поста в порядку </a:t>
            </a:r>
            <a:r>
              <a:rPr lang="ru-RU" dirty="0" err="1"/>
              <a:t>імпічменту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4)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267200" cy="5009728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 err="1"/>
              <a:t>Стаття</a:t>
            </a:r>
            <a:r>
              <a:rPr lang="ru-RU" sz="1800" dirty="0"/>
              <a:t> 109. </a:t>
            </a:r>
            <a:r>
              <a:rPr lang="ru-RU" sz="1800" dirty="0" err="1"/>
              <a:t>Відставка</a:t>
            </a:r>
            <a:r>
              <a:rPr lang="ru-RU" sz="1800" dirty="0"/>
              <a:t> Президента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набуває</a:t>
            </a:r>
            <a:r>
              <a:rPr lang="ru-RU" sz="1800" dirty="0"/>
              <a:t> </a:t>
            </a:r>
            <a:r>
              <a:rPr lang="ru-RU" sz="1800" dirty="0" err="1"/>
              <a:t>чинності</a:t>
            </a:r>
            <a:r>
              <a:rPr lang="ru-RU" sz="1800" dirty="0"/>
              <a:t> з моменту </a:t>
            </a:r>
            <a:r>
              <a:rPr lang="ru-RU" sz="1800" dirty="0" err="1"/>
              <a:t>проголошення</a:t>
            </a:r>
            <a:r>
              <a:rPr lang="ru-RU" sz="1800" dirty="0"/>
              <a:t> ним </a:t>
            </a:r>
            <a:r>
              <a:rPr lang="ru-RU" sz="1800" dirty="0" err="1"/>
              <a:t>особисто</a:t>
            </a:r>
            <a:r>
              <a:rPr lang="ru-RU" sz="1800" dirty="0"/>
              <a:t> заяви про </a:t>
            </a:r>
            <a:r>
              <a:rPr lang="ru-RU" sz="1800" dirty="0" err="1"/>
              <a:t>відставку</a:t>
            </a:r>
            <a:r>
              <a:rPr lang="ru-RU" sz="1800" dirty="0"/>
              <a:t> на </a:t>
            </a:r>
            <a:r>
              <a:rPr lang="ru-RU" sz="1800" dirty="0" err="1"/>
              <a:t>засіданні</a:t>
            </a:r>
            <a:r>
              <a:rPr lang="ru-RU" sz="1800" dirty="0"/>
              <a:t> </a:t>
            </a:r>
            <a:r>
              <a:rPr lang="ru-RU" sz="1800" dirty="0" err="1"/>
              <a:t>Верховної</a:t>
            </a:r>
            <a:r>
              <a:rPr lang="ru-RU" sz="1800" dirty="0"/>
              <a:t> Ради </a:t>
            </a:r>
            <a:r>
              <a:rPr lang="ru-RU" sz="1800" dirty="0" err="1"/>
              <a:t>України</a:t>
            </a:r>
            <a:r>
              <a:rPr lang="ru-RU" sz="1800" dirty="0"/>
              <a:t>.</a:t>
            </a:r>
          </a:p>
          <a:p>
            <a:endParaRPr lang="ru-RU" sz="1800" dirty="0"/>
          </a:p>
          <a:p>
            <a:r>
              <a:rPr lang="ru-RU" sz="1800" dirty="0" err="1"/>
              <a:t>Стаття</a:t>
            </a:r>
            <a:r>
              <a:rPr lang="ru-RU" sz="1800" dirty="0"/>
              <a:t> 110. </a:t>
            </a:r>
            <a:r>
              <a:rPr lang="ru-RU" sz="1800" dirty="0" err="1"/>
              <a:t>Неможливість</a:t>
            </a:r>
            <a:r>
              <a:rPr lang="ru-RU" sz="1800" dirty="0"/>
              <a:t> </a:t>
            </a:r>
            <a:r>
              <a:rPr lang="ru-RU" sz="1800" dirty="0" err="1"/>
              <a:t>виконання</a:t>
            </a:r>
            <a:r>
              <a:rPr lang="ru-RU" sz="1800" dirty="0"/>
              <a:t> Президентом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своїх</a:t>
            </a:r>
            <a:r>
              <a:rPr lang="ru-RU" sz="1800" dirty="0"/>
              <a:t> </a:t>
            </a:r>
            <a:r>
              <a:rPr lang="ru-RU" sz="1800" dirty="0" err="1"/>
              <a:t>повноважень</a:t>
            </a:r>
            <a:r>
              <a:rPr lang="ru-RU" sz="1800" dirty="0"/>
              <a:t> за станом </a:t>
            </a:r>
            <a:r>
              <a:rPr lang="ru-RU" sz="1800" dirty="0" err="1"/>
              <a:t>здоров'я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бути </a:t>
            </a:r>
            <a:r>
              <a:rPr lang="ru-RU" sz="1800" dirty="0" err="1"/>
              <a:t>встановлена</a:t>
            </a:r>
            <a:r>
              <a:rPr lang="ru-RU" sz="1800" dirty="0"/>
              <a:t> на </a:t>
            </a:r>
            <a:r>
              <a:rPr lang="ru-RU" sz="1800" dirty="0" err="1"/>
              <a:t>засіданні</a:t>
            </a:r>
            <a:r>
              <a:rPr lang="ru-RU" sz="1800" dirty="0"/>
              <a:t> </a:t>
            </a:r>
            <a:r>
              <a:rPr lang="ru-RU" sz="1800" dirty="0" err="1"/>
              <a:t>Верховної</a:t>
            </a:r>
            <a:r>
              <a:rPr lang="ru-RU" sz="1800" dirty="0"/>
              <a:t> Ради </a:t>
            </a:r>
            <a:r>
              <a:rPr lang="ru-RU" sz="1800" dirty="0" err="1"/>
              <a:t>України</a:t>
            </a:r>
            <a:r>
              <a:rPr lang="ru-RU" sz="1800" dirty="0"/>
              <a:t> і </a:t>
            </a:r>
            <a:r>
              <a:rPr lang="ru-RU" sz="1800" dirty="0" err="1"/>
              <a:t>підтверджена</a:t>
            </a:r>
            <a:r>
              <a:rPr lang="ru-RU" sz="1800" dirty="0"/>
              <a:t> </a:t>
            </a:r>
            <a:r>
              <a:rPr lang="ru-RU" sz="1800" dirty="0" err="1"/>
              <a:t>рішенням</a:t>
            </a:r>
            <a:r>
              <a:rPr lang="ru-RU" sz="1800" dirty="0"/>
              <a:t>, </a:t>
            </a:r>
            <a:r>
              <a:rPr lang="ru-RU" sz="1800" dirty="0" err="1"/>
              <a:t>прийнятим</a:t>
            </a:r>
            <a:r>
              <a:rPr lang="ru-RU" sz="1800" dirty="0"/>
              <a:t> </a:t>
            </a:r>
            <a:r>
              <a:rPr lang="ru-RU" sz="1800" dirty="0" err="1"/>
              <a:t>більшістю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конституційного</a:t>
            </a:r>
            <a:r>
              <a:rPr lang="ru-RU" sz="1800" dirty="0"/>
              <a:t> складу на </a:t>
            </a:r>
            <a:r>
              <a:rPr lang="ru-RU" sz="1800" dirty="0" err="1"/>
              <a:t>підставі</a:t>
            </a:r>
            <a:r>
              <a:rPr lang="ru-RU" sz="1800" dirty="0"/>
              <a:t> </a:t>
            </a:r>
            <a:r>
              <a:rPr lang="ru-RU" sz="1800" dirty="0" err="1"/>
              <a:t>письмового</a:t>
            </a:r>
            <a:r>
              <a:rPr lang="ru-RU" sz="1800" dirty="0"/>
              <a:t> </a:t>
            </a:r>
            <a:r>
              <a:rPr lang="ru-RU" sz="1800" dirty="0" err="1"/>
              <a:t>подання</a:t>
            </a:r>
            <a:r>
              <a:rPr lang="ru-RU" sz="1800" dirty="0"/>
              <a:t> Верховного Суду </a:t>
            </a:r>
            <a:r>
              <a:rPr lang="ru-RU" sz="1800" dirty="0" err="1"/>
              <a:t>України</a:t>
            </a:r>
            <a:r>
              <a:rPr lang="ru-RU" sz="1800" dirty="0"/>
              <a:t> - за </a:t>
            </a:r>
            <a:r>
              <a:rPr lang="ru-RU" sz="1800" dirty="0" err="1"/>
              <a:t>зверненням</a:t>
            </a:r>
            <a:r>
              <a:rPr lang="ru-RU" sz="1800" dirty="0"/>
              <a:t> </a:t>
            </a:r>
            <a:r>
              <a:rPr lang="ru-RU" sz="1800" dirty="0" err="1"/>
              <a:t>Верховної</a:t>
            </a:r>
            <a:r>
              <a:rPr lang="ru-RU" sz="1800" dirty="0"/>
              <a:t> Ради </a:t>
            </a:r>
            <a:r>
              <a:rPr lang="ru-RU" sz="1800" dirty="0" err="1"/>
              <a:t>України</a:t>
            </a:r>
            <a:r>
              <a:rPr lang="ru-RU" sz="1800" dirty="0"/>
              <a:t>, і </a:t>
            </a:r>
            <a:r>
              <a:rPr lang="ru-RU" sz="1800" dirty="0" err="1"/>
              <a:t>медичного</a:t>
            </a:r>
            <a:r>
              <a:rPr lang="ru-RU" sz="1800" dirty="0"/>
              <a:t> </a:t>
            </a:r>
            <a:r>
              <a:rPr lang="ru-RU" sz="1800" dirty="0" err="1"/>
              <a:t>висновку</a:t>
            </a:r>
            <a:r>
              <a:rPr lang="ru-RU" sz="1800" dirty="0"/>
              <a:t>.</a:t>
            </a:r>
          </a:p>
          <a:p>
            <a:endParaRPr lang="ru-RU" sz="1800" dirty="0"/>
          </a:p>
          <a:p>
            <a:r>
              <a:rPr lang="ru-RU" sz="1800" dirty="0" err="1"/>
              <a:t>Стаття</a:t>
            </a:r>
            <a:r>
              <a:rPr lang="ru-RU" sz="1800" dirty="0"/>
              <a:t> 111. Президент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усунений</a:t>
            </a:r>
            <a:r>
              <a:rPr lang="ru-RU" sz="1800" dirty="0"/>
              <a:t> з поста Верховною Радою </a:t>
            </a:r>
            <a:r>
              <a:rPr lang="ru-RU" sz="1800" dirty="0" err="1"/>
              <a:t>України</a:t>
            </a:r>
            <a:r>
              <a:rPr lang="ru-RU" sz="1800" dirty="0"/>
              <a:t> в порядку </a:t>
            </a:r>
            <a:r>
              <a:rPr lang="ru-RU" sz="1800" dirty="0" err="1"/>
              <a:t>імпічменту</a:t>
            </a:r>
            <a:r>
              <a:rPr lang="ru-RU" sz="1800" dirty="0"/>
              <a:t> у </a:t>
            </a:r>
            <a:r>
              <a:rPr lang="ru-RU" sz="1800" dirty="0" err="1"/>
              <a:t>разі</a:t>
            </a:r>
            <a:r>
              <a:rPr lang="ru-RU" sz="1800" dirty="0"/>
              <a:t> </a:t>
            </a:r>
            <a:r>
              <a:rPr lang="ru-RU" sz="1800" dirty="0" err="1"/>
              <a:t>вчинення</a:t>
            </a:r>
            <a:r>
              <a:rPr lang="ru-RU" sz="1800" dirty="0"/>
              <a:t> ним </a:t>
            </a:r>
            <a:r>
              <a:rPr lang="ru-RU" sz="1800" dirty="0" err="1"/>
              <a:t>державної</a:t>
            </a:r>
            <a:r>
              <a:rPr lang="ru-RU" sz="1800" dirty="0"/>
              <a:t> </a:t>
            </a:r>
            <a:r>
              <a:rPr lang="ru-RU" sz="1800" dirty="0" err="1"/>
              <a:t>зради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іншого</a:t>
            </a:r>
            <a:r>
              <a:rPr lang="ru-RU" sz="1800" dirty="0"/>
              <a:t> </a:t>
            </a:r>
            <a:r>
              <a:rPr lang="ru-RU" sz="1800" dirty="0" err="1"/>
              <a:t>злочину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7590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1524000"/>
            <a:ext cx="4464496" cy="732974"/>
          </a:xfrm>
        </p:spPr>
        <p:txBody>
          <a:bodyPr/>
          <a:lstStyle/>
          <a:p>
            <a:r>
              <a:rPr lang="ru-RU" sz="1400" dirty="0" err="1"/>
              <a:t>Кабінет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є </a:t>
            </a:r>
            <a:r>
              <a:rPr lang="ru-RU" sz="1400" dirty="0" err="1"/>
              <a:t>вищим</a:t>
            </a:r>
            <a:r>
              <a:rPr lang="ru-RU" sz="1400" dirty="0"/>
              <a:t> органом у </a:t>
            </a:r>
            <a:r>
              <a:rPr lang="ru-RU" sz="1400" dirty="0" err="1"/>
              <a:t>системі</a:t>
            </a:r>
            <a:r>
              <a:rPr lang="ru-RU" sz="1400" dirty="0"/>
              <a:t> </a:t>
            </a:r>
            <a:r>
              <a:rPr lang="ru-RU" sz="1400" dirty="0" err="1"/>
              <a:t>органів</a:t>
            </a:r>
            <a:r>
              <a:rPr lang="ru-RU" sz="1400" dirty="0"/>
              <a:t> </a:t>
            </a:r>
            <a:r>
              <a:rPr lang="ru-RU" sz="1400" dirty="0" err="1"/>
              <a:t>виконавчої</a:t>
            </a:r>
            <a:r>
              <a:rPr lang="ru-RU" sz="1400" dirty="0"/>
              <a:t> </a:t>
            </a:r>
            <a:r>
              <a:rPr lang="ru-RU" sz="1400" dirty="0" err="1"/>
              <a:t>влади</a:t>
            </a:r>
            <a:r>
              <a:rPr lang="ru-RU" sz="1400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330" y="1412776"/>
            <a:ext cx="4245166" cy="842744"/>
          </a:xfrm>
        </p:spPr>
        <p:txBody>
          <a:bodyPr/>
          <a:lstStyle/>
          <a:p>
            <a:r>
              <a:rPr lang="ru-RU" sz="1400" dirty="0"/>
              <a:t>До складу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входять</a:t>
            </a:r>
            <a:r>
              <a:rPr lang="ru-RU" sz="1400" dirty="0"/>
              <a:t> </a:t>
            </a:r>
            <a:r>
              <a:rPr lang="ru-RU" sz="1400" dirty="0" err="1"/>
              <a:t>Прем’єр-міністр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Перший </a:t>
            </a:r>
            <a:r>
              <a:rPr lang="ru-RU" sz="1400" dirty="0" err="1"/>
              <a:t>віце-прем’єр-міністр</a:t>
            </a:r>
            <a:r>
              <a:rPr lang="ru-RU" sz="1400" dirty="0"/>
              <a:t>, </a:t>
            </a:r>
            <a:r>
              <a:rPr lang="ru-RU" sz="1400" dirty="0" err="1"/>
              <a:t>віце-прем’єр-міністри</a:t>
            </a:r>
            <a:r>
              <a:rPr lang="ru-RU" sz="1400" dirty="0"/>
              <a:t>, </a:t>
            </a:r>
            <a:r>
              <a:rPr lang="ru-RU" sz="1400" dirty="0" err="1"/>
              <a:t>міністри</a:t>
            </a:r>
            <a:r>
              <a:rPr lang="ru-RU" sz="1400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Кабінет</a:t>
            </a:r>
            <a:r>
              <a:rPr lang="ru-RU" sz="1600" dirty="0"/>
              <a:t>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відповідальний</a:t>
            </a:r>
            <a:r>
              <a:rPr lang="ru-RU" sz="1600" dirty="0"/>
              <a:t> перед Президентом </a:t>
            </a:r>
            <a:r>
              <a:rPr lang="ru-RU" sz="1600" dirty="0" err="1"/>
              <a:t>України</a:t>
            </a:r>
            <a:r>
              <a:rPr lang="ru-RU" sz="1600" dirty="0"/>
              <a:t> і Верховною Радою </a:t>
            </a:r>
            <a:r>
              <a:rPr lang="ru-RU" sz="1600" dirty="0" err="1"/>
              <a:t>України</a:t>
            </a:r>
            <a:r>
              <a:rPr lang="ru-RU" sz="1600" dirty="0"/>
              <a:t>, </a:t>
            </a:r>
            <a:r>
              <a:rPr lang="ru-RU" sz="1600" dirty="0" err="1"/>
              <a:t>підконтрольний</a:t>
            </a:r>
            <a:r>
              <a:rPr lang="ru-RU" sz="1600" dirty="0"/>
              <a:t> і </a:t>
            </a:r>
            <a:r>
              <a:rPr lang="ru-RU" sz="1600" dirty="0" err="1"/>
              <a:t>підзвітний</a:t>
            </a:r>
            <a:r>
              <a:rPr lang="ru-RU" sz="1600" dirty="0"/>
              <a:t> </a:t>
            </a:r>
            <a:r>
              <a:rPr lang="ru-RU" sz="1600" dirty="0" err="1"/>
              <a:t>Верховній</a:t>
            </a:r>
            <a:r>
              <a:rPr lang="ru-RU" sz="1600" dirty="0"/>
              <a:t> </a:t>
            </a:r>
            <a:r>
              <a:rPr lang="ru-RU" sz="1600" dirty="0" err="1"/>
              <a:t>Раді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у межах, </a:t>
            </a:r>
            <a:r>
              <a:rPr lang="ru-RU" sz="1600" dirty="0" err="1"/>
              <a:t>передбачених</a:t>
            </a:r>
            <a:r>
              <a:rPr lang="ru-RU" sz="1600" dirty="0"/>
              <a:t> </a:t>
            </a:r>
            <a:r>
              <a:rPr lang="ru-RU" sz="1600" dirty="0" err="1" smtClean="0"/>
              <a:t>Конституцією</a:t>
            </a:r>
            <a:r>
              <a:rPr lang="ru-RU" sz="1600" dirty="0"/>
              <a:t>.</a:t>
            </a:r>
          </a:p>
          <a:p>
            <a:endParaRPr lang="ru-RU" sz="1600" dirty="0"/>
          </a:p>
          <a:p>
            <a:r>
              <a:rPr lang="ru-RU" sz="1600" dirty="0" err="1"/>
              <a:t>Кабінет</a:t>
            </a:r>
            <a:r>
              <a:rPr lang="ru-RU" sz="1600" dirty="0"/>
              <a:t>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у </a:t>
            </a:r>
            <a:r>
              <a:rPr lang="ru-RU" sz="1600" dirty="0" err="1"/>
              <a:t>своїй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керується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/>
              <a:t>Конституцією</a:t>
            </a:r>
            <a:r>
              <a:rPr lang="ru-RU" sz="1600" dirty="0"/>
              <a:t> та законами </a:t>
            </a:r>
            <a:r>
              <a:rPr lang="ru-RU" sz="1600" dirty="0" err="1"/>
              <a:t>України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указами Президента </a:t>
            </a:r>
            <a:r>
              <a:rPr lang="ru-RU" sz="1600" dirty="0" err="1"/>
              <a:t>України</a:t>
            </a:r>
            <a:r>
              <a:rPr lang="ru-RU" sz="1600" dirty="0"/>
              <a:t> та постановами </a:t>
            </a:r>
            <a:r>
              <a:rPr lang="ru-RU" sz="1600" dirty="0" err="1"/>
              <a:t>Верховної</a:t>
            </a:r>
            <a:r>
              <a:rPr lang="ru-RU" sz="1600" dirty="0"/>
              <a:t> Ради </a:t>
            </a:r>
            <a:r>
              <a:rPr lang="ru-RU" sz="1600" dirty="0" err="1"/>
              <a:t>України</a:t>
            </a:r>
            <a:r>
              <a:rPr lang="ru-RU" sz="1600" dirty="0"/>
              <a:t>, </a:t>
            </a:r>
            <a:r>
              <a:rPr lang="ru-RU" sz="1600" dirty="0" err="1"/>
              <a:t>прийнятими</a:t>
            </a:r>
            <a:r>
              <a:rPr lang="ru-RU" sz="1600" dirty="0"/>
              <a:t>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Конституції</a:t>
            </a:r>
            <a:r>
              <a:rPr lang="ru-RU" sz="1600" dirty="0"/>
              <a:t> та </a:t>
            </a:r>
            <a:r>
              <a:rPr lang="ru-RU" sz="1600" dirty="0" err="1"/>
              <a:t>законів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644008" y="2471383"/>
            <a:ext cx="4320480" cy="38221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400" dirty="0" err="1"/>
              <a:t>Прем’єр-міністр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призначається</a:t>
            </a:r>
            <a:r>
              <a:rPr lang="ru-RU" sz="1400" dirty="0"/>
              <a:t> Верховною Радою </a:t>
            </a:r>
            <a:r>
              <a:rPr lang="ru-RU" sz="1400" dirty="0" err="1"/>
              <a:t>України</a:t>
            </a:r>
            <a:r>
              <a:rPr lang="ru-RU" sz="1400" dirty="0"/>
              <a:t> за </a:t>
            </a:r>
            <a:r>
              <a:rPr lang="ru-RU" sz="1400" dirty="0" err="1"/>
              <a:t>поданням</a:t>
            </a:r>
            <a:r>
              <a:rPr lang="ru-RU" sz="1400" dirty="0"/>
              <a:t> Президента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/>
              <a:t>Кандидатуру для </a:t>
            </a:r>
            <a:r>
              <a:rPr lang="ru-RU" sz="1400" dirty="0" err="1"/>
              <a:t>призначення</a:t>
            </a:r>
            <a:r>
              <a:rPr lang="ru-RU" sz="1400" dirty="0"/>
              <a:t> на посаду </a:t>
            </a:r>
            <a:r>
              <a:rPr lang="ru-RU" sz="1400" dirty="0" err="1"/>
              <a:t>Прем’єр-міністра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вносить Президент </a:t>
            </a:r>
            <a:r>
              <a:rPr lang="ru-RU" sz="1400" dirty="0" err="1"/>
              <a:t>України</a:t>
            </a:r>
            <a:r>
              <a:rPr lang="ru-RU" sz="1400" dirty="0"/>
              <a:t> за </a:t>
            </a:r>
            <a:r>
              <a:rPr lang="ru-RU" sz="1400" dirty="0" err="1"/>
              <a:t>пропозицією</a:t>
            </a:r>
            <a:r>
              <a:rPr lang="ru-RU" sz="1400" dirty="0"/>
              <a:t> </a:t>
            </a:r>
            <a:r>
              <a:rPr lang="ru-RU" sz="1400" dirty="0" err="1"/>
              <a:t>коаліції</a:t>
            </a:r>
            <a:r>
              <a:rPr lang="ru-RU" sz="1400" dirty="0"/>
              <a:t> </a:t>
            </a:r>
            <a:r>
              <a:rPr lang="ru-RU" sz="1400" dirty="0" err="1"/>
              <a:t>депутатських</a:t>
            </a:r>
            <a:r>
              <a:rPr lang="ru-RU" sz="1400" dirty="0"/>
              <a:t> </a:t>
            </a:r>
            <a:r>
              <a:rPr lang="ru-RU" sz="1400" dirty="0" err="1"/>
              <a:t>фракцій</a:t>
            </a:r>
            <a:r>
              <a:rPr lang="ru-RU" sz="1400" dirty="0"/>
              <a:t> у </a:t>
            </a:r>
            <a:r>
              <a:rPr lang="ru-RU" sz="1400" dirty="0" err="1"/>
              <a:t>Верховній</a:t>
            </a:r>
            <a:r>
              <a:rPr lang="ru-RU" sz="1400" dirty="0"/>
              <a:t> </a:t>
            </a:r>
            <a:r>
              <a:rPr lang="ru-RU" sz="1400" dirty="0" err="1"/>
              <a:t>Раді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сформованої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статті</a:t>
            </a:r>
            <a:r>
              <a:rPr lang="ru-RU" sz="1400" dirty="0"/>
              <a:t> 83 </a:t>
            </a:r>
            <a:r>
              <a:rPr lang="ru-RU" sz="1400" dirty="0" err="1"/>
              <a:t>Конституції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депутатської</a:t>
            </a:r>
            <a:r>
              <a:rPr lang="ru-RU" sz="1400" dirty="0"/>
              <a:t> </a:t>
            </a:r>
            <a:r>
              <a:rPr lang="ru-RU" sz="1400" dirty="0" err="1"/>
              <a:t>фракції</a:t>
            </a:r>
            <a:r>
              <a:rPr lang="ru-RU" sz="1400" dirty="0"/>
              <a:t>, до складу </a:t>
            </a:r>
            <a:r>
              <a:rPr lang="ru-RU" sz="1400" dirty="0" err="1"/>
              <a:t>якої</a:t>
            </a:r>
            <a:r>
              <a:rPr lang="ru-RU" sz="1400" dirty="0"/>
              <a:t> входить </a:t>
            </a:r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народних</a:t>
            </a:r>
            <a:r>
              <a:rPr lang="ru-RU" sz="1400" dirty="0"/>
              <a:t> </a:t>
            </a:r>
            <a:r>
              <a:rPr lang="ru-RU" sz="1400" dirty="0" err="1"/>
              <a:t>депутатів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конституційного</a:t>
            </a:r>
            <a:r>
              <a:rPr lang="ru-RU" sz="1400" dirty="0"/>
              <a:t> складу </a:t>
            </a:r>
            <a:r>
              <a:rPr lang="ru-RU" sz="1400" dirty="0" err="1"/>
              <a:t>Верховної</a:t>
            </a:r>
            <a:r>
              <a:rPr lang="ru-RU" sz="1400" dirty="0"/>
              <a:t> Ради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 err="1"/>
              <a:t>Міністр</a:t>
            </a:r>
            <a:r>
              <a:rPr lang="ru-RU" sz="1400" dirty="0"/>
              <a:t> оборони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Міністр</a:t>
            </a:r>
            <a:r>
              <a:rPr lang="ru-RU" sz="1400" dirty="0"/>
              <a:t> </a:t>
            </a:r>
            <a:r>
              <a:rPr lang="ru-RU" sz="1400" dirty="0" err="1"/>
              <a:t>закордонних</a:t>
            </a:r>
            <a:r>
              <a:rPr lang="ru-RU" sz="1400" dirty="0"/>
              <a:t> справ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призначаються</a:t>
            </a:r>
            <a:r>
              <a:rPr lang="ru-RU" sz="1400" dirty="0"/>
              <a:t> Верховною Радою </a:t>
            </a:r>
            <a:r>
              <a:rPr lang="ru-RU" sz="1400" dirty="0" err="1"/>
              <a:t>України</a:t>
            </a:r>
            <a:r>
              <a:rPr lang="ru-RU" sz="1400" dirty="0"/>
              <a:t> за </a:t>
            </a:r>
            <a:r>
              <a:rPr lang="ru-RU" sz="1400" dirty="0" err="1"/>
              <a:t>поданням</a:t>
            </a:r>
            <a:r>
              <a:rPr lang="ru-RU" sz="1400" dirty="0"/>
              <a:t> Президента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інші</a:t>
            </a:r>
            <a:r>
              <a:rPr lang="ru-RU" sz="1400" dirty="0"/>
              <a:t> члени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призначаються</a:t>
            </a:r>
            <a:r>
              <a:rPr lang="ru-RU" sz="1400" dirty="0"/>
              <a:t> Верховною Радою </a:t>
            </a:r>
            <a:r>
              <a:rPr lang="ru-RU" sz="1400" dirty="0" err="1"/>
              <a:t>України</a:t>
            </a:r>
            <a:r>
              <a:rPr lang="ru-RU" sz="1400" dirty="0"/>
              <a:t> за </a:t>
            </a:r>
            <a:r>
              <a:rPr lang="ru-RU" sz="1400" dirty="0" err="1"/>
              <a:t>поданням</a:t>
            </a:r>
            <a:r>
              <a:rPr lang="ru-RU" sz="1400" dirty="0"/>
              <a:t> </a:t>
            </a:r>
            <a:r>
              <a:rPr lang="ru-RU" sz="1400" dirty="0" err="1"/>
              <a:t>Прем’єр-міністра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 err="1"/>
              <a:t>Прем’єр-міністр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керує</a:t>
            </a:r>
            <a:r>
              <a:rPr lang="ru-RU" sz="1400" dirty="0"/>
              <a:t> </a:t>
            </a:r>
            <a:r>
              <a:rPr lang="ru-RU" sz="1400" dirty="0" err="1"/>
              <a:t>роботою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спрямовує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на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схваленої</a:t>
            </a:r>
            <a:r>
              <a:rPr lang="ru-RU" sz="1400" dirty="0"/>
              <a:t> Верховною Радою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КАБІНЕТ МІНІСТРІВ </a:t>
            </a:r>
            <a:r>
              <a:rPr lang="ru-RU" dirty="0" smtClean="0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731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1276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Національна академія внутрішніх справ  Кафедра адміністративного права і процесу </vt:lpstr>
      <vt:lpstr>Загальноюридична характеристика поняття “суб’єкт адміністративного права” </vt:lpstr>
      <vt:lpstr>Суб'єктів адміністративного права можна поділити на: </vt:lpstr>
      <vt:lpstr>Публічна адміністрація – організація і діяльність органів та установ, підпорядкованих політичній владі, які забезпечують виконання закону та здійснюють інші адміністративні функції в публічних інтересах. Публічна адміністрація включає:</vt:lpstr>
      <vt:lpstr>Найбільш поширене виділення таких основних видів суб'єктів адміністративного права: </vt:lpstr>
      <vt:lpstr>Президент України є главою держави і виступає від її імені. (Стаття 102 Конституції України)</vt:lpstr>
      <vt:lpstr>ТАКОЖ:</vt:lpstr>
      <vt:lpstr>Повноваження Президента України припиняються достроково у разі:</vt:lpstr>
      <vt:lpstr>КАБІНЕТ МІНІСТРІВ УКРАЇНИ</vt:lpstr>
      <vt:lpstr>Кабінет Міністрів України:</vt:lpstr>
      <vt:lpstr>ТАКОЖ: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СУБ`ЄКТИ АДМІНІСТРАТИВНОГО ПРАВА</dc:title>
  <dc:creator>User</dc:creator>
  <cp:lastModifiedBy>User</cp:lastModifiedBy>
  <cp:revision>29</cp:revision>
  <dcterms:modified xsi:type="dcterms:W3CDTF">2016-05-28T08:53:07Z</dcterms:modified>
</cp:coreProperties>
</file>