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diagrams/colors22.xml" ContentType="application/vnd.openxmlformats-officedocument.drawingml.diagramColor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diagrams/drawing21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diagrams/colors23.xml" ContentType="application/vnd.openxmlformats-officedocument.drawingml.diagramColors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rawing19.xml" ContentType="application/vnd.ms-office.drawingml.diagramDrawing+xml"/>
  <Override PartName="/ppt/diagrams/data21.xml" ContentType="application/vnd.openxmlformats-officedocument.drawingml.diagramData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drawing20.xml" ContentType="application/vnd.ms-office.drawingml.diagramDrawing+xml"/>
  <Override PartName="/ppt/diagrams/quickStyle21.xml" ContentType="application/vnd.openxmlformats-officedocument.drawingml.diagramStyle+xml"/>
  <Override PartName="/ppt/diagrams/drawing22.xml" ContentType="application/vnd.ms-office.drawingml.diagramDrawing+xml"/>
  <Override PartName="/ppt/diagrams/layout23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drawing23.xml" ContentType="application/vnd.ms-office.drawingml.diagramDrawing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slides/slide24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0" r:id="rId1"/>
  </p:sldMasterIdLst>
  <p:sldIdLst>
    <p:sldId id="304" r:id="rId2"/>
    <p:sldId id="303" r:id="rId3"/>
    <p:sldId id="302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80" r:id="rId22"/>
    <p:sldId id="281" r:id="rId23"/>
    <p:sldId id="286" r:id="rId24"/>
    <p:sldId id="289" r:id="rId25"/>
    <p:sldId id="290" r:id="rId26"/>
    <p:sldId id="291" r:id="rId27"/>
    <p:sldId id="29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336" y="-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5D5B14-5096-4727-B7C2-18A5AE2B6909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8CEF2F78-2FA0-42AE-BC49-ACAE2526F2ED}">
      <dgm:prSet phldrT="[Текст]" custT="1"/>
      <dgm:spPr/>
      <dgm:t>
        <a:bodyPr/>
        <a:lstStyle/>
        <a:p>
          <a:r>
            <a:rPr lang="uk-UA" sz="1400" dirty="0" smtClean="0"/>
            <a:t>1) це вид правової норми, а значить їй притаманні всі ознаки останньої (загальнообов’язковість, формальна визначеність, забезпечення її виконання державними примусом та ін.);</a:t>
          </a:r>
          <a:endParaRPr lang="ru-RU" sz="1400" dirty="0"/>
        </a:p>
      </dgm:t>
    </dgm:pt>
    <dgm:pt modelId="{7F460358-C3CA-4DE6-A4AC-CDD6F8E7FF19}" type="parTrans" cxnId="{7F4CC55E-4F9C-44C7-8B57-E2E4D9843DB0}">
      <dgm:prSet/>
      <dgm:spPr/>
      <dgm:t>
        <a:bodyPr/>
        <a:lstStyle/>
        <a:p>
          <a:endParaRPr lang="ru-RU"/>
        </a:p>
      </dgm:t>
    </dgm:pt>
    <dgm:pt modelId="{7F34307E-7AB4-4AB6-94FA-9FADF1311229}" type="sibTrans" cxnId="{7F4CC55E-4F9C-44C7-8B57-E2E4D9843DB0}">
      <dgm:prSet/>
      <dgm:spPr/>
      <dgm:t>
        <a:bodyPr/>
        <a:lstStyle/>
        <a:p>
          <a:endParaRPr lang="ru-RU"/>
        </a:p>
      </dgm:t>
    </dgm:pt>
    <dgm:pt modelId="{33090686-F163-486E-BA09-41ADC31F397C}">
      <dgm:prSet phldrT="[Текст]" custT="1"/>
      <dgm:spPr/>
      <dgm:t>
        <a:bodyPr/>
        <a:lstStyle/>
        <a:p>
          <a:r>
            <a:rPr lang="uk-UA" sz="1400" dirty="0" smtClean="0"/>
            <a:t>2) вони спрямовані на реалізацію не приватного, а публічного інтересу;</a:t>
          </a:r>
          <a:endParaRPr lang="ru-RU" sz="1400" dirty="0"/>
        </a:p>
      </dgm:t>
    </dgm:pt>
    <dgm:pt modelId="{DC85D87E-D1AE-4176-978D-B8C9AD3D3E81}" type="parTrans" cxnId="{91BE422B-7A27-4F36-AAEA-B98E6A379201}">
      <dgm:prSet/>
      <dgm:spPr/>
      <dgm:t>
        <a:bodyPr/>
        <a:lstStyle/>
        <a:p>
          <a:endParaRPr lang="ru-RU"/>
        </a:p>
      </dgm:t>
    </dgm:pt>
    <dgm:pt modelId="{827C95C0-6D51-43A8-9EBE-3EC07C0356D1}" type="sibTrans" cxnId="{91BE422B-7A27-4F36-AAEA-B98E6A379201}">
      <dgm:prSet/>
      <dgm:spPr/>
      <dgm:t>
        <a:bodyPr/>
        <a:lstStyle/>
        <a:p>
          <a:endParaRPr lang="ru-RU"/>
        </a:p>
      </dgm:t>
    </dgm:pt>
    <dgm:pt modelId="{7D8AE11D-2DD7-47EF-BBD6-DCB712E55F2F}">
      <dgm:prSet phldrT="[Текст]" custT="1"/>
      <dgm:spPr/>
      <dgm:t>
        <a:bodyPr/>
        <a:lstStyle/>
        <a:p>
          <a:r>
            <a:rPr lang="uk-UA" sz="1400" dirty="0" smtClean="0"/>
            <a:t>3) за їх допомогою забезпечується функціонування публічної адміністрації;</a:t>
          </a:r>
          <a:endParaRPr lang="ru-RU" sz="1400" dirty="0"/>
        </a:p>
      </dgm:t>
    </dgm:pt>
    <dgm:pt modelId="{C14BD674-6F06-48CE-A211-D3EDE48655E9}" type="parTrans" cxnId="{E701908F-517C-4ABE-B668-276D7C3F7D8A}">
      <dgm:prSet/>
      <dgm:spPr/>
      <dgm:t>
        <a:bodyPr/>
        <a:lstStyle/>
        <a:p>
          <a:endParaRPr lang="ru-RU"/>
        </a:p>
      </dgm:t>
    </dgm:pt>
    <dgm:pt modelId="{620B903E-E91C-4344-9A8A-C0BF082F9221}" type="sibTrans" cxnId="{E701908F-517C-4ABE-B668-276D7C3F7D8A}">
      <dgm:prSet/>
      <dgm:spPr/>
      <dgm:t>
        <a:bodyPr/>
        <a:lstStyle/>
        <a:p>
          <a:endParaRPr lang="ru-RU"/>
        </a:p>
      </dgm:t>
    </dgm:pt>
    <dgm:pt modelId="{4E5784B3-E7FE-4938-9A83-EA023E1EE644}">
      <dgm:prSet phldrT="[Текст]" custT="1"/>
      <dgm:spPr/>
      <dgm:t>
        <a:bodyPr/>
        <a:lstStyle/>
        <a:p>
          <a:r>
            <a:rPr lang="uk-UA" sz="1400" dirty="0" smtClean="0"/>
            <a:t>4) предмет їх регулювання складає широке коло суспільних відносин, що складаються в процесі публічного управління, надання адміністративних послуг, застосування заходів адміністративного примусу до фізичних та юридичних осіб, оскарження дій та рішень суб’єктів владних повноважень;</a:t>
          </a:r>
          <a:endParaRPr lang="ru-RU" sz="1400" dirty="0"/>
        </a:p>
      </dgm:t>
    </dgm:pt>
    <dgm:pt modelId="{27996C79-B5D4-43B6-877A-105724410655}" type="parTrans" cxnId="{3858F18B-17A1-40B0-9C84-514984197949}">
      <dgm:prSet/>
      <dgm:spPr/>
      <dgm:t>
        <a:bodyPr/>
        <a:lstStyle/>
        <a:p>
          <a:endParaRPr lang="ru-RU"/>
        </a:p>
      </dgm:t>
    </dgm:pt>
    <dgm:pt modelId="{DBAD5268-54F7-480B-8B7B-3669AC7201D6}" type="sibTrans" cxnId="{3858F18B-17A1-40B0-9C84-514984197949}">
      <dgm:prSet/>
      <dgm:spPr/>
      <dgm:t>
        <a:bodyPr/>
        <a:lstStyle/>
        <a:p>
          <a:endParaRPr lang="ru-RU"/>
        </a:p>
      </dgm:t>
    </dgm:pt>
    <dgm:pt modelId="{CFFC0C76-63F1-4FE8-AA09-9AB692DEFAC5}" type="pres">
      <dgm:prSet presAssocID="{7E5D5B14-5096-4727-B7C2-18A5AE2B690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0B297A-E4D6-4651-BD21-2F848DB18863}" type="pres">
      <dgm:prSet presAssocID="{8CEF2F78-2FA0-42AE-BC49-ACAE2526F2ED}" presName="parentLin" presStyleCnt="0"/>
      <dgm:spPr/>
    </dgm:pt>
    <dgm:pt modelId="{041035B3-8806-4E3C-B5BF-BCDD80C55E0B}" type="pres">
      <dgm:prSet presAssocID="{8CEF2F78-2FA0-42AE-BC49-ACAE2526F2ED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5DD8F169-394A-4973-B3EE-2DDED113EE9E}" type="pres">
      <dgm:prSet presAssocID="{8CEF2F78-2FA0-42AE-BC49-ACAE2526F2ED}" presName="parentText" presStyleLbl="node1" presStyleIdx="0" presStyleCnt="4" custScaleX="142857" custScaleY="116888" custLinFactNeighborX="6224" custLinFactNeighborY="-485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FDB1F9-EDB7-436D-9D0F-BB750E414D9C}" type="pres">
      <dgm:prSet presAssocID="{8CEF2F78-2FA0-42AE-BC49-ACAE2526F2ED}" presName="negativeSpace" presStyleCnt="0"/>
      <dgm:spPr/>
    </dgm:pt>
    <dgm:pt modelId="{EAA4FD84-05D5-4386-BF71-2631FD51F71E}" type="pres">
      <dgm:prSet presAssocID="{8CEF2F78-2FA0-42AE-BC49-ACAE2526F2ED}" presName="childText" presStyleLbl="conFgAcc1" presStyleIdx="0" presStyleCnt="4">
        <dgm:presLayoutVars>
          <dgm:bulletEnabled val="1"/>
        </dgm:presLayoutVars>
      </dgm:prSet>
      <dgm:spPr/>
    </dgm:pt>
    <dgm:pt modelId="{4894C1DA-58D7-4E8C-B01F-415D59C53F95}" type="pres">
      <dgm:prSet presAssocID="{7F34307E-7AB4-4AB6-94FA-9FADF1311229}" presName="spaceBetweenRectangles" presStyleCnt="0"/>
      <dgm:spPr/>
    </dgm:pt>
    <dgm:pt modelId="{AC9757C6-6980-44CA-A2DB-C63D15AB86EF}" type="pres">
      <dgm:prSet presAssocID="{33090686-F163-486E-BA09-41ADC31F397C}" presName="parentLin" presStyleCnt="0"/>
      <dgm:spPr/>
    </dgm:pt>
    <dgm:pt modelId="{07514A81-42FB-4A2B-85DE-06424A5A8CC5}" type="pres">
      <dgm:prSet presAssocID="{33090686-F163-486E-BA09-41ADC31F397C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A705DAB6-2D42-4D95-8248-FDAA6E77E2B0}" type="pres">
      <dgm:prSet presAssocID="{33090686-F163-486E-BA09-41ADC31F397C}" presName="parentText" presStyleLbl="node1" presStyleIdx="1" presStyleCnt="4" custScaleX="142857" custScaleY="904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210FCD-2B97-48B6-900D-65284ACBF3A3}" type="pres">
      <dgm:prSet presAssocID="{33090686-F163-486E-BA09-41ADC31F397C}" presName="negativeSpace" presStyleCnt="0"/>
      <dgm:spPr/>
    </dgm:pt>
    <dgm:pt modelId="{D040AA8A-C6FB-45F7-9B93-3620C71E4C38}" type="pres">
      <dgm:prSet presAssocID="{33090686-F163-486E-BA09-41ADC31F397C}" presName="childText" presStyleLbl="conFgAcc1" presStyleIdx="1" presStyleCnt="4">
        <dgm:presLayoutVars>
          <dgm:bulletEnabled val="1"/>
        </dgm:presLayoutVars>
      </dgm:prSet>
      <dgm:spPr/>
    </dgm:pt>
    <dgm:pt modelId="{3D1255D2-D264-46E8-8CDB-0DB25E60D473}" type="pres">
      <dgm:prSet presAssocID="{827C95C0-6D51-43A8-9EBE-3EC07C0356D1}" presName="spaceBetweenRectangles" presStyleCnt="0"/>
      <dgm:spPr/>
    </dgm:pt>
    <dgm:pt modelId="{ED873091-5320-4C63-AD86-352CD727405F}" type="pres">
      <dgm:prSet presAssocID="{7D8AE11D-2DD7-47EF-BBD6-DCB712E55F2F}" presName="parentLin" presStyleCnt="0"/>
      <dgm:spPr/>
    </dgm:pt>
    <dgm:pt modelId="{1100101C-4C4F-44C3-95B7-D3F49C41F9EB}" type="pres">
      <dgm:prSet presAssocID="{7D8AE11D-2DD7-47EF-BBD6-DCB712E55F2F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688FC293-7EBD-45CB-8116-9CAE2E5C138E}" type="pres">
      <dgm:prSet presAssocID="{7D8AE11D-2DD7-47EF-BBD6-DCB712E55F2F}" presName="parentText" presStyleLbl="node1" presStyleIdx="2" presStyleCnt="4" custScaleX="142857" custScaleY="1072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16BA7A-CB9C-4D4E-84FA-CE9B54CF4B96}" type="pres">
      <dgm:prSet presAssocID="{7D8AE11D-2DD7-47EF-BBD6-DCB712E55F2F}" presName="negativeSpace" presStyleCnt="0"/>
      <dgm:spPr/>
    </dgm:pt>
    <dgm:pt modelId="{179A5A27-300D-421C-8498-1D92160152CE}" type="pres">
      <dgm:prSet presAssocID="{7D8AE11D-2DD7-47EF-BBD6-DCB712E55F2F}" presName="childText" presStyleLbl="conFgAcc1" presStyleIdx="2" presStyleCnt="4">
        <dgm:presLayoutVars>
          <dgm:bulletEnabled val="1"/>
        </dgm:presLayoutVars>
      </dgm:prSet>
      <dgm:spPr/>
    </dgm:pt>
    <dgm:pt modelId="{6487E889-3E93-4C8A-A408-EFF56341DA22}" type="pres">
      <dgm:prSet presAssocID="{620B903E-E91C-4344-9A8A-C0BF082F9221}" presName="spaceBetweenRectangles" presStyleCnt="0"/>
      <dgm:spPr/>
    </dgm:pt>
    <dgm:pt modelId="{3AB502FD-3086-41D4-978A-3D0650584593}" type="pres">
      <dgm:prSet presAssocID="{4E5784B3-E7FE-4938-9A83-EA023E1EE644}" presName="parentLin" presStyleCnt="0"/>
      <dgm:spPr/>
    </dgm:pt>
    <dgm:pt modelId="{D2FB588F-0C89-424F-86C0-FFFF0AB976EF}" type="pres">
      <dgm:prSet presAssocID="{4E5784B3-E7FE-4938-9A83-EA023E1EE644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0BB966D5-16ED-4975-92CE-4F85A6381C73}" type="pres">
      <dgm:prSet presAssocID="{4E5784B3-E7FE-4938-9A83-EA023E1EE644}" presName="parentText" presStyleLbl="node1" presStyleIdx="3" presStyleCnt="4" custScaleX="142857" custScaleY="116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B32D39-354A-4B77-BC20-B4F5E82D6A88}" type="pres">
      <dgm:prSet presAssocID="{4E5784B3-E7FE-4938-9A83-EA023E1EE644}" presName="negativeSpace" presStyleCnt="0"/>
      <dgm:spPr/>
    </dgm:pt>
    <dgm:pt modelId="{055CA157-E67B-40FA-9664-396301FA75DD}" type="pres">
      <dgm:prSet presAssocID="{4E5784B3-E7FE-4938-9A83-EA023E1EE64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E3A0A1A0-8D1D-4245-954F-848C170CF730}" type="presOf" srcId="{8CEF2F78-2FA0-42AE-BC49-ACAE2526F2ED}" destId="{5DD8F169-394A-4973-B3EE-2DDED113EE9E}" srcOrd="1" destOrd="0" presId="urn:microsoft.com/office/officeart/2005/8/layout/list1"/>
    <dgm:cxn modelId="{91BE422B-7A27-4F36-AAEA-B98E6A379201}" srcId="{7E5D5B14-5096-4727-B7C2-18A5AE2B6909}" destId="{33090686-F163-486E-BA09-41ADC31F397C}" srcOrd="1" destOrd="0" parTransId="{DC85D87E-D1AE-4176-978D-B8C9AD3D3E81}" sibTransId="{827C95C0-6D51-43A8-9EBE-3EC07C0356D1}"/>
    <dgm:cxn modelId="{E701908F-517C-4ABE-B668-276D7C3F7D8A}" srcId="{7E5D5B14-5096-4727-B7C2-18A5AE2B6909}" destId="{7D8AE11D-2DD7-47EF-BBD6-DCB712E55F2F}" srcOrd="2" destOrd="0" parTransId="{C14BD674-6F06-48CE-A211-D3EDE48655E9}" sibTransId="{620B903E-E91C-4344-9A8A-C0BF082F9221}"/>
    <dgm:cxn modelId="{C22115CA-8192-446F-8AA1-95C7066C1219}" type="presOf" srcId="{7D8AE11D-2DD7-47EF-BBD6-DCB712E55F2F}" destId="{1100101C-4C4F-44C3-95B7-D3F49C41F9EB}" srcOrd="0" destOrd="0" presId="urn:microsoft.com/office/officeart/2005/8/layout/list1"/>
    <dgm:cxn modelId="{7F4CC55E-4F9C-44C7-8B57-E2E4D9843DB0}" srcId="{7E5D5B14-5096-4727-B7C2-18A5AE2B6909}" destId="{8CEF2F78-2FA0-42AE-BC49-ACAE2526F2ED}" srcOrd="0" destOrd="0" parTransId="{7F460358-C3CA-4DE6-A4AC-CDD6F8E7FF19}" sibTransId="{7F34307E-7AB4-4AB6-94FA-9FADF1311229}"/>
    <dgm:cxn modelId="{D35567BA-DD9A-441D-B786-425E96042630}" type="presOf" srcId="{7E5D5B14-5096-4727-B7C2-18A5AE2B6909}" destId="{CFFC0C76-63F1-4FE8-AA09-9AB692DEFAC5}" srcOrd="0" destOrd="0" presId="urn:microsoft.com/office/officeart/2005/8/layout/list1"/>
    <dgm:cxn modelId="{3858F18B-17A1-40B0-9C84-514984197949}" srcId="{7E5D5B14-5096-4727-B7C2-18A5AE2B6909}" destId="{4E5784B3-E7FE-4938-9A83-EA023E1EE644}" srcOrd="3" destOrd="0" parTransId="{27996C79-B5D4-43B6-877A-105724410655}" sibTransId="{DBAD5268-54F7-480B-8B7B-3669AC7201D6}"/>
    <dgm:cxn modelId="{F8D2E26B-D0D3-4DFA-96BE-059A6657D74E}" type="presOf" srcId="{33090686-F163-486E-BA09-41ADC31F397C}" destId="{07514A81-42FB-4A2B-85DE-06424A5A8CC5}" srcOrd="0" destOrd="0" presId="urn:microsoft.com/office/officeart/2005/8/layout/list1"/>
    <dgm:cxn modelId="{25BFCA85-B741-46A7-BECE-980D4BB9CAAB}" type="presOf" srcId="{4E5784B3-E7FE-4938-9A83-EA023E1EE644}" destId="{0BB966D5-16ED-4975-92CE-4F85A6381C73}" srcOrd="1" destOrd="0" presId="urn:microsoft.com/office/officeart/2005/8/layout/list1"/>
    <dgm:cxn modelId="{CD04CDFA-7BB0-4172-86EE-9B16D45414E6}" type="presOf" srcId="{4E5784B3-E7FE-4938-9A83-EA023E1EE644}" destId="{D2FB588F-0C89-424F-86C0-FFFF0AB976EF}" srcOrd="0" destOrd="0" presId="urn:microsoft.com/office/officeart/2005/8/layout/list1"/>
    <dgm:cxn modelId="{8431E97D-04E8-426D-ACAF-E954A6E9C54F}" type="presOf" srcId="{8CEF2F78-2FA0-42AE-BC49-ACAE2526F2ED}" destId="{041035B3-8806-4E3C-B5BF-BCDD80C55E0B}" srcOrd="0" destOrd="0" presId="urn:microsoft.com/office/officeart/2005/8/layout/list1"/>
    <dgm:cxn modelId="{3242BB4B-4169-4043-B6C4-B8ECD5F37CCE}" type="presOf" srcId="{33090686-F163-486E-BA09-41ADC31F397C}" destId="{A705DAB6-2D42-4D95-8248-FDAA6E77E2B0}" srcOrd="1" destOrd="0" presId="urn:microsoft.com/office/officeart/2005/8/layout/list1"/>
    <dgm:cxn modelId="{988A7301-9742-489C-B46B-D517804AC482}" type="presOf" srcId="{7D8AE11D-2DD7-47EF-BBD6-DCB712E55F2F}" destId="{688FC293-7EBD-45CB-8116-9CAE2E5C138E}" srcOrd="1" destOrd="0" presId="urn:microsoft.com/office/officeart/2005/8/layout/list1"/>
    <dgm:cxn modelId="{8D0EEC13-19CB-4281-B3A6-01FCC77898A1}" type="presParOf" srcId="{CFFC0C76-63F1-4FE8-AA09-9AB692DEFAC5}" destId="{630B297A-E4D6-4651-BD21-2F848DB18863}" srcOrd="0" destOrd="0" presId="urn:microsoft.com/office/officeart/2005/8/layout/list1"/>
    <dgm:cxn modelId="{EBE7B0B8-0E93-48DA-8D53-A89BCA1C5AB6}" type="presParOf" srcId="{630B297A-E4D6-4651-BD21-2F848DB18863}" destId="{041035B3-8806-4E3C-B5BF-BCDD80C55E0B}" srcOrd="0" destOrd="0" presId="urn:microsoft.com/office/officeart/2005/8/layout/list1"/>
    <dgm:cxn modelId="{122F16D4-6DDA-4856-9E81-45CA10648E72}" type="presParOf" srcId="{630B297A-E4D6-4651-BD21-2F848DB18863}" destId="{5DD8F169-394A-4973-B3EE-2DDED113EE9E}" srcOrd="1" destOrd="0" presId="urn:microsoft.com/office/officeart/2005/8/layout/list1"/>
    <dgm:cxn modelId="{77BD40AA-3134-4AE2-A103-0123AADCC722}" type="presParOf" srcId="{CFFC0C76-63F1-4FE8-AA09-9AB692DEFAC5}" destId="{A8FDB1F9-EDB7-436D-9D0F-BB750E414D9C}" srcOrd="1" destOrd="0" presId="urn:microsoft.com/office/officeart/2005/8/layout/list1"/>
    <dgm:cxn modelId="{268F521F-56F2-406D-AF3C-04D3D7C3C76C}" type="presParOf" srcId="{CFFC0C76-63F1-4FE8-AA09-9AB692DEFAC5}" destId="{EAA4FD84-05D5-4386-BF71-2631FD51F71E}" srcOrd="2" destOrd="0" presId="urn:microsoft.com/office/officeart/2005/8/layout/list1"/>
    <dgm:cxn modelId="{26D995A4-06AC-4156-B7BA-46E78D7B2878}" type="presParOf" srcId="{CFFC0C76-63F1-4FE8-AA09-9AB692DEFAC5}" destId="{4894C1DA-58D7-4E8C-B01F-415D59C53F95}" srcOrd="3" destOrd="0" presId="urn:microsoft.com/office/officeart/2005/8/layout/list1"/>
    <dgm:cxn modelId="{43461791-DE73-4B3E-AD07-E8D47872172F}" type="presParOf" srcId="{CFFC0C76-63F1-4FE8-AA09-9AB692DEFAC5}" destId="{AC9757C6-6980-44CA-A2DB-C63D15AB86EF}" srcOrd="4" destOrd="0" presId="urn:microsoft.com/office/officeart/2005/8/layout/list1"/>
    <dgm:cxn modelId="{7DD51262-72EA-4E13-8DDA-3E5A04B685E2}" type="presParOf" srcId="{AC9757C6-6980-44CA-A2DB-C63D15AB86EF}" destId="{07514A81-42FB-4A2B-85DE-06424A5A8CC5}" srcOrd="0" destOrd="0" presId="urn:microsoft.com/office/officeart/2005/8/layout/list1"/>
    <dgm:cxn modelId="{CB84D5A9-775A-46AE-B82D-67E0F6D9A125}" type="presParOf" srcId="{AC9757C6-6980-44CA-A2DB-C63D15AB86EF}" destId="{A705DAB6-2D42-4D95-8248-FDAA6E77E2B0}" srcOrd="1" destOrd="0" presId="urn:microsoft.com/office/officeart/2005/8/layout/list1"/>
    <dgm:cxn modelId="{3A051579-C190-4BE7-B968-A6F041D2BFCC}" type="presParOf" srcId="{CFFC0C76-63F1-4FE8-AA09-9AB692DEFAC5}" destId="{62210FCD-2B97-48B6-900D-65284ACBF3A3}" srcOrd="5" destOrd="0" presId="urn:microsoft.com/office/officeart/2005/8/layout/list1"/>
    <dgm:cxn modelId="{35C1F903-F986-4F58-ADA9-E61CA29601A0}" type="presParOf" srcId="{CFFC0C76-63F1-4FE8-AA09-9AB692DEFAC5}" destId="{D040AA8A-C6FB-45F7-9B93-3620C71E4C38}" srcOrd="6" destOrd="0" presId="urn:microsoft.com/office/officeart/2005/8/layout/list1"/>
    <dgm:cxn modelId="{E07A2E5B-784B-448A-A379-D9C30C018973}" type="presParOf" srcId="{CFFC0C76-63F1-4FE8-AA09-9AB692DEFAC5}" destId="{3D1255D2-D264-46E8-8CDB-0DB25E60D473}" srcOrd="7" destOrd="0" presId="urn:microsoft.com/office/officeart/2005/8/layout/list1"/>
    <dgm:cxn modelId="{F99676D2-045B-4908-BE54-11FC143A49C4}" type="presParOf" srcId="{CFFC0C76-63F1-4FE8-AA09-9AB692DEFAC5}" destId="{ED873091-5320-4C63-AD86-352CD727405F}" srcOrd="8" destOrd="0" presId="urn:microsoft.com/office/officeart/2005/8/layout/list1"/>
    <dgm:cxn modelId="{835590F6-A31A-4D80-8C5C-6E536184B0D9}" type="presParOf" srcId="{ED873091-5320-4C63-AD86-352CD727405F}" destId="{1100101C-4C4F-44C3-95B7-D3F49C41F9EB}" srcOrd="0" destOrd="0" presId="urn:microsoft.com/office/officeart/2005/8/layout/list1"/>
    <dgm:cxn modelId="{ECF3E4CA-B6F9-40BC-8419-FED5EC1E90E3}" type="presParOf" srcId="{ED873091-5320-4C63-AD86-352CD727405F}" destId="{688FC293-7EBD-45CB-8116-9CAE2E5C138E}" srcOrd="1" destOrd="0" presId="urn:microsoft.com/office/officeart/2005/8/layout/list1"/>
    <dgm:cxn modelId="{D15B0E96-ED1D-44C6-A6E3-C54EB22FE51B}" type="presParOf" srcId="{CFFC0C76-63F1-4FE8-AA09-9AB692DEFAC5}" destId="{EE16BA7A-CB9C-4D4E-84FA-CE9B54CF4B96}" srcOrd="9" destOrd="0" presId="urn:microsoft.com/office/officeart/2005/8/layout/list1"/>
    <dgm:cxn modelId="{2F2D38B6-7311-44F6-844A-3AB366640A24}" type="presParOf" srcId="{CFFC0C76-63F1-4FE8-AA09-9AB692DEFAC5}" destId="{179A5A27-300D-421C-8498-1D92160152CE}" srcOrd="10" destOrd="0" presId="urn:microsoft.com/office/officeart/2005/8/layout/list1"/>
    <dgm:cxn modelId="{9CEAA5D1-39CA-445F-8641-F2A1B1FA8165}" type="presParOf" srcId="{CFFC0C76-63F1-4FE8-AA09-9AB692DEFAC5}" destId="{6487E889-3E93-4C8A-A408-EFF56341DA22}" srcOrd="11" destOrd="0" presId="urn:microsoft.com/office/officeart/2005/8/layout/list1"/>
    <dgm:cxn modelId="{2C52D305-A488-4C87-9D09-98EFBB846540}" type="presParOf" srcId="{CFFC0C76-63F1-4FE8-AA09-9AB692DEFAC5}" destId="{3AB502FD-3086-41D4-978A-3D0650584593}" srcOrd="12" destOrd="0" presId="urn:microsoft.com/office/officeart/2005/8/layout/list1"/>
    <dgm:cxn modelId="{535AB2FE-A4D0-417A-8307-E1AFB06ECDEE}" type="presParOf" srcId="{3AB502FD-3086-41D4-978A-3D0650584593}" destId="{D2FB588F-0C89-424F-86C0-FFFF0AB976EF}" srcOrd="0" destOrd="0" presId="urn:microsoft.com/office/officeart/2005/8/layout/list1"/>
    <dgm:cxn modelId="{E3EC4501-D382-4734-A527-120D28FFEF3A}" type="presParOf" srcId="{3AB502FD-3086-41D4-978A-3D0650584593}" destId="{0BB966D5-16ED-4975-92CE-4F85A6381C73}" srcOrd="1" destOrd="0" presId="urn:microsoft.com/office/officeart/2005/8/layout/list1"/>
    <dgm:cxn modelId="{AABF9161-C8F2-4AB0-A4A7-1AC48CCDAA66}" type="presParOf" srcId="{CFFC0C76-63F1-4FE8-AA09-9AB692DEFAC5}" destId="{92B32D39-354A-4B77-BC20-B4F5E82D6A88}" srcOrd="13" destOrd="0" presId="urn:microsoft.com/office/officeart/2005/8/layout/list1"/>
    <dgm:cxn modelId="{F7638505-03BD-47D3-9072-67621F5D6297}" type="presParOf" srcId="{CFFC0C76-63F1-4FE8-AA09-9AB692DEFAC5}" destId="{055CA157-E67B-40FA-9664-396301FA75D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9C06BCF-E75F-499C-AE04-AE11A1A6EA7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E399ED-F132-43C3-ACA0-A7FE14ABB1DF}">
      <dgm:prSet phldrT="[Текст]"/>
      <dgm:spPr/>
      <dgm:t>
        <a:bodyPr/>
        <a:lstStyle/>
        <a:p>
          <a:r>
            <a:rPr lang="uk-UA" i="1" dirty="0" smtClean="0"/>
            <a:t>а) адресовані органам державно-виконавчої влади;</a:t>
          </a:r>
          <a:endParaRPr lang="ru-RU" dirty="0"/>
        </a:p>
      </dgm:t>
    </dgm:pt>
    <dgm:pt modelId="{15A9300E-40C0-4A6F-B6CD-1931C64B8AC7}" type="parTrans" cxnId="{7306FE84-EBD8-404E-A7B1-052281403BFA}">
      <dgm:prSet/>
      <dgm:spPr/>
      <dgm:t>
        <a:bodyPr/>
        <a:lstStyle/>
        <a:p>
          <a:endParaRPr lang="ru-RU"/>
        </a:p>
      </dgm:t>
    </dgm:pt>
    <dgm:pt modelId="{1B973B86-7EDC-4068-8D2B-1D29B057FF29}" type="sibTrans" cxnId="{7306FE84-EBD8-404E-A7B1-052281403BFA}">
      <dgm:prSet/>
      <dgm:spPr/>
      <dgm:t>
        <a:bodyPr/>
        <a:lstStyle/>
        <a:p>
          <a:endParaRPr lang="ru-RU"/>
        </a:p>
      </dgm:t>
    </dgm:pt>
    <dgm:pt modelId="{32D6AD93-4543-473B-8E7F-90B2541CC7F4}">
      <dgm:prSet phldrT="[Текст]"/>
      <dgm:spPr/>
      <dgm:t>
        <a:bodyPr/>
        <a:lstStyle/>
        <a:p>
          <a:r>
            <a:rPr lang="uk-UA" i="1" dirty="0" smtClean="0"/>
            <a:t>б) адресовані іншим державним виконавчо-розпорядчим органам;</a:t>
          </a:r>
          <a:endParaRPr lang="ru-RU" dirty="0"/>
        </a:p>
      </dgm:t>
    </dgm:pt>
    <dgm:pt modelId="{67D39CF1-7985-48A5-99A5-B786D2E68E67}" type="parTrans" cxnId="{3BC210C6-AF67-4EFE-9099-68C4BD0A9A33}">
      <dgm:prSet/>
      <dgm:spPr/>
      <dgm:t>
        <a:bodyPr/>
        <a:lstStyle/>
        <a:p>
          <a:endParaRPr lang="ru-RU"/>
        </a:p>
      </dgm:t>
    </dgm:pt>
    <dgm:pt modelId="{5B5FB3B3-E775-47AD-AEBE-511F8E785B16}" type="sibTrans" cxnId="{3BC210C6-AF67-4EFE-9099-68C4BD0A9A33}">
      <dgm:prSet/>
      <dgm:spPr/>
      <dgm:t>
        <a:bodyPr/>
        <a:lstStyle/>
        <a:p>
          <a:endParaRPr lang="ru-RU"/>
        </a:p>
      </dgm:t>
    </dgm:pt>
    <dgm:pt modelId="{BC543D73-BA03-472C-83B1-824F3EEE405D}">
      <dgm:prSet phldrT="[Текст]"/>
      <dgm:spPr/>
      <dgm:t>
        <a:bodyPr/>
        <a:lstStyle/>
        <a:p>
          <a:r>
            <a:rPr lang="uk-UA" i="1" dirty="0" smtClean="0"/>
            <a:t>г) адресовані державним підприємствам, закладам, організаціям;</a:t>
          </a:r>
          <a:endParaRPr lang="ru-RU" dirty="0"/>
        </a:p>
      </dgm:t>
    </dgm:pt>
    <dgm:pt modelId="{C723CE2A-419C-411B-8DC5-F841DCFE05BA}" type="parTrans" cxnId="{3C934D7F-D419-4718-984A-F808E0D7473E}">
      <dgm:prSet/>
      <dgm:spPr/>
      <dgm:t>
        <a:bodyPr/>
        <a:lstStyle/>
        <a:p>
          <a:endParaRPr lang="ru-RU"/>
        </a:p>
      </dgm:t>
    </dgm:pt>
    <dgm:pt modelId="{C8112A5B-8918-4D8C-B2F7-673A524557EE}" type="sibTrans" cxnId="{3C934D7F-D419-4718-984A-F808E0D7473E}">
      <dgm:prSet/>
      <dgm:spPr/>
      <dgm:t>
        <a:bodyPr/>
        <a:lstStyle/>
        <a:p>
          <a:endParaRPr lang="ru-RU"/>
        </a:p>
      </dgm:t>
    </dgm:pt>
    <dgm:pt modelId="{EE32110A-EABA-4E6D-8055-2C773FB4BFC3}">
      <dgm:prSet phldrT="[Текст]"/>
      <dgm:spPr/>
      <dgm:t>
        <a:bodyPr/>
        <a:lstStyle/>
        <a:p>
          <a:r>
            <a:rPr lang="uk-UA" i="1" dirty="0" smtClean="0"/>
            <a:t>д) адресовані недержавним об’єднанням, підприємствам, закладам;</a:t>
          </a:r>
          <a:endParaRPr lang="ru-RU" dirty="0"/>
        </a:p>
      </dgm:t>
    </dgm:pt>
    <dgm:pt modelId="{DFF9F58C-B528-4E2E-A96A-ADFD7D4C7A00}" type="parTrans" cxnId="{B60B3608-BA56-420A-AD4D-1D0C15586030}">
      <dgm:prSet/>
      <dgm:spPr/>
      <dgm:t>
        <a:bodyPr/>
        <a:lstStyle/>
        <a:p>
          <a:endParaRPr lang="ru-RU"/>
        </a:p>
      </dgm:t>
    </dgm:pt>
    <dgm:pt modelId="{FD3C5554-F175-4644-9E2B-F578D6937DB5}" type="sibTrans" cxnId="{B60B3608-BA56-420A-AD4D-1D0C15586030}">
      <dgm:prSet/>
      <dgm:spPr/>
      <dgm:t>
        <a:bodyPr/>
        <a:lstStyle/>
        <a:p>
          <a:endParaRPr lang="ru-RU"/>
        </a:p>
      </dgm:t>
    </dgm:pt>
    <dgm:pt modelId="{797247D0-5DCD-4787-9BDC-3AA24E86C653}">
      <dgm:prSet/>
      <dgm:spPr/>
      <dgm:t>
        <a:bodyPr/>
        <a:lstStyle/>
        <a:p>
          <a:r>
            <a:rPr lang="uk-UA" i="1" dirty="0" smtClean="0"/>
            <a:t>в) адресовані державним службовцям</a:t>
          </a:r>
          <a:endParaRPr lang="ru-RU" dirty="0"/>
        </a:p>
      </dgm:t>
    </dgm:pt>
    <dgm:pt modelId="{E5B54E86-3D3C-4F31-AF25-C7677CB42A20}" type="parTrans" cxnId="{CD20EF1F-1422-44AF-B9CF-51F7CB35FA4B}">
      <dgm:prSet/>
      <dgm:spPr/>
      <dgm:t>
        <a:bodyPr/>
        <a:lstStyle/>
        <a:p>
          <a:endParaRPr lang="ru-RU"/>
        </a:p>
      </dgm:t>
    </dgm:pt>
    <dgm:pt modelId="{C31C6337-8C54-43E0-BC46-78A23D20B6DD}" type="sibTrans" cxnId="{CD20EF1F-1422-44AF-B9CF-51F7CB35FA4B}">
      <dgm:prSet/>
      <dgm:spPr/>
      <dgm:t>
        <a:bodyPr/>
        <a:lstStyle/>
        <a:p>
          <a:endParaRPr lang="ru-RU"/>
        </a:p>
      </dgm:t>
    </dgm:pt>
    <dgm:pt modelId="{07713486-0670-4767-9A20-B36A413368F3}">
      <dgm:prSet/>
      <dgm:spPr/>
      <dgm:t>
        <a:bodyPr/>
        <a:lstStyle/>
        <a:p>
          <a:r>
            <a:rPr lang="uk-UA" i="1" dirty="0" smtClean="0"/>
            <a:t>є) адресовані громадянам.</a:t>
          </a:r>
          <a:endParaRPr lang="ru-RU" dirty="0"/>
        </a:p>
      </dgm:t>
    </dgm:pt>
    <dgm:pt modelId="{0A0C183E-A9AD-4A30-8A4C-D146907B6106}" type="parTrans" cxnId="{6C5FDD53-6BBB-4F00-A9F0-EAB21B85499A}">
      <dgm:prSet/>
      <dgm:spPr/>
      <dgm:t>
        <a:bodyPr/>
        <a:lstStyle/>
        <a:p>
          <a:endParaRPr lang="ru-RU"/>
        </a:p>
      </dgm:t>
    </dgm:pt>
    <dgm:pt modelId="{F615A4B5-9184-40A6-81AF-C07FB30253A5}" type="sibTrans" cxnId="{6C5FDD53-6BBB-4F00-A9F0-EAB21B85499A}">
      <dgm:prSet/>
      <dgm:spPr/>
      <dgm:t>
        <a:bodyPr/>
        <a:lstStyle/>
        <a:p>
          <a:endParaRPr lang="ru-RU"/>
        </a:p>
      </dgm:t>
    </dgm:pt>
    <dgm:pt modelId="{671F42FC-88E8-4403-A848-42A61BC134A1}">
      <dgm:prSet phldrT="[Текст]"/>
      <dgm:spPr/>
      <dgm:t>
        <a:bodyPr/>
        <a:lstStyle/>
        <a:p>
          <a:r>
            <a:rPr lang="uk-UA" b="1" dirty="0" smtClean="0"/>
            <a:t>За адресами або суб’єктами:</a:t>
          </a:r>
          <a:endParaRPr lang="ru-RU" dirty="0"/>
        </a:p>
      </dgm:t>
    </dgm:pt>
    <dgm:pt modelId="{531775F7-197C-4133-BC9B-4BE5C49701AF}" type="parTrans" cxnId="{1964BCF5-EDE8-432E-9182-2454F24C890E}">
      <dgm:prSet/>
      <dgm:spPr/>
      <dgm:t>
        <a:bodyPr/>
        <a:lstStyle/>
        <a:p>
          <a:endParaRPr lang="ru-RU"/>
        </a:p>
      </dgm:t>
    </dgm:pt>
    <dgm:pt modelId="{18B67329-024C-469C-B95E-33C27F85BE92}" type="sibTrans" cxnId="{1964BCF5-EDE8-432E-9182-2454F24C890E}">
      <dgm:prSet/>
      <dgm:spPr/>
      <dgm:t>
        <a:bodyPr/>
        <a:lstStyle/>
        <a:p>
          <a:endParaRPr lang="ru-RU"/>
        </a:p>
      </dgm:t>
    </dgm:pt>
    <dgm:pt modelId="{9F5C8E77-9F22-4E5F-B74D-C68B036007AE}" type="pres">
      <dgm:prSet presAssocID="{C9C06BCF-E75F-499C-AE04-AE11A1A6EA7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1901526-98F1-409A-B26C-BEDDB43BD690}" type="pres">
      <dgm:prSet presAssocID="{671F42FC-88E8-4403-A848-42A61BC134A1}" presName="hierRoot1" presStyleCnt="0"/>
      <dgm:spPr/>
    </dgm:pt>
    <dgm:pt modelId="{82941FB5-4783-44D3-A9DD-6AA256552D85}" type="pres">
      <dgm:prSet presAssocID="{671F42FC-88E8-4403-A848-42A61BC134A1}" presName="composite" presStyleCnt="0"/>
      <dgm:spPr/>
    </dgm:pt>
    <dgm:pt modelId="{8BD447F0-6ED2-4C05-BFB3-B15FC5748786}" type="pres">
      <dgm:prSet presAssocID="{671F42FC-88E8-4403-A848-42A61BC134A1}" presName="background" presStyleLbl="node0" presStyleIdx="0" presStyleCnt="1"/>
      <dgm:spPr/>
    </dgm:pt>
    <dgm:pt modelId="{C4A58C23-2216-4ACA-9164-9ED1FE6EB286}" type="pres">
      <dgm:prSet presAssocID="{671F42FC-88E8-4403-A848-42A61BC134A1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53174C0-D21D-43BA-9336-28AFDA90207E}" type="pres">
      <dgm:prSet presAssocID="{671F42FC-88E8-4403-A848-42A61BC134A1}" presName="hierChild2" presStyleCnt="0"/>
      <dgm:spPr/>
    </dgm:pt>
    <dgm:pt modelId="{3CCB06D2-E257-4D1D-829F-3220889DCE44}" type="pres">
      <dgm:prSet presAssocID="{15A9300E-40C0-4A6F-B6CD-1931C64B8AC7}" presName="Name10" presStyleLbl="parChTrans1D2" presStyleIdx="0" presStyleCnt="2"/>
      <dgm:spPr/>
      <dgm:t>
        <a:bodyPr/>
        <a:lstStyle/>
        <a:p>
          <a:endParaRPr lang="ru-RU"/>
        </a:p>
      </dgm:t>
    </dgm:pt>
    <dgm:pt modelId="{F0F4BF40-BA7A-4FED-A567-4D3323B8F1FA}" type="pres">
      <dgm:prSet presAssocID="{72E399ED-F132-43C3-ACA0-A7FE14ABB1DF}" presName="hierRoot2" presStyleCnt="0"/>
      <dgm:spPr/>
    </dgm:pt>
    <dgm:pt modelId="{CDB7B684-0008-4D5D-9AC0-348CCF2ACB41}" type="pres">
      <dgm:prSet presAssocID="{72E399ED-F132-43C3-ACA0-A7FE14ABB1DF}" presName="composite2" presStyleCnt="0"/>
      <dgm:spPr/>
    </dgm:pt>
    <dgm:pt modelId="{76443EAB-BDAF-4AA9-8700-04C6D5863E7D}" type="pres">
      <dgm:prSet presAssocID="{72E399ED-F132-43C3-ACA0-A7FE14ABB1DF}" presName="background2" presStyleLbl="node2" presStyleIdx="0" presStyleCnt="2"/>
      <dgm:spPr/>
    </dgm:pt>
    <dgm:pt modelId="{BBDE2139-2992-4FC9-9555-A2FCAF19C3C4}" type="pres">
      <dgm:prSet presAssocID="{72E399ED-F132-43C3-ACA0-A7FE14ABB1DF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BBA183-D4DF-442A-BC35-4B226688292E}" type="pres">
      <dgm:prSet presAssocID="{72E399ED-F132-43C3-ACA0-A7FE14ABB1DF}" presName="hierChild3" presStyleCnt="0"/>
      <dgm:spPr/>
    </dgm:pt>
    <dgm:pt modelId="{41D2222D-FB52-4D1C-93C8-453685496C50}" type="pres">
      <dgm:prSet presAssocID="{67D39CF1-7985-48A5-99A5-B786D2E68E67}" presName="Name17" presStyleLbl="parChTrans1D3" presStyleIdx="0" presStyleCnt="2"/>
      <dgm:spPr/>
      <dgm:t>
        <a:bodyPr/>
        <a:lstStyle/>
        <a:p>
          <a:endParaRPr lang="ru-RU"/>
        </a:p>
      </dgm:t>
    </dgm:pt>
    <dgm:pt modelId="{D4E72183-69C9-4CFB-91C7-255B506297CF}" type="pres">
      <dgm:prSet presAssocID="{32D6AD93-4543-473B-8E7F-90B2541CC7F4}" presName="hierRoot3" presStyleCnt="0"/>
      <dgm:spPr/>
    </dgm:pt>
    <dgm:pt modelId="{471410AA-5B58-4AFE-9786-C918A8DEFA7B}" type="pres">
      <dgm:prSet presAssocID="{32D6AD93-4543-473B-8E7F-90B2541CC7F4}" presName="composite3" presStyleCnt="0"/>
      <dgm:spPr/>
    </dgm:pt>
    <dgm:pt modelId="{533268D6-7185-4797-9C19-D4B6D0704AA3}" type="pres">
      <dgm:prSet presAssocID="{32D6AD93-4543-473B-8E7F-90B2541CC7F4}" presName="background3" presStyleLbl="node3" presStyleIdx="0" presStyleCnt="2"/>
      <dgm:spPr/>
    </dgm:pt>
    <dgm:pt modelId="{B8CE3C30-3E8D-40F4-B75F-9E2BE04D57AB}" type="pres">
      <dgm:prSet presAssocID="{32D6AD93-4543-473B-8E7F-90B2541CC7F4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12B229-A05C-43C4-9353-7FB15EF41593}" type="pres">
      <dgm:prSet presAssocID="{32D6AD93-4543-473B-8E7F-90B2541CC7F4}" presName="hierChild4" presStyleCnt="0"/>
      <dgm:spPr/>
    </dgm:pt>
    <dgm:pt modelId="{B530FAB2-341E-4AD7-B62C-C2A42843BB4B}" type="pres">
      <dgm:prSet presAssocID="{E5B54E86-3D3C-4F31-AF25-C7677CB42A20}" presName="Name23" presStyleLbl="parChTrans1D4" presStyleIdx="0" presStyleCnt="2"/>
      <dgm:spPr/>
      <dgm:t>
        <a:bodyPr/>
        <a:lstStyle/>
        <a:p>
          <a:endParaRPr lang="ru-RU"/>
        </a:p>
      </dgm:t>
    </dgm:pt>
    <dgm:pt modelId="{81CCBD9B-0A1F-4D7E-82E2-224D6025E84B}" type="pres">
      <dgm:prSet presAssocID="{797247D0-5DCD-4787-9BDC-3AA24E86C653}" presName="hierRoot4" presStyleCnt="0"/>
      <dgm:spPr/>
    </dgm:pt>
    <dgm:pt modelId="{3733EC60-8744-471D-B0DD-52028D686B1A}" type="pres">
      <dgm:prSet presAssocID="{797247D0-5DCD-4787-9BDC-3AA24E86C653}" presName="composite4" presStyleCnt="0"/>
      <dgm:spPr/>
    </dgm:pt>
    <dgm:pt modelId="{7F9C0C3A-74F6-4B28-9C1B-E45C872E8995}" type="pres">
      <dgm:prSet presAssocID="{797247D0-5DCD-4787-9BDC-3AA24E86C653}" presName="background4" presStyleLbl="node4" presStyleIdx="0" presStyleCnt="2"/>
      <dgm:spPr/>
    </dgm:pt>
    <dgm:pt modelId="{8FCE9CA2-B65C-48F4-A601-C9DEBFA4ED18}" type="pres">
      <dgm:prSet presAssocID="{797247D0-5DCD-4787-9BDC-3AA24E86C653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D9A12F-8E71-4348-9303-C37A555DC4C7}" type="pres">
      <dgm:prSet presAssocID="{797247D0-5DCD-4787-9BDC-3AA24E86C653}" presName="hierChild5" presStyleCnt="0"/>
      <dgm:spPr/>
    </dgm:pt>
    <dgm:pt modelId="{B1E18B7E-6BE9-482B-9A12-42E191A374C3}" type="pres">
      <dgm:prSet presAssocID="{C723CE2A-419C-411B-8DC5-F841DCFE05BA}" presName="Name10" presStyleLbl="parChTrans1D2" presStyleIdx="1" presStyleCnt="2"/>
      <dgm:spPr/>
      <dgm:t>
        <a:bodyPr/>
        <a:lstStyle/>
        <a:p>
          <a:endParaRPr lang="ru-RU"/>
        </a:p>
      </dgm:t>
    </dgm:pt>
    <dgm:pt modelId="{2F236332-EC77-4037-BBC0-BC6926D67569}" type="pres">
      <dgm:prSet presAssocID="{BC543D73-BA03-472C-83B1-824F3EEE405D}" presName="hierRoot2" presStyleCnt="0"/>
      <dgm:spPr/>
    </dgm:pt>
    <dgm:pt modelId="{16EF9A4B-167E-471C-BC28-8CBF27965326}" type="pres">
      <dgm:prSet presAssocID="{BC543D73-BA03-472C-83B1-824F3EEE405D}" presName="composite2" presStyleCnt="0"/>
      <dgm:spPr/>
    </dgm:pt>
    <dgm:pt modelId="{FAEA94AC-9EAB-4DBA-87A3-B8E531BB85AA}" type="pres">
      <dgm:prSet presAssocID="{BC543D73-BA03-472C-83B1-824F3EEE405D}" presName="background2" presStyleLbl="node2" presStyleIdx="1" presStyleCnt="2"/>
      <dgm:spPr/>
    </dgm:pt>
    <dgm:pt modelId="{71E4CBB2-4CFF-4895-AAC0-CEC2CCE7067E}" type="pres">
      <dgm:prSet presAssocID="{BC543D73-BA03-472C-83B1-824F3EEE405D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AEC8875-B2D3-463A-A479-579D67A3DE56}" type="pres">
      <dgm:prSet presAssocID="{BC543D73-BA03-472C-83B1-824F3EEE405D}" presName="hierChild3" presStyleCnt="0"/>
      <dgm:spPr/>
    </dgm:pt>
    <dgm:pt modelId="{AE826745-07F3-4FCB-8B66-7AD764E0FA80}" type="pres">
      <dgm:prSet presAssocID="{DFF9F58C-B528-4E2E-A96A-ADFD7D4C7A00}" presName="Name17" presStyleLbl="parChTrans1D3" presStyleIdx="1" presStyleCnt="2"/>
      <dgm:spPr/>
      <dgm:t>
        <a:bodyPr/>
        <a:lstStyle/>
        <a:p>
          <a:endParaRPr lang="ru-RU"/>
        </a:p>
      </dgm:t>
    </dgm:pt>
    <dgm:pt modelId="{6576CCD5-E1C1-4FEE-9DEB-18E9DA2EE47D}" type="pres">
      <dgm:prSet presAssocID="{EE32110A-EABA-4E6D-8055-2C773FB4BFC3}" presName="hierRoot3" presStyleCnt="0"/>
      <dgm:spPr/>
    </dgm:pt>
    <dgm:pt modelId="{D346AA77-B532-4F06-9AA4-C5ECE1B16152}" type="pres">
      <dgm:prSet presAssocID="{EE32110A-EABA-4E6D-8055-2C773FB4BFC3}" presName="composite3" presStyleCnt="0"/>
      <dgm:spPr/>
    </dgm:pt>
    <dgm:pt modelId="{55D83D70-D253-4686-9FD7-4BD95919D142}" type="pres">
      <dgm:prSet presAssocID="{EE32110A-EABA-4E6D-8055-2C773FB4BFC3}" presName="background3" presStyleLbl="node3" presStyleIdx="1" presStyleCnt="2"/>
      <dgm:spPr/>
    </dgm:pt>
    <dgm:pt modelId="{912D1677-40EC-47F4-927B-E114A3F9CD8C}" type="pres">
      <dgm:prSet presAssocID="{EE32110A-EABA-4E6D-8055-2C773FB4BFC3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C97FDF1-8580-4C65-8FFC-5380F538871C}" type="pres">
      <dgm:prSet presAssocID="{EE32110A-EABA-4E6D-8055-2C773FB4BFC3}" presName="hierChild4" presStyleCnt="0"/>
      <dgm:spPr/>
    </dgm:pt>
    <dgm:pt modelId="{15B2B3DE-6420-41BE-9367-A50EB6099C2B}" type="pres">
      <dgm:prSet presAssocID="{0A0C183E-A9AD-4A30-8A4C-D146907B6106}" presName="Name23" presStyleLbl="parChTrans1D4" presStyleIdx="1" presStyleCnt="2"/>
      <dgm:spPr/>
      <dgm:t>
        <a:bodyPr/>
        <a:lstStyle/>
        <a:p>
          <a:endParaRPr lang="ru-RU"/>
        </a:p>
      </dgm:t>
    </dgm:pt>
    <dgm:pt modelId="{31C94566-B0EB-4E63-B38D-CF97D30E260D}" type="pres">
      <dgm:prSet presAssocID="{07713486-0670-4767-9A20-B36A413368F3}" presName="hierRoot4" presStyleCnt="0"/>
      <dgm:spPr/>
    </dgm:pt>
    <dgm:pt modelId="{63132D0C-07E5-4860-95E7-8025BEFACF53}" type="pres">
      <dgm:prSet presAssocID="{07713486-0670-4767-9A20-B36A413368F3}" presName="composite4" presStyleCnt="0"/>
      <dgm:spPr/>
    </dgm:pt>
    <dgm:pt modelId="{F1C59946-29F6-47E4-9DD1-1BAB88E319E3}" type="pres">
      <dgm:prSet presAssocID="{07713486-0670-4767-9A20-B36A413368F3}" presName="background4" presStyleLbl="node4" presStyleIdx="1" presStyleCnt="2"/>
      <dgm:spPr/>
    </dgm:pt>
    <dgm:pt modelId="{1D6264B4-8162-49AA-9069-44F132808E24}" type="pres">
      <dgm:prSet presAssocID="{07713486-0670-4767-9A20-B36A413368F3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15256C0-3BF9-420C-9732-373D7E2CE237}" type="pres">
      <dgm:prSet presAssocID="{07713486-0670-4767-9A20-B36A413368F3}" presName="hierChild5" presStyleCnt="0"/>
      <dgm:spPr/>
    </dgm:pt>
  </dgm:ptLst>
  <dgm:cxnLst>
    <dgm:cxn modelId="{5A43E184-39ED-4AA6-992D-FC91C1D1294E}" type="presOf" srcId="{797247D0-5DCD-4787-9BDC-3AA24E86C653}" destId="{8FCE9CA2-B65C-48F4-A601-C9DEBFA4ED18}" srcOrd="0" destOrd="0" presId="urn:microsoft.com/office/officeart/2005/8/layout/hierarchy1"/>
    <dgm:cxn modelId="{04C42699-12FF-43DC-9160-3D4ABE85FCC9}" type="presOf" srcId="{72E399ED-F132-43C3-ACA0-A7FE14ABB1DF}" destId="{BBDE2139-2992-4FC9-9555-A2FCAF19C3C4}" srcOrd="0" destOrd="0" presId="urn:microsoft.com/office/officeart/2005/8/layout/hierarchy1"/>
    <dgm:cxn modelId="{1C882BFC-0CEA-4BC2-9BAC-60CB32E9EEFC}" type="presOf" srcId="{67D39CF1-7985-48A5-99A5-B786D2E68E67}" destId="{41D2222D-FB52-4D1C-93C8-453685496C50}" srcOrd="0" destOrd="0" presId="urn:microsoft.com/office/officeart/2005/8/layout/hierarchy1"/>
    <dgm:cxn modelId="{B60B3608-BA56-420A-AD4D-1D0C15586030}" srcId="{BC543D73-BA03-472C-83B1-824F3EEE405D}" destId="{EE32110A-EABA-4E6D-8055-2C773FB4BFC3}" srcOrd="0" destOrd="0" parTransId="{DFF9F58C-B528-4E2E-A96A-ADFD7D4C7A00}" sibTransId="{FD3C5554-F175-4644-9E2B-F578D6937DB5}"/>
    <dgm:cxn modelId="{53361FCE-CF86-435C-A6D6-D94A9D428074}" type="presOf" srcId="{DFF9F58C-B528-4E2E-A96A-ADFD7D4C7A00}" destId="{AE826745-07F3-4FCB-8B66-7AD764E0FA80}" srcOrd="0" destOrd="0" presId="urn:microsoft.com/office/officeart/2005/8/layout/hierarchy1"/>
    <dgm:cxn modelId="{78E0B4C7-0C98-4EE3-963A-30D815CEB661}" type="presOf" srcId="{0A0C183E-A9AD-4A30-8A4C-D146907B6106}" destId="{15B2B3DE-6420-41BE-9367-A50EB6099C2B}" srcOrd="0" destOrd="0" presId="urn:microsoft.com/office/officeart/2005/8/layout/hierarchy1"/>
    <dgm:cxn modelId="{8DA60748-8FA1-4BC2-92A7-A8865860AA3E}" type="presOf" srcId="{07713486-0670-4767-9A20-B36A413368F3}" destId="{1D6264B4-8162-49AA-9069-44F132808E24}" srcOrd="0" destOrd="0" presId="urn:microsoft.com/office/officeart/2005/8/layout/hierarchy1"/>
    <dgm:cxn modelId="{6C5FDD53-6BBB-4F00-A9F0-EAB21B85499A}" srcId="{EE32110A-EABA-4E6D-8055-2C773FB4BFC3}" destId="{07713486-0670-4767-9A20-B36A413368F3}" srcOrd="0" destOrd="0" parTransId="{0A0C183E-A9AD-4A30-8A4C-D146907B6106}" sibTransId="{F615A4B5-9184-40A6-81AF-C07FB30253A5}"/>
    <dgm:cxn modelId="{3C934D7F-D419-4718-984A-F808E0D7473E}" srcId="{671F42FC-88E8-4403-A848-42A61BC134A1}" destId="{BC543D73-BA03-472C-83B1-824F3EEE405D}" srcOrd="1" destOrd="0" parTransId="{C723CE2A-419C-411B-8DC5-F841DCFE05BA}" sibTransId="{C8112A5B-8918-4D8C-B2F7-673A524557EE}"/>
    <dgm:cxn modelId="{A79067F1-1617-459F-9817-4DE831CC5068}" type="presOf" srcId="{32D6AD93-4543-473B-8E7F-90B2541CC7F4}" destId="{B8CE3C30-3E8D-40F4-B75F-9E2BE04D57AB}" srcOrd="0" destOrd="0" presId="urn:microsoft.com/office/officeart/2005/8/layout/hierarchy1"/>
    <dgm:cxn modelId="{7B44D291-ACA7-4BAF-BC04-0B1538EA3390}" type="presOf" srcId="{671F42FC-88E8-4403-A848-42A61BC134A1}" destId="{C4A58C23-2216-4ACA-9164-9ED1FE6EB286}" srcOrd="0" destOrd="0" presId="urn:microsoft.com/office/officeart/2005/8/layout/hierarchy1"/>
    <dgm:cxn modelId="{EB1CF72F-9EB7-4B8C-AAB6-FA3F63803C2A}" type="presOf" srcId="{C9C06BCF-E75F-499C-AE04-AE11A1A6EA76}" destId="{9F5C8E77-9F22-4E5F-B74D-C68B036007AE}" srcOrd="0" destOrd="0" presId="urn:microsoft.com/office/officeart/2005/8/layout/hierarchy1"/>
    <dgm:cxn modelId="{3BC210C6-AF67-4EFE-9099-68C4BD0A9A33}" srcId="{72E399ED-F132-43C3-ACA0-A7FE14ABB1DF}" destId="{32D6AD93-4543-473B-8E7F-90B2541CC7F4}" srcOrd="0" destOrd="0" parTransId="{67D39CF1-7985-48A5-99A5-B786D2E68E67}" sibTransId="{5B5FB3B3-E775-47AD-AEBE-511F8E785B16}"/>
    <dgm:cxn modelId="{F71F0569-EBAC-4A73-9E46-7BB4933542FA}" type="presOf" srcId="{EE32110A-EABA-4E6D-8055-2C773FB4BFC3}" destId="{912D1677-40EC-47F4-927B-E114A3F9CD8C}" srcOrd="0" destOrd="0" presId="urn:microsoft.com/office/officeart/2005/8/layout/hierarchy1"/>
    <dgm:cxn modelId="{8DB636E2-5CC1-4FA6-BF12-8DBFE8F0129C}" type="presOf" srcId="{C723CE2A-419C-411B-8DC5-F841DCFE05BA}" destId="{B1E18B7E-6BE9-482B-9A12-42E191A374C3}" srcOrd="0" destOrd="0" presId="urn:microsoft.com/office/officeart/2005/8/layout/hierarchy1"/>
    <dgm:cxn modelId="{CD20EF1F-1422-44AF-B9CF-51F7CB35FA4B}" srcId="{32D6AD93-4543-473B-8E7F-90B2541CC7F4}" destId="{797247D0-5DCD-4787-9BDC-3AA24E86C653}" srcOrd="0" destOrd="0" parTransId="{E5B54E86-3D3C-4F31-AF25-C7677CB42A20}" sibTransId="{C31C6337-8C54-43E0-BC46-78A23D20B6DD}"/>
    <dgm:cxn modelId="{7306FE84-EBD8-404E-A7B1-052281403BFA}" srcId="{671F42FC-88E8-4403-A848-42A61BC134A1}" destId="{72E399ED-F132-43C3-ACA0-A7FE14ABB1DF}" srcOrd="0" destOrd="0" parTransId="{15A9300E-40C0-4A6F-B6CD-1931C64B8AC7}" sibTransId="{1B973B86-7EDC-4068-8D2B-1D29B057FF29}"/>
    <dgm:cxn modelId="{1964BCF5-EDE8-432E-9182-2454F24C890E}" srcId="{C9C06BCF-E75F-499C-AE04-AE11A1A6EA76}" destId="{671F42FC-88E8-4403-A848-42A61BC134A1}" srcOrd="0" destOrd="0" parTransId="{531775F7-197C-4133-BC9B-4BE5C49701AF}" sibTransId="{18B67329-024C-469C-B95E-33C27F85BE92}"/>
    <dgm:cxn modelId="{2765EB3B-D018-4778-8ED1-4DD94B63A830}" type="presOf" srcId="{E5B54E86-3D3C-4F31-AF25-C7677CB42A20}" destId="{B530FAB2-341E-4AD7-B62C-C2A42843BB4B}" srcOrd="0" destOrd="0" presId="urn:microsoft.com/office/officeart/2005/8/layout/hierarchy1"/>
    <dgm:cxn modelId="{7C016FCE-3EC2-46A9-BFB8-B92BDAC38B18}" type="presOf" srcId="{15A9300E-40C0-4A6F-B6CD-1931C64B8AC7}" destId="{3CCB06D2-E257-4D1D-829F-3220889DCE44}" srcOrd="0" destOrd="0" presId="urn:microsoft.com/office/officeart/2005/8/layout/hierarchy1"/>
    <dgm:cxn modelId="{6566FDE6-D256-46F8-BF65-49D68EB793B2}" type="presOf" srcId="{BC543D73-BA03-472C-83B1-824F3EEE405D}" destId="{71E4CBB2-4CFF-4895-AAC0-CEC2CCE7067E}" srcOrd="0" destOrd="0" presId="urn:microsoft.com/office/officeart/2005/8/layout/hierarchy1"/>
    <dgm:cxn modelId="{D707A39D-282F-4C6C-85E4-46FA6AE8CB33}" type="presParOf" srcId="{9F5C8E77-9F22-4E5F-B74D-C68B036007AE}" destId="{11901526-98F1-409A-B26C-BEDDB43BD690}" srcOrd="0" destOrd="0" presId="urn:microsoft.com/office/officeart/2005/8/layout/hierarchy1"/>
    <dgm:cxn modelId="{C717B8CB-F0A5-4B6E-95D5-E81943B1545B}" type="presParOf" srcId="{11901526-98F1-409A-B26C-BEDDB43BD690}" destId="{82941FB5-4783-44D3-A9DD-6AA256552D85}" srcOrd="0" destOrd="0" presId="urn:microsoft.com/office/officeart/2005/8/layout/hierarchy1"/>
    <dgm:cxn modelId="{E5971A2D-269E-48F3-AFBE-4D7A1315FB96}" type="presParOf" srcId="{82941FB5-4783-44D3-A9DD-6AA256552D85}" destId="{8BD447F0-6ED2-4C05-BFB3-B15FC5748786}" srcOrd="0" destOrd="0" presId="urn:microsoft.com/office/officeart/2005/8/layout/hierarchy1"/>
    <dgm:cxn modelId="{46193B16-D962-4E6B-919F-68DD6CC2B00A}" type="presParOf" srcId="{82941FB5-4783-44D3-A9DD-6AA256552D85}" destId="{C4A58C23-2216-4ACA-9164-9ED1FE6EB286}" srcOrd="1" destOrd="0" presId="urn:microsoft.com/office/officeart/2005/8/layout/hierarchy1"/>
    <dgm:cxn modelId="{8401F33C-9A9C-4E0F-BEED-DBC5CD8AB9E3}" type="presParOf" srcId="{11901526-98F1-409A-B26C-BEDDB43BD690}" destId="{153174C0-D21D-43BA-9336-28AFDA90207E}" srcOrd="1" destOrd="0" presId="urn:microsoft.com/office/officeart/2005/8/layout/hierarchy1"/>
    <dgm:cxn modelId="{7D6AE3EB-9F09-4DB9-A6CB-007747D0B423}" type="presParOf" srcId="{153174C0-D21D-43BA-9336-28AFDA90207E}" destId="{3CCB06D2-E257-4D1D-829F-3220889DCE44}" srcOrd="0" destOrd="0" presId="urn:microsoft.com/office/officeart/2005/8/layout/hierarchy1"/>
    <dgm:cxn modelId="{77C3FEF9-C421-4D36-943F-E759AC565DE1}" type="presParOf" srcId="{153174C0-D21D-43BA-9336-28AFDA90207E}" destId="{F0F4BF40-BA7A-4FED-A567-4D3323B8F1FA}" srcOrd="1" destOrd="0" presId="urn:microsoft.com/office/officeart/2005/8/layout/hierarchy1"/>
    <dgm:cxn modelId="{F838BE05-9D5C-4F55-8392-4E94FA3A131A}" type="presParOf" srcId="{F0F4BF40-BA7A-4FED-A567-4D3323B8F1FA}" destId="{CDB7B684-0008-4D5D-9AC0-348CCF2ACB41}" srcOrd="0" destOrd="0" presId="urn:microsoft.com/office/officeart/2005/8/layout/hierarchy1"/>
    <dgm:cxn modelId="{FFBBC6FE-6F68-4CC9-8FEB-9D25A4980194}" type="presParOf" srcId="{CDB7B684-0008-4D5D-9AC0-348CCF2ACB41}" destId="{76443EAB-BDAF-4AA9-8700-04C6D5863E7D}" srcOrd="0" destOrd="0" presId="urn:microsoft.com/office/officeart/2005/8/layout/hierarchy1"/>
    <dgm:cxn modelId="{453A3C52-4823-4738-8E13-AF83FDE7A227}" type="presParOf" srcId="{CDB7B684-0008-4D5D-9AC0-348CCF2ACB41}" destId="{BBDE2139-2992-4FC9-9555-A2FCAF19C3C4}" srcOrd="1" destOrd="0" presId="urn:microsoft.com/office/officeart/2005/8/layout/hierarchy1"/>
    <dgm:cxn modelId="{4F5F3EFB-7D8F-49B2-AD4F-7A10BB4FF6C6}" type="presParOf" srcId="{F0F4BF40-BA7A-4FED-A567-4D3323B8F1FA}" destId="{6FBBA183-D4DF-442A-BC35-4B226688292E}" srcOrd="1" destOrd="0" presId="urn:microsoft.com/office/officeart/2005/8/layout/hierarchy1"/>
    <dgm:cxn modelId="{B75DD3A0-27B0-465D-9F63-0025633F3262}" type="presParOf" srcId="{6FBBA183-D4DF-442A-BC35-4B226688292E}" destId="{41D2222D-FB52-4D1C-93C8-453685496C50}" srcOrd="0" destOrd="0" presId="urn:microsoft.com/office/officeart/2005/8/layout/hierarchy1"/>
    <dgm:cxn modelId="{E57C2071-54E0-4AD4-8652-E58DE8A1DD4A}" type="presParOf" srcId="{6FBBA183-D4DF-442A-BC35-4B226688292E}" destId="{D4E72183-69C9-4CFB-91C7-255B506297CF}" srcOrd="1" destOrd="0" presId="urn:microsoft.com/office/officeart/2005/8/layout/hierarchy1"/>
    <dgm:cxn modelId="{7BF0DD7E-FF19-4DED-8829-2678FCE18F86}" type="presParOf" srcId="{D4E72183-69C9-4CFB-91C7-255B506297CF}" destId="{471410AA-5B58-4AFE-9786-C918A8DEFA7B}" srcOrd="0" destOrd="0" presId="urn:microsoft.com/office/officeart/2005/8/layout/hierarchy1"/>
    <dgm:cxn modelId="{D5F7E424-F991-4683-82CF-D2185399C5F5}" type="presParOf" srcId="{471410AA-5B58-4AFE-9786-C918A8DEFA7B}" destId="{533268D6-7185-4797-9C19-D4B6D0704AA3}" srcOrd="0" destOrd="0" presId="urn:microsoft.com/office/officeart/2005/8/layout/hierarchy1"/>
    <dgm:cxn modelId="{9C131D86-0F16-4F3A-92CB-1A3F42670376}" type="presParOf" srcId="{471410AA-5B58-4AFE-9786-C918A8DEFA7B}" destId="{B8CE3C30-3E8D-40F4-B75F-9E2BE04D57AB}" srcOrd="1" destOrd="0" presId="urn:microsoft.com/office/officeart/2005/8/layout/hierarchy1"/>
    <dgm:cxn modelId="{6E140D21-CE21-4A7F-8E50-1E5A26F59BBE}" type="presParOf" srcId="{D4E72183-69C9-4CFB-91C7-255B506297CF}" destId="{4712B229-A05C-43C4-9353-7FB15EF41593}" srcOrd="1" destOrd="0" presId="urn:microsoft.com/office/officeart/2005/8/layout/hierarchy1"/>
    <dgm:cxn modelId="{CBBA7087-B7EA-4993-BAA9-A49AE549537F}" type="presParOf" srcId="{4712B229-A05C-43C4-9353-7FB15EF41593}" destId="{B530FAB2-341E-4AD7-B62C-C2A42843BB4B}" srcOrd="0" destOrd="0" presId="urn:microsoft.com/office/officeart/2005/8/layout/hierarchy1"/>
    <dgm:cxn modelId="{93B2EFAC-E87D-47A4-AA95-FCED5C8DA98B}" type="presParOf" srcId="{4712B229-A05C-43C4-9353-7FB15EF41593}" destId="{81CCBD9B-0A1F-4D7E-82E2-224D6025E84B}" srcOrd="1" destOrd="0" presId="urn:microsoft.com/office/officeart/2005/8/layout/hierarchy1"/>
    <dgm:cxn modelId="{AF0F08E1-F327-41FA-AAFA-0C277C9E74F1}" type="presParOf" srcId="{81CCBD9B-0A1F-4D7E-82E2-224D6025E84B}" destId="{3733EC60-8744-471D-B0DD-52028D686B1A}" srcOrd="0" destOrd="0" presId="urn:microsoft.com/office/officeart/2005/8/layout/hierarchy1"/>
    <dgm:cxn modelId="{0F2D607F-BF03-4CB6-BA12-DC673D7BE309}" type="presParOf" srcId="{3733EC60-8744-471D-B0DD-52028D686B1A}" destId="{7F9C0C3A-74F6-4B28-9C1B-E45C872E8995}" srcOrd="0" destOrd="0" presId="urn:microsoft.com/office/officeart/2005/8/layout/hierarchy1"/>
    <dgm:cxn modelId="{81D97F50-F78B-4937-AACA-8A715D0277A9}" type="presParOf" srcId="{3733EC60-8744-471D-B0DD-52028D686B1A}" destId="{8FCE9CA2-B65C-48F4-A601-C9DEBFA4ED18}" srcOrd="1" destOrd="0" presId="urn:microsoft.com/office/officeart/2005/8/layout/hierarchy1"/>
    <dgm:cxn modelId="{A28C61E9-7757-48D7-A5A9-4D805729B887}" type="presParOf" srcId="{81CCBD9B-0A1F-4D7E-82E2-224D6025E84B}" destId="{19D9A12F-8E71-4348-9303-C37A555DC4C7}" srcOrd="1" destOrd="0" presId="urn:microsoft.com/office/officeart/2005/8/layout/hierarchy1"/>
    <dgm:cxn modelId="{6CC3E9D2-E137-49E7-82D2-4D0ACA8CEE38}" type="presParOf" srcId="{153174C0-D21D-43BA-9336-28AFDA90207E}" destId="{B1E18B7E-6BE9-482B-9A12-42E191A374C3}" srcOrd="2" destOrd="0" presId="urn:microsoft.com/office/officeart/2005/8/layout/hierarchy1"/>
    <dgm:cxn modelId="{013A08E3-684E-4A24-981E-3FDA3808CC54}" type="presParOf" srcId="{153174C0-D21D-43BA-9336-28AFDA90207E}" destId="{2F236332-EC77-4037-BBC0-BC6926D67569}" srcOrd="3" destOrd="0" presId="urn:microsoft.com/office/officeart/2005/8/layout/hierarchy1"/>
    <dgm:cxn modelId="{87DD286D-FCEB-452F-A92C-8E2A77A49A2A}" type="presParOf" srcId="{2F236332-EC77-4037-BBC0-BC6926D67569}" destId="{16EF9A4B-167E-471C-BC28-8CBF27965326}" srcOrd="0" destOrd="0" presId="urn:microsoft.com/office/officeart/2005/8/layout/hierarchy1"/>
    <dgm:cxn modelId="{9F07A4ED-4C97-460D-A7E0-01AF019575B5}" type="presParOf" srcId="{16EF9A4B-167E-471C-BC28-8CBF27965326}" destId="{FAEA94AC-9EAB-4DBA-87A3-B8E531BB85AA}" srcOrd="0" destOrd="0" presId="urn:microsoft.com/office/officeart/2005/8/layout/hierarchy1"/>
    <dgm:cxn modelId="{CBCB4D38-08FD-4A81-9874-52EB891F7DD3}" type="presParOf" srcId="{16EF9A4B-167E-471C-BC28-8CBF27965326}" destId="{71E4CBB2-4CFF-4895-AAC0-CEC2CCE7067E}" srcOrd="1" destOrd="0" presId="urn:microsoft.com/office/officeart/2005/8/layout/hierarchy1"/>
    <dgm:cxn modelId="{E98329AE-143E-4546-A6C6-D858E0B80427}" type="presParOf" srcId="{2F236332-EC77-4037-BBC0-BC6926D67569}" destId="{8AEC8875-B2D3-463A-A479-579D67A3DE56}" srcOrd="1" destOrd="0" presId="urn:microsoft.com/office/officeart/2005/8/layout/hierarchy1"/>
    <dgm:cxn modelId="{ACCCA1F1-EA18-4488-9C9E-80140EA3B790}" type="presParOf" srcId="{8AEC8875-B2D3-463A-A479-579D67A3DE56}" destId="{AE826745-07F3-4FCB-8B66-7AD764E0FA80}" srcOrd="0" destOrd="0" presId="urn:microsoft.com/office/officeart/2005/8/layout/hierarchy1"/>
    <dgm:cxn modelId="{BF1D10C9-4639-43FB-8794-5200EBA8F3EB}" type="presParOf" srcId="{8AEC8875-B2D3-463A-A479-579D67A3DE56}" destId="{6576CCD5-E1C1-4FEE-9DEB-18E9DA2EE47D}" srcOrd="1" destOrd="0" presId="urn:microsoft.com/office/officeart/2005/8/layout/hierarchy1"/>
    <dgm:cxn modelId="{4DEB15D8-60C9-4F74-BC93-4D99C718D351}" type="presParOf" srcId="{6576CCD5-E1C1-4FEE-9DEB-18E9DA2EE47D}" destId="{D346AA77-B532-4F06-9AA4-C5ECE1B16152}" srcOrd="0" destOrd="0" presId="urn:microsoft.com/office/officeart/2005/8/layout/hierarchy1"/>
    <dgm:cxn modelId="{0A41D8EC-CB8D-4BE3-AB44-5DF843736901}" type="presParOf" srcId="{D346AA77-B532-4F06-9AA4-C5ECE1B16152}" destId="{55D83D70-D253-4686-9FD7-4BD95919D142}" srcOrd="0" destOrd="0" presId="urn:microsoft.com/office/officeart/2005/8/layout/hierarchy1"/>
    <dgm:cxn modelId="{67291738-38DA-4CE3-81A9-505E15754268}" type="presParOf" srcId="{D346AA77-B532-4F06-9AA4-C5ECE1B16152}" destId="{912D1677-40EC-47F4-927B-E114A3F9CD8C}" srcOrd="1" destOrd="0" presId="urn:microsoft.com/office/officeart/2005/8/layout/hierarchy1"/>
    <dgm:cxn modelId="{EFF5A97F-8560-401B-9A1A-0C7D55F583A3}" type="presParOf" srcId="{6576CCD5-E1C1-4FEE-9DEB-18E9DA2EE47D}" destId="{5C97FDF1-8580-4C65-8FFC-5380F538871C}" srcOrd="1" destOrd="0" presId="urn:microsoft.com/office/officeart/2005/8/layout/hierarchy1"/>
    <dgm:cxn modelId="{AD040386-9484-498A-BBD6-09A1BBEEA3A1}" type="presParOf" srcId="{5C97FDF1-8580-4C65-8FFC-5380F538871C}" destId="{15B2B3DE-6420-41BE-9367-A50EB6099C2B}" srcOrd="0" destOrd="0" presId="urn:microsoft.com/office/officeart/2005/8/layout/hierarchy1"/>
    <dgm:cxn modelId="{9DD3D302-76E1-4F0F-AA68-0642ADF4982B}" type="presParOf" srcId="{5C97FDF1-8580-4C65-8FFC-5380F538871C}" destId="{31C94566-B0EB-4E63-B38D-CF97D30E260D}" srcOrd="1" destOrd="0" presId="urn:microsoft.com/office/officeart/2005/8/layout/hierarchy1"/>
    <dgm:cxn modelId="{77309EE1-5129-45E0-A5F3-24D4B44A5ECB}" type="presParOf" srcId="{31C94566-B0EB-4E63-B38D-CF97D30E260D}" destId="{63132D0C-07E5-4860-95E7-8025BEFACF53}" srcOrd="0" destOrd="0" presId="urn:microsoft.com/office/officeart/2005/8/layout/hierarchy1"/>
    <dgm:cxn modelId="{C4AF67F5-F879-4ED3-8BED-5B267530D1B0}" type="presParOf" srcId="{63132D0C-07E5-4860-95E7-8025BEFACF53}" destId="{F1C59946-29F6-47E4-9DD1-1BAB88E319E3}" srcOrd="0" destOrd="0" presId="urn:microsoft.com/office/officeart/2005/8/layout/hierarchy1"/>
    <dgm:cxn modelId="{EB80680B-F8F7-4801-89C7-6EFBD43B0ABE}" type="presParOf" srcId="{63132D0C-07E5-4860-95E7-8025BEFACF53}" destId="{1D6264B4-8162-49AA-9069-44F132808E24}" srcOrd="1" destOrd="0" presId="urn:microsoft.com/office/officeart/2005/8/layout/hierarchy1"/>
    <dgm:cxn modelId="{52E29109-C63E-46C3-B2A7-DF4F50A1B033}" type="presParOf" srcId="{31C94566-B0EB-4E63-B38D-CF97D30E260D}" destId="{815256C0-3BF9-420C-9732-373D7E2CE23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08292B6-F2B7-45AB-BB1F-5BE8B14D290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D7CC5A-F12F-4B79-AA39-63EAE0EF154D}">
      <dgm:prSet custT="1"/>
      <dgm:spPr/>
      <dgm:t>
        <a:bodyPr/>
        <a:lstStyle/>
        <a:p>
          <a:r>
            <a:rPr lang="uk-UA" sz="1400" i="1" dirty="0" smtClean="0"/>
            <a:t>а) зобов’язуючі (приписні) -</a:t>
          </a:r>
          <a:r>
            <a:rPr lang="uk-UA" sz="1400" dirty="0" smtClean="0"/>
            <a:t> ці норми зобов’язують здійснювати певні дії при виникненні передбачених ними умов. Наприклад, під час прийому на роботу організація зобов’язана видати наказ;</a:t>
          </a:r>
          <a:endParaRPr lang="ru-RU" sz="1400" dirty="0"/>
        </a:p>
      </dgm:t>
    </dgm:pt>
    <dgm:pt modelId="{32C4516C-8665-4151-B0DC-D1C7CC9CAD84}" type="parTrans" cxnId="{7A93C394-6086-4B90-BC9A-6235CDCC458F}">
      <dgm:prSet/>
      <dgm:spPr/>
      <dgm:t>
        <a:bodyPr/>
        <a:lstStyle/>
        <a:p>
          <a:endParaRPr lang="ru-RU"/>
        </a:p>
      </dgm:t>
    </dgm:pt>
    <dgm:pt modelId="{11119D93-9D49-43C1-BB55-E5679C15DE61}" type="sibTrans" cxnId="{7A93C394-6086-4B90-BC9A-6235CDCC458F}">
      <dgm:prSet/>
      <dgm:spPr/>
      <dgm:t>
        <a:bodyPr/>
        <a:lstStyle/>
        <a:p>
          <a:endParaRPr lang="ru-RU"/>
        </a:p>
      </dgm:t>
    </dgm:pt>
    <dgm:pt modelId="{2F268F11-E2F7-4416-9DE5-4DE39402A3DC}">
      <dgm:prSet custT="1"/>
      <dgm:spPr/>
      <dgm:t>
        <a:bodyPr/>
        <a:lstStyle/>
        <a:p>
          <a:r>
            <a:rPr lang="uk-UA" sz="1400" i="1" dirty="0" smtClean="0"/>
            <a:t>б) заборонні -</a:t>
          </a:r>
          <a:r>
            <a:rPr lang="uk-UA" sz="1400" dirty="0" smtClean="0"/>
            <a:t> ці норми забороняють вчинення тих чи інших дій в умовах, які нею визначені. Заборони можуть мати або загальний, або спеціальний характер, Наприклад, заборона вчиняти дії, що підпадають під ознаки адміністративного правопорушення, є загальною, а заборона міліції застосовувати спеціальні засоби щодо неповнолітніх - спеціальною;</a:t>
          </a:r>
          <a:endParaRPr lang="ru-RU" sz="1400" dirty="0"/>
        </a:p>
      </dgm:t>
    </dgm:pt>
    <dgm:pt modelId="{0CEE1878-565C-448C-A0F1-C2C46D6F8C03}" type="parTrans" cxnId="{F166370B-1602-4C0A-B02C-C71984F0DD6C}">
      <dgm:prSet/>
      <dgm:spPr/>
      <dgm:t>
        <a:bodyPr/>
        <a:lstStyle/>
        <a:p>
          <a:endParaRPr lang="ru-RU"/>
        </a:p>
      </dgm:t>
    </dgm:pt>
    <dgm:pt modelId="{1B3E475B-EDC2-4021-B0C2-3E2A853C574F}" type="sibTrans" cxnId="{F166370B-1602-4C0A-B02C-C71984F0DD6C}">
      <dgm:prSet/>
      <dgm:spPr/>
      <dgm:t>
        <a:bodyPr/>
        <a:lstStyle/>
        <a:p>
          <a:endParaRPr lang="ru-RU"/>
        </a:p>
      </dgm:t>
    </dgm:pt>
    <dgm:pt modelId="{7D6EB2BB-67D2-458D-B66C-6C940149D68D}">
      <dgm:prSet custT="1"/>
      <dgm:spPr/>
      <dgm:t>
        <a:bodyPr/>
        <a:lstStyle/>
        <a:p>
          <a:r>
            <a:rPr lang="uk-UA" sz="1400" i="1" dirty="0" smtClean="0"/>
            <a:t>в) повноважні</a:t>
          </a:r>
          <a:r>
            <a:rPr lang="uk-UA" sz="1400" dirty="0" smtClean="0"/>
            <a:t> (дозвільні, диспозитивні) - ці норми уповноважують адресата (або дозволяють йому) діяти в рамках вимог норми за своїм розсудом, проте, підкоряючись правовому режиму, який нею встановлено. Фактично ці норми надають адресату вибір: або чинити певні дії, або не чинити їх. Конкретний юридичний зміст цих норм залежить від особливостей їх адресата.</a:t>
          </a:r>
          <a:endParaRPr lang="ru-RU" sz="1400" dirty="0"/>
        </a:p>
      </dgm:t>
    </dgm:pt>
    <dgm:pt modelId="{7890CDCC-1A35-425D-A622-073DA0718503}" type="parTrans" cxnId="{483C60FE-33C6-47FB-BB3B-9F0E3B9666B4}">
      <dgm:prSet/>
      <dgm:spPr/>
      <dgm:t>
        <a:bodyPr/>
        <a:lstStyle/>
        <a:p>
          <a:endParaRPr lang="ru-RU"/>
        </a:p>
      </dgm:t>
    </dgm:pt>
    <dgm:pt modelId="{FF6462CD-EA3F-484C-BF3D-8E1D0794C3A7}" type="sibTrans" cxnId="{483C60FE-33C6-47FB-BB3B-9F0E3B9666B4}">
      <dgm:prSet/>
      <dgm:spPr/>
      <dgm:t>
        <a:bodyPr/>
        <a:lstStyle/>
        <a:p>
          <a:endParaRPr lang="ru-RU"/>
        </a:p>
      </dgm:t>
    </dgm:pt>
    <dgm:pt modelId="{F4A13360-E06C-4706-A85B-355240BEC6EC}" type="pres">
      <dgm:prSet presAssocID="{008292B6-F2B7-45AB-BB1F-5BE8B14D290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3A6645-5AEB-42AA-86DB-2C0CF90E2E86}" type="pres">
      <dgm:prSet presAssocID="{2FD7CC5A-F12F-4B79-AA39-63EAE0EF154D}" presName="parentLin" presStyleCnt="0"/>
      <dgm:spPr/>
    </dgm:pt>
    <dgm:pt modelId="{6F8B41CF-E5AC-4391-9BD1-4FB9A74052C1}" type="pres">
      <dgm:prSet presAssocID="{2FD7CC5A-F12F-4B79-AA39-63EAE0EF154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0E60D3F-A6C7-4472-9B4E-1A68A06527B8}" type="pres">
      <dgm:prSet presAssocID="{2FD7CC5A-F12F-4B79-AA39-63EAE0EF154D}" presName="parentText" presStyleLbl="node1" presStyleIdx="0" presStyleCnt="3" custScaleX="142857" custScaleY="10194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80B2D5-5A14-4007-B0B7-06F62978B9D2}" type="pres">
      <dgm:prSet presAssocID="{2FD7CC5A-F12F-4B79-AA39-63EAE0EF154D}" presName="negativeSpace" presStyleCnt="0"/>
      <dgm:spPr/>
    </dgm:pt>
    <dgm:pt modelId="{A5213564-5A50-47F7-9D34-7714CD5A29BD}" type="pres">
      <dgm:prSet presAssocID="{2FD7CC5A-F12F-4B79-AA39-63EAE0EF154D}" presName="childText" presStyleLbl="conFgAcc1" presStyleIdx="0" presStyleCnt="3">
        <dgm:presLayoutVars>
          <dgm:bulletEnabled val="1"/>
        </dgm:presLayoutVars>
      </dgm:prSet>
      <dgm:spPr/>
    </dgm:pt>
    <dgm:pt modelId="{2FB29870-F66E-49BF-A682-BCAAC1DEE479}" type="pres">
      <dgm:prSet presAssocID="{11119D93-9D49-43C1-BB55-E5679C15DE61}" presName="spaceBetweenRectangles" presStyleCnt="0"/>
      <dgm:spPr/>
    </dgm:pt>
    <dgm:pt modelId="{1A1A4879-B7BF-47E4-A5DD-14FDD3A7E5BF}" type="pres">
      <dgm:prSet presAssocID="{2F268F11-E2F7-4416-9DE5-4DE39402A3DC}" presName="parentLin" presStyleCnt="0"/>
      <dgm:spPr/>
    </dgm:pt>
    <dgm:pt modelId="{3283DAD3-13BE-4FD9-B7DA-057DC1A680F4}" type="pres">
      <dgm:prSet presAssocID="{2F268F11-E2F7-4416-9DE5-4DE39402A3D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D577895-C166-4275-81B8-7BE2D4449B98}" type="pres">
      <dgm:prSet presAssocID="{2F268F11-E2F7-4416-9DE5-4DE39402A3DC}" presName="parentText" presStyleLbl="node1" presStyleIdx="1" presStyleCnt="3" custScaleX="142857" custScaleY="11792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D44A22-F85D-47EF-B42E-636491B34D33}" type="pres">
      <dgm:prSet presAssocID="{2F268F11-E2F7-4416-9DE5-4DE39402A3DC}" presName="negativeSpace" presStyleCnt="0"/>
      <dgm:spPr/>
    </dgm:pt>
    <dgm:pt modelId="{DD822C1A-77D0-4603-BBC9-C77B82053DC0}" type="pres">
      <dgm:prSet presAssocID="{2F268F11-E2F7-4416-9DE5-4DE39402A3DC}" presName="childText" presStyleLbl="conFgAcc1" presStyleIdx="1" presStyleCnt="3">
        <dgm:presLayoutVars>
          <dgm:bulletEnabled val="1"/>
        </dgm:presLayoutVars>
      </dgm:prSet>
      <dgm:spPr/>
    </dgm:pt>
    <dgm:pt modelId="{85526A15-4B88-4B9F-83EE-75EE260106B0}" type="pres">
      <dgm:prSet presAssocID="{1B3E475B-EDC2-4021-B0C2-3E2A853C574F}" presName="spaceBetweenRectangles" presStyleCnt="0"/>
      <dgm:spPr/>
    </dgm:pt>
    <dgm:pt modelId="{4DD5E0E9-812B-4420-A81D-8DA23921683D}" type="pres">
      <dgm:prSet presAssocID="{7D6EB2BB-67D2-458D-B66C-6C940149D68D}" presName="parentLin" presStyleCnt="0"/>
      <dgm:spPr/>
    </dgm:pt>
    <dgm:pt modelId="{37AB2182-7FCC-45B2-8C70-0B93327BAB53}" type="pres">
      <dgm:prSet presAssocID="{7D6EB2BB-67D2-458D-B66C-6C940149D68D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49FBDEBF-BABE-42E7-B4BE-D6BFEFEB91BB}" type="pres">
      <dgm:prSet presAssocID="{7D6EB2BB-67D2-458D-B66C-6C940149D68D}" presName="parentText" presStyleLbl="node1" presStyleIdx="2" presStyleCnt="3" custScaleX="142857" custScaleY="10896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042576-CEE8-4882-9B4F-E50DD01E4B96}" type="pres">
      <dgm:prSet presAssocID="{7D6EB2BB-67D2-458D-B66C-6C940149D68D}" presName="negativeSpace" presStyleCnt="0"/>
      <dgm:spPr/>
    </dgm:pt>
    <dgm:pt modelId="{D1EF21F5-760C-42C7-B40A-C5479E2C02FA}" type="pres">
      <dgm:prSet presAssocID="{7D6EB2BB-67D2-458D-B66C-6C940149D68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EADE5B2-2945-42A8-A4B0-5762BCBC5A1F}" type="presOf" srcId="{2F268F11-E2F7-4416-9DE5-4DE39402A3DC}" destId="{AD577895-C166-4275-81B8-7BE2D4449B98}" srcOrd="1" destOrd="0" presId="urn:microsoft.com/office/officeart/2005/8/layout/list1"/>
    <dgm:cxn modelId="{483C60FE-33C6-47FB-BB3B-9F0E3B9666B4}" srcId="{008292B6-F2B7-45AB-BB1F-5BE8B14D290B}" destId="{7D6EB2BB-67D2-458D-B66C-6C940149D68D}" srcOrd="2" destOrd="0" parTransId="{7890CDCC-1A35-425D-A622-073DA0718503}" sibTransId="{FF6462CD-EA3F-484C-BF3D-8E1D0794C3A7}"/>
    <dgm:cxn modelId="{15F06C81-A9FE-4962-A4D5-4F5DF50F21F2}" type="presOf" srcId="{7D6EB2BB-67D2-458D-B66C-6C940149D68D}" destId="{49FBDEBF-BABE-42E7-B4BE-D6BFEFEB91BB}" srcOrd="1" destOrd="0" presId="urn:microsoft.com/office/officeart/2005/8/layout/list1"/>
    <dgm:cxn modelId="{BEC3EED8-CD05-45CF-B4EB-B0C8159ED3E6}" type="presOf" srcId="{008292B6-F2B7-45AB-BB1F-5BE8B14D290B}" destId="{F4A13360-E06C-4706-A85B-355240BEC6EC}" srcOrd="0" destOrd="0" presId="urn:microsoft.com/office/officeart/2005/8/layout/list1"/>
    <dgm:cxn modelId="{C1203CAA-77C8-4302-8495-06DF298FBE2F}" type="presOf" srcId="{2F268F11-E2F7-4416-9DE5-4DE39402A3DC}" destId="{3283DAD3-13BE-4FD9-B7DA-057DC1A680F4}" srcOrd="0" destOrd="0" presId="urn:microsoft.com/office/officeart/2005/8/layout/list1"/>
    <dgm:cxn modelId="{7A93C394-6086-4B90-BC9A-6235CDCC458F}" srcId="{008292B6-F2B7-45AB-BB1F-5BE8B14D290B}" destId="{2FD7CC5A-F12F-4B79-AA39-63EAE0EF154D}" srcOrd="0" destOrd="0" parTransId="{32C4516C-8665-4151-B0DC-D1C7CC9CAD84}" sibTransId="{11119D93-9D49-43C1-BB55-E5679C15DE61}"/>
    <dgm:cxn modelId="{F166370B-1602-4C0A-B02C-C71984F0DD6C}" srcId="{008292B6-F2B7-45AB-BB1F-5BE8B14D290B}" destId="{2F268F11-E2F7-4416-9DE5-4DE39402A3DC}" srcOrd="1" destOrd="0" parTransId="{0CEE1878-565C-448C-A0F1-C2C46D6F8C03}" sibTransId="{1B3E475B-EDC2-4021-B0C2-3E2A853C574F}"/>
    <dgm:cxn modelId="{8871C794-14D3-43B2-94D0-F2EF4777865F}" type="presOf" srcId="{2FD7CC5A-F12F-4B79-AA39-63EAE0EF154D}" destId="{6F8B41CF-E5AC-4391-9BD1-4FB9A74052C1}" srcOrd="0" destOrd="0" presId="urn:microsoft.com/office/officeart/2005/8/layout/list1"/>
    <dgm:cxn modelId="{EF75441A-802C-4204-A610-3E5D44329BEA}" type="presOf" srcId="{7D6EB2BB-67D2-458D-B66C-6C940149D68D}" destId="{37AB2182-7FCC-45B2-8C70-0B93327BAB53}" srcOrd="0" destOrd="0" presId="urn:microsoft.com/office/officeart/2005/8/layout/list1"/>
    <dgm:cxn modelId="{112F2261-83A9-4E00-B86B-547364AD5B9D}" type="presOf" srcId="{2FD7CC5A-F12F-4B79-AA39-63EAE0EF154D}" destId="{50E60D3F-A6C7-4472-9B4E-1A68A06527B8}" srcOrd="1" destOrd="0" presId="urn:microsoft.com/office/officeart/2005/8/layout/list1"/>
    <dgm:cxn modelId="{F80E97E7-3B1E-40CC-A180-FBD34B92FCC9}" type="presParOf" srcId="{F4A13360-E06C-4706-A85B-355240BEC6EC}" destId="{6B3A6645-5AEB-42AA-86DB-2C0CF90E2E86}" srcOrd="0" destOrd="0" presId="urn:microsoft.com/office/officeart/2005/8/layout/list1"/>
    <dgm:cxn modelId="{AA12D4CE-DD6B-42B6-ABE7-143E9649163E}" type="presParOf" srcId="{6B3A6645-5AEB-42AA-86DB-2C0CF90E2E86}" destId="{6F8B41CF-E5AC-4391-9BD1-4FB9A74052C1}" srcOrd="0" destOrd="0" presId="urn:microsoft.com/office/officeart/2005/8/layout/list1"/>
    <dgm:cxn modelId="{2D5A0FF1-D35A-447D-8706-EEB170A4D1C4}" type="presParOf" srcId="{6B3A6645-5AEB-42AA-86DB-2C0CF90E2E86}" destId="{50E60D3F-A6C7-4472-9B4E-1A68A06527B8}" srcOrd="1" destOrd="0" presId="urn:microsoft.com/office/officeart/2005/8/layout/list1"/>
    <dgm:cxn modelId="{52A5CB36-061A-4EF7-9C39-1883CD28B286}" type="presParOf" srcId="{F4A13360-E06C-4706-A85B-355240BEC6EC}" destId="{6E80B2D5-5A14-4007-B0B7-06F62978B9D2}" srcOrd="1" destOrd="0" presId="urn:microsoft.com/office/officeart/2005/8/layout/list1"/>
    <dgm:cxn modelId="{7649B25F-1457-475B-AD58-EE850C2409AB}" type="presParOf" srcId="{F4A13360-E06C-4706-A85B-355240BEC6EC}" destId="{A5213564-5A50-47F7-9D34-7714CD5A29BD}" srcOrd="2" destOrd="0" presId="urn:microsoft.com/office/officeart/2005/8/layout/list1"/>
    <dgm:cxn modelId="{823AF17E-3695-402B-A7AE-5E6BD4A95E44}" type="presParOf" srcId="{F4A13360-E06C-4706-A85B-355240BEC6EC}" destId="{2FB29870-F66E-49BF-A682-BCAAC1DEE479}" srcOrd="3" destOrd="0" presId="urn:microsoft.com/office/officeart/2005/8/layout/list1"/>
    <dgm:cxn modelId="{160591DC-EB2F-4C64-B2BA-7C045258042E}" type="presParOf" srcId="{F4A13360-E06C-4706-A85B-355240BEC6EC}" destId="{1A1A4879-B7BF-47E4-A5DD-14FDD3A7E5BF}" srcOrd="4" destOrd="0" presId="urn:microsoft.com/office/officeart/2005/8/layout/list1"/>
    <dgm:cxn modelId="{C32EC31A-6946-4462-A921-26891A1443CC}" type="presParOf" srcId="{1A1A4879-B7BF-47E4-A5DD-14FDD3A7E5BF}" destId="{3283DAD3-13BE-4FD9-B7DA-057DC1A680F4}" srcOrd="0" destOrd="0" presId="urn:microsoft.com/office/officeart/2005/8/layout/list1"/>
    <dgm:cxn modelId="{A0BE75C2-AC9A-43FE-B0B5-E0B0DDB27719}" type="presParOf" srcId="{1A1A4879-B7BF-47E4-A5DD-14FDD3A7E5BF}" destId="{AD577895-C166-4275-81B8-7BE2D4449B98}" srcOrd="1" destOrd="0" presId="urn:microsoft.com/office/officeart/2005/8/layout/list1"/>
    <dgm:cxn modelId="{7F896FC0-3757-471B-8EAD-3F499972DBB4}" type="presParOf" srcId="{F4A13360-E06C-4706-A85B-355240BEC6EC}" destId="{6FD44A22-F85D-47EF-B42E-636491B34D33}" srcOrd="5" destOrd="0" presId="urn:microsoft.com/office/officeart/2005/8/layout/list1"/>
    <dgm:cxn modelId="{76698FDA-ABD7-484A-9AB1-F45A6E09FAB2}" type="presParOf" srcId="{F4A13360-E06C-4706-A85B-355240BEC6EC}" destId="{DD822C1A-77D0-4603-BBC9-C77B82053DC0}" srcOrd="6" destOrd="0" presId="urn:microsoft.com/office/officeart/2005/8/layout/list1"/>
    <dgm:cxn modelId="{3968356D-632E-4335-AFC4-489EF16FBAEB}" type="presParOf" srcId="{F4A13360-E06C-4706-A85B-355240BEC6EC}" destId="{85526A15-4B88-4B9F-83EE-75EE260106B0}" srcOrd="7" destOrd="0" presId="urn:microsoft.com/office/officeart/2005/8/layout/list1"/>
    <dgm:cxn modelId="{B85671FB-E4D3-4FFD-9305-E7BF4A4FE875}" type="presParOf" srcId="{F4A13360-E06C-4706-A85B-355240BEC6EC}" destId="{4DD5E0E9-812B-4420-A81D-8DA23921683D}" srcOrd="8" destOrd="0" presId="urn:microsoft.com/office/officeart/2005/8/layout/list1"/>
    <dgm:cxn modelId="{6329664E-36BD-4073-AA37-A390B5B3A1A4}" type="presParOf" srcId="{4DD5E0E9-812B-4420-A81D-8DA23921683D}" destId="{37AB2182-7FCC-45B2-8C70-0B93327BAB53}" srcOrd="0" destOrd="0" presId="urn:microsoft.com/office/officeart/2005/8/layout/list1"/>
    <dgm:cxn modelId="{AB83BC34-5FE8-489F-9965-3A0D29DABB02}" type="presParOf" srcId="{4DD5E0E9-812B-4420-A81D-8DA23921683D}" destId="{49FBDEBF-BABE-42E7-B4BE-D6BFEFEB91BB}" srcOrd="1" destOrd="0" presId="urn:microsoft.com/office/officeart/2005/8/layout/list1"/>
    <dgm:cxn modelId="{0CAA09D9-BB31-40DC-86D9-D1BBFEDC7059}" type="presParOf" srcId="{F4A13360-E06C-4706-A85B-355240BEC6EC}" destId="{4F042576-CEE8-4882-9B4F-E50DD01E4B96}" srcOrd="9" destOrd="0" presId="urn:microsoft.com/office/officeart/2005/8/layout/list1"/>
    <dgm:cxn modelId="{75278BF7-EAE1-4465-9C1C-B1790C788D8A}" type="presParOf" srcId="{F4A13360-E06C-4706-A85B-355240BEC6EC}" destId="{D1EF21F5-760C-42C7-B40A-C5479E2C02F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74225DA-CB57-405D-8B72-92C12C24A93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3C2AA5-BCFF-45CB-9752-91A73ECC6353}">
      <dgm:prSet phldrT="[Текст]" custT="1"/>
      <dgm:spPr/>
      <dgm:t>
        <a:bodyPr/>
        <a:lstStyle/>
        <a:p>
          <a:r>
            <a:rPr lang="uk-UA" sz="1600" i="1" dirty="0" smtClean="0"/>
            <a:t>г) стимулюючі (заохочувальні) -</a:t>
          </a:r>
          <a:r>
            <a:rPr lang="uk-UA" sz="1600" dirty="0" smtClean="0"/>
            <a:t> це норми, що забезпечують за допомогою засобів матеріального або морального впливу належну поведінку учасників управлінських відносин, встановлюють різні пільги (наприклад, у сфері оподаткування).</a:t>
          </a:r>
          <a:endParaRPr lang="ru-RU" sz="1600" dirty="0"/>
        </a:p>
      </dgm:t>
    </dgm:pt>
    <dgm:pt modelId="{536F6DDF-0174-4263-BE9E-6587DCEB05B1}" type="parTrans" cxnId="{DDEF24AF-C338-4144-A0EF-61FE127B5A33}">
      <dgm:prSet/>
      <dgm:spPr/>
      <dgm:t>
        <a:bodyPr/>
        <a:lstStyle/>
        <a:p>
          <a:endParaRPr lang="ru-RU"/>
        </a:p>
      </dgm:t>
    </dgm:pt>
    <dgm:pt modelId="{13019A44-852E-4EC3-8F20-D8BA0DFB0946}" type="sibTrans" cxnId="{DDEF24AF-C338-4144-A0EF-61FE127B5A33}">
      <dgm:prSet/>
      <dgm:spPr/>
      <dgm:t>
        <a:bodyPr/>
        <a:lstStyle/>
        <a:p>
          <a:endParaRPr lang="ru-RU"/>
        </a:p>
      </dgm:t>
    </dgm:pt>
    <dgm:pt modelId="{78665BDB-D6C6-4413-9F5C-DE54E2BA49A1}">
      <dgm:prSet phldrT="[Текст]" custT="1"/>
      <dgm:spPr/>
      <dgm:t>
        <a:bodyPr/>
        <a:lstStyle/>
        <a:p>
          <a:r>
            <a:rPr lang="uk-UA" sz="1600" i="1" dirty="0" smtClean="0"/>
            <a:t>д) рекомендаційні -</a:t>
          </a:r>
          <a:r>
            <a:rPr lang="uk-UA" sz="1600" dirty="0" smtClean="0"/>
            <a:t> особливість правової природи цих норм у тому, що рекомендації, саме вони містяться у таких нормах, як правило, не мають юридично-обов’язкового характеру. Такого роду норми не містять у собі прямо виражених приписів, а дають можливість пошуку найбільш доцільних варіантів розв’язання завдань, що виникають.</a:t>
          </a:r>
          <a:endParaRPr lang="ru-RU" sz="1600" dirty="0"/>
        </a:p>
      </dgm:t>
    </dgm:pt>
    <dgm:pt modelId="{87611B5A-BEAE-407C-982B-E30AEDE7BB66}" type="parTrans" cxnId="{F7EB78F0-DCD5-469A-8E69-FFB2EBEF176E}">
      <dgm:prSet/>
      <dgm:spPr/>
      <dgm:t>
        <a:bodyPr/>
        <a:lstStyle/>
        <a:p>
          <a:endParaRPr lang="ru-RU"/>
        </a:p>
      </dgm:t>
    </dgm:pt>
    <dgm:pt modelId="{59A15A32-6BF0-4976-A53E-5952C61DBE42}" type="sibTrans" cxnId="{F7EB78F0-DCD5-469A-8E69-FFB2EBEF176E}">
      <dgm:prSet/>
      <dgm:spPr/>
      <dgm:t>
        <a:bodyPr/>
        <a:lstStyle/>
        <a:p>
          <a:endParaRPr lang="ru-RU"/>
        </a:p>
      </dgm:t>
    </dgm:pt>
    <dgm:pt modelId="{1A4AD7D2-887C-4143-8ADC-7DA0E3C253E5}" type="pres">
      <dgm:prSet presAssocID="{174225DA-CB57-405D-8B72-92C12C24A93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1A96B6-3F87-4135-A8DB-84D8180275D0}" type="pres">
      <dgm:prSet presAssocID="{0A3C2AA5-BCFF-45CB-9752-91A73ECC6353}" presName="parentLin" presStyleCnt="0"/>
      <dgm:spPr/>
    </dgm:pt>
    <dgm:pt modelId="{B52857AC-564A-46D2-96BF-464AB6C8119F}" type="pres">
      <dgm:prSet presAssocID="{0A3C2AA5-BCFF-45CB-9752-91A73ECC6353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23387612-B16E-4E87-AAB3-51FB0E5FF05E}" type="pres">
      <dgm:prSet presAssocID="{0A3C2AA5-BCFF-45CB-9752-91A73ECC6353}" presName="parentText" presStyleLbl="node1" presStyleIdx="0" presStyleCnt="2" custScaleX="142857" custScaleY="995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A54AD9-3D70-4BF5-AD83-AF687FD5E34D}" type="pres">
      <dgm:prSet presAssocID="{0A3C2AA5-BCFF-45CB-9752-91A73ECC6353}" presName="negativeSpace" presStyleCnt="0"/>
      <dgm:spPr/>
    </dgm:pt>
    <dgm:pt modelId="{C313F8D8-121C-433E-8D91-4AD5E49B0F6F}" type="pres">
      <dgm:prSet presAssocID="{0A3C2AA5-BCFF-45CB-9752-91A73ECC6353}" presName="childText" presStyleLbl="conFgAcc1" presStyleIdx="0" presStyleCnt="2">
        <dgm:presLayoutVars>
          <dgm:bulletEnabled val="1"/>
        </dgm:presLayoutVars>
      </dgm:prSet>
      <dgm:spPr/>
    </dgm:pt>
    <dgm:pt modelId="{1CA83C0D-1870-4FA6-BBBE-948EDF9C083E}" type="pres">
      <dgm:prSet presAssocID="{13019A44-852E-4EC3-8F20-D8BA0DFB0946}" presName="spaceBetweenRectangles" presStyleCnt="0"/>
      <dgm:spPr/>
    </dgm:pt>
    <dgm:pt modelId="{2B8BC63E-8BE5-456B-9648-395C07226356}" type="pres">
      <dgm:prSet presAssocID="{78665BDB-D6C6-4413-9F5C-DE54E2BA49A1}" presName="parentLin" presStyleCnt="0"/>
      <dgm:spPr/>
    </dgm:pt>
    <dgm:pt modelId="{19D52A5C-2F15-4308-9E1E-C153B4FD5368}" type="pres">
      <dgm:prSet presAssocID="{78665BDB-D6C6-4413-9F5C-DE54E2BA49A1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74F9B101-A93A-48C9-B190-0EE9EFDA169F}" type="pres">
      <dgm:prSet presAssocID="{78665BDB-D6C6-4413-9F5C-DE54E2BA49A1}" presName="parentText" presStyleLbl="node1" presStyleIdx="1" presStyleCnt="2" custScaleX="142857" custScaleY="1361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3AFC9E-E01F-4569-B410-1538732107ED}" type="pres">
      <dgm:prSet presAssocID="{78665BDB-D6C6-4413-9F5C-DE54E2BA49A1}" presName="negativeSpace" presStyleCnt="0"/>
      <dgm:spPr/>
    </dgm:pt>
    <dgm:pt modelId="{C2AE6942-6FC5-4D4D-AE97-DD005C513FEA}" type="pres">
      <dgm:prSet presAssocID="{78665BDB-D6C6-4413-9F5C-DE54E2BA49A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7EB78F0-DCD5-469A-8E69-FFB2EBEF176E}" srcId="{174225DA-CB57-405D-8B72-92C12C24A931}" destId="{78665BDB-D6C6-4413-9F5C-DE54E2BA49A1}" srcOrd="1" destOrd="0" parTransId="{87611B5A-BEAE-407C-982B-E30AEDE7BB66}" sibTransId="{59A15A32-6BF0-4976-A53E-5952C61DBE42}"/>
    <dgm:cxn modelId="{4D1733B7-21E0-4C33-A97A-2102E4915FF3}" type="presOf" srcId="{174225DA-CB57-405D-8B72-92C12C24A931}" destId="{1A4AD7D2-887C-4143-8ADC-7DA0E3C253E5}" srcOrd="0" destOrd="0" presId="urn:microsoft.com/office/officeart/2005/8/layout/list1"/>
    <dgm:cxn modelId="{DDEF24AF-C338-4144-A0EF-61FE127B5A33}" srcId="{174225DA-CB57-405D-8B72-92C12C24A931}" destId="{0A3C2AA5-BCFF-45CB-9752-91A73ECC6353}" srcOrd="0" destOrd="0" parTransId="{536F6DDF-0174-4263-BE9E-6587DCEB05B1}" sibTransId="{13019A44-852E-4EC3-8F20-D8BA0DFB0946}"/>
    <dgm:cxn modelId="{CBF55E71-6D25-4086-82BE-B78C8CE20033}" type="presOf" srcId="{0A3C2AA5-BCFF-45CB-9752-91A73ECC6353}" destId="{23387612-B16E-4E87-AAB3-51FB0E5FF05E}" srcOrd="1" destOrd="0" presId="urn:microsoft.com/office/officeart/2005/8/layout/list1"/>
    <dgm:cxn modelId="{FFE7A926-DDC8-47AE-AA83-7D5CEF54C771}" type="presOf" srcId="{78665BDB-D6C6-4413-9F5C-DE54E2BA49A1}" destId="{74F9B101-A93A-48C9-B190-0EE9EFDA169F}" srcOrd="1" destOrd="0" presId="urn:microsoft.com/office/officeart/2005/8/layout/list1"/>
    <dgm:cxn modelId="{EF3E179C-FAB4-46AB-8948-FFFEF0C2FC12}" type="presOf" srcId="{78665BDB-D6C6-4413-9F5C-DE54E2BA49A1}" destId="{19D52A5C-2F15-4308-9E1E-C153B4FD5368}" srcOrd="0" destOrd="0" presId="urn:microsoft.com/office/officeart/2005/8/layout/list1"/>
    <dgm:cxn modelId="{0461B159-E30C-4E4F-B523-A7DC20CE75B5}" type="presOf" srcId="{0A3C2AA5-BCFF-45CB-9752-91A73ECC6353}" destId="{B52857AC-564A-46D2-96BF-464AB6C8119F}" srcOrd="0" destOrd="0" presId="urn:microsoft.com/office/officeart/2005/8/layout/list1"/>
    <dgm:cxn modelId="{AE0F5105-9733-44DC-B150-AB0941AD74BA}" type="presParOf" srcId="{1A4AD7D2-887C-4143-8ADC-7DA0E3C253E5}" destId="{8D1A96B6-3F87-4135-A8DB-84D8180275D0}" srcOrd="0" destOrd="0" presId="urn:microsoft.com/office/officeart/2005/8/layout/list1"/>
    <dgm:cxn modelId="{F9D47389-A429-41E4-8E1B-99E9765B4A96}" type="presParOf" srcId="{8D1A96B6-3F87-4135-A8DB-84D8180275D0}" destId="{B52857AC-564A-46D2-96BF-464AB6C8119F}" srcOrd="0" destOrd="0" presId="urn:microsoft.com/office/officeart/2005/8/layout/list1"/>
    <dgm:cxn modelId="{B4F309EC-2059-44D3-B515-97E65E0419A9}" type="presParOf" srcId="{8D1A96B6-3F87-4135-A8DB-84D8180275D0}" destId="{23387612-B16E-4E87-AAB3-51FB0E5FF05E}" srcOrd="1" destOrd="0" presId="urn:microsoft.com/office/officeart/2005/8/layout/list1"/>
    <dgm:cxn modelId="{2851FF39-98D3-40FD-B1DC-D89A8281E03C}" type="presParOf" srcId="{1A4AD7D2-887C-4143-8ADC-7DA0E3C253E5}" destId="{A7A54AD9-3D70-4BF5-AD83-AF687FD5E34D}" srcOrd="1" destOrd="0" presId="urn:microsoft.com/office/officeart/2005/8/layout/list1"/>
    <dgm:cxn modelId="{11317E2D-D0EC-49C7-86EA-62DF9399E017}" type="presParOf" srcId="{1A4AD7D2-887C-4143-8ADC-7DA0E3C253E5}" destId="{C313F8D8-121C-433E-8D91-4AD5E49B0F6F}" srcOrd="2" destOrd="0" presId="urn:microsoft.com/office/officeart/2005/8/layout/list1"/>
    <dgm:cxn modelId="{A90E81EA-3085-48A5-9467-993BC91B5CBC}" type="presParOf" srcId="{1A4AD7D2-887C-4143-8ADC-7DA0E3C253E5}" destId="{1CA83C0D-1870-4FA6-BBBE-948EDF9C083E}" srcOrd="3" destOrd="0" presId="urn:microsoft.com/office/officeart/2005/8/layout/list1"/>
    <dgm:cxn modelId="{E8DCEC70-5B42-4C69-89FB-99276E08D00F}" type="presParOf" srcId="{1A4AD7D2-887C-4143-8ADC-7DA0E3C253E5}" destId="{2B8BC63E-8BE5-456B-9648-395C07226356}" srcOrd="4" destOrd="0" presId="urn:microsoft.com/office/officeart/2005/8/layout/list1"/>
    <dgm:cxn modelId="{D97330B4-D9EF-4584-907F-3104446356DA}" type="presParOf" srcId="{2B8BC63E-8BE5-456B-9648-395C07226356}" destId="{19D52A5C-2F15-4308-9E1E-C153B4FD5368}" srcOrd="0" destOrd="0" presId="urn:microsoft.com/office/officeart/2005/8/layout/list1"/>
    <dgm:cxn modelId="{DC0CEC12-8F17-4E13-AF7C-082ABA394A5D}" type="presParOf" srcId="{2B8BC63E-8BE5-456B-9648-395C07226356}" destId="{74F9B101-A93A-48C9-B190-0EE9EFDA169F}" srcOrd="1" destOrd="0" presId="urn:microsoft.com/office/officeart/2005/8/layout/list1"/>
    <dgm:cxn modelId="{6B4AAFDD-F31E-4E30-8C3D-F876EE03B028}" type="presParOf" srcId="{1A4AD7D2-887C-4143-8ADC-7DA0E3C253E5}" destId="{103AFC9E-E01F-4569-B410-1538732107ED}" srcOrd="5" destOrd="0" presId="urn:microsoft.com/office/officeart/2005/8/layout/list1"/>
    <dgm:cxn modelId="{BD81F341-74A7-484B-BF68-FE3498E80B8E}" type="presParOf" srcId="{1A4AD7D2-887C-4143-8ADC-7DA0E3C253E5}" destId="{C2AE6942-6FC5-4D4D-AE97-DD005C513FE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720CCCB-6170-4A4C-9C53-2F6CB5C1334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2CCEBD-16D3-4DCE-9D2F-AB2887DFED74}">
      <dgm:prSet phldrT="[Текст]" custT="1"/>
      <dgm:spPr/>
      <dgm:t>
        <a:bodyPr/>
        <a:lstStyle/>
        <a:p>
          <a:r>
            <a:rPr lang="uk-UA" sz="1400" i="1" dirty="0" smtClean="0"/>
            <a:t>а) матеріальні -</a:t>
          </a:r>
          <a:r>
            <a:rPr lang="uk-UA" sz="1400" dirty="0" smtClean="0"/>
            <a:t> характеризуються тим, що юридично закріплюють комплекс обов’язків і прав, а також відповідальність учасників управлінських відносин, тобто фактично їх адміністративно-правовий статус. У них знаходить вияв той правовий режим, у рамках якого повинна функціонувати система публічного управління. Такі норми нерідко називають статичними;</a:t>
          </a:r>
          <a:endParaRPr lang="ru-RU" sz="1400" dirty="0"/>
        </a:p>
      </dgm:t>
    </dgm:pt>
    <dgm:pt modelId="{4BF8E923-3242-49E9-85EC-B1E8571F476F}" type="parTrans" cxnId="{6E2A3AFF-453F-4C67-A382-3E4B9ECF7FDE}">
      <dgm:prSet/>
      <dgm:spPr/>
      <dgm:t>
        <a:bodyPr/>
        <a:lstStyle/>
        <a:p>
          <a:endParaRPr lang="ru-RU"/>
        </a:p>
      </dgm:t>
    </dgm:pt>
    <dgm:pt modelId="{BE437F33-7747-4F62-84A7-7C695E167F3F}" type="sibTrans" cxnId="{6E2A3AFF-453F-4C67-A382-3E4B9ECF7FDE}">
      <dgm:prSet/>
      <dgm:spPr/>
      <dgm:t>
        <a:bodyPr/>
        <a:lstStyle/>
        <a:p>
          <a:endParaRPr lang="ru-RU"/>
        </a:p>
      </dgm:t>
    </dgm:pt>
    <dgm:pt modelId="{0F0740C5-F4E9-4DD0-B2C2-B79D38E6A24A}">
      <dgm:prSet phldrT="[Текст]" custT="1"/>
      <dgm:spPr/>
      <dgm:t>
        <a:bodyPr/>
        <a:lstStyle/>
        <a:p>
          <a:r>
            <a:rPr lang="uk-UA" sz="1400" i="1" dirty="0" smtClean="0"/>
            <a:t>б) процесуальні -</a:t>
          </a:r>
          <a:r>
            <a:rPr lang="uk-UA" sz="1400" dirty="0" smtClean="0"/>
            <a:t> регламентують динаміку публічного управління і пов’язаних з ними управлінських відносин. Ними визначається порядок прийому, розгляду, вирішення скарг і заяв, порядок провадження у справах про адміністративні правопорушення тощо. Їх призначення - визначати порядок реалізації юридичних обов’язків і прав, встановлених матеріальними нормами.</a:t>
          </a:r>
          <a:endParaRPr lang="ru-RU" sz="1400" dirty="0"/>
        </a:p>
      </dgm:t>
    </dgm:pt>
    <dgm:pt modelId="{A5BEBCEE-7568-47CD-8F76-23B192EBEA94}" type="parTrans" cxnId="{0E4BB1B3-E00F-4785-AD14-361122746A69}">
      <dgm:prSet/>
      <dgm:spPr/>
      <dgm:t>
        <a:bodyPr/>
        <a:lstStyle/>
        <a:p>
          <a:endParaRPr lang="ru-RU"/>
        </a:p>
      </dgm:t>
    </dgm:pt>
    <dgm:pt modelId="{8F0AA564-E612-44EB-AB81-5EDB001180CE}" type="sibTrans" cxnId="{0E4BB1B3-E00F-4785-AD14-361122746A69}">
      <dgm:prSet/>
      <dgm:spPr/>
      <dgm:t>
        <a:bodyPr/>
        <a:lstStyle/>
        <a:p>
          <a:endParaRPr lang="ru-RU"/>
        </a:p>
      </dgm:t>
    </dgm:pt>
    <dgm:pt modelId="{BE5AA4D8-D34B-4E5D-B6B4-7FB4A3E729BF}" type="pres">
      <dgm:prSet presAssocID="{A720CCCB-6170-4A4C-9C53-2F6CB5C1334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BAA27FA-0E9C-4384-8793-98CD2CE37FED}" type="pres">
      <dgm:prSet presAssocID="{B92CCEBD-16D3-4DCE-9D2F-AB2887DFED74}" presName="parentLin" presStyleCnt="0"/>
      <dgm:spPr/>
    </dgm:pt>
    <dgm:pt modelId="{824AFA64-967E-4929-BE67-A19D7A8A123A}" type="pres">
      <dgm:prSet presAssocID="{B92CCEBD-16D3-4DCE-9D2F-AB2887DFED74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358D0C93-F1CD-46BC-B4C0-75B6B54CF337}" type="pres">
      <dgm:prSet presAssocID="{B92CCEBD-16D3-4DCE-9D2F-AB2887DFED74}" presName="parentText" presStyleLbl="node1" presStyleIdx="0" presStyleCnt="2" custScaleX="142857" custScaleY="7053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36AA0F-838B-4248-ABD4-92301FD62899}" type="pres">
      <dgm:prSet presAssocID="{B92CCEBD-16D3-4DCE-9D2F-AB2887DFED74}" presName="negativeSpace" presStyleCnt="0"/>
      <dgm:spPr/>
    </dgm:pt>
    <dgm:pt modelId="{81D2BF27-0770-4CA8-B41D-95C0FBC7FA3D}" type="pres">
      <dgm:prSet presAssocID="{B92CCEBD-16D3-4DCE-9D2F-AB2887DFED74}" presName="childText" presStyleLbl="conFgAcc1" presStyleIdx="0" presStyleCnt="2">
        <dgm:presLayoutVars>
          <dgm:bulletEnabled val="1"/>
        </dgm:presLayoutVars>
      </dgm:prSet>
      <dgm:spPr/>
    </dgm:pt>
    <dgm:pt modelId="{4650205E-BCFB-4BD2-B22A-462387DE7077}" type="pres">
      <dgm:prSet presAssocID="{BE437F33-7747-4F62-84A7-7C695E167F3F}" presName="spaceBetweenRectangles" presStyleCnt="0"/>
      <dgm:spPr/>
    </dgm:pt>
    <dgm:pt modelId="{DC9A8992-9DED-4F20-99B5-FFA803171E48}" type="pres">
      <dgm:prSet presAssocID="{0F0740C5-F4E9-4DD0-B2C2-B79D38E6A24A}" presName="parentLin" presStyleCnt="0"/>
      <dgm:spPr/>
    </dgm:pt>
    <dgm:pt modelId="{73C3DEB4-E00B-47B3-AB34-94B209FF62AD}" type="pres">
      <dgm:prSet presAssocID="{0F0740C5-F4E9-4DD0-B2C2-B79D38E6A24A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4EEDEA2A-C4FA-4431-9676-3E028F7CF0AE}" type="pres">
      <dgm:prSet presAssocID="{0F0740C5-F4E9-4DD0-B2C2-B79D38E6A24A}" presName="parentText" presStyleLbl="node1" presStyleIdx="1" presStyleCnt="2" custScaleX="142857" custScaleY="779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4E5C03-26BB-49A5-9597-CF4240B58543}" type="pres">
      <dgm:prSet presAssocID="{0F0740C5-F4E9-4DD0-B2C2-B79D38E6A24A}" presName="negativeSpace" presStyleCnt="0"/>
      <dgm:spPr/>
    </dgm:pt>
    <dgm:pt modelId="{95905D74-CA4B-4B7A-B659-A1575274133A}" type="pres">
      <dgm:prSet presAssocID="{0F0740C5-F4E9-4DD0-B2C2-B79D38E6A24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194729C4-CA18-4B6C-B2A9-041862A18DFE}" type="presOf" srcId="{B92CCEBD-16D3-4DCE-9D2F-AB2887DFED74}" destId="{358D0C93-F1CD-46BC-B4C0-75B6B54CF337}" srcOrd="1" destOrd="0" presId="urn:microsoft.com/office/officeart/2005/8/layout/list1"/>
    <dgm:cxn modelId="{DEDE6816-53EC-4170-BAEF-981E22679E0E}" type="presOf" srcId="{B92CCEBD-16D3-4DCE-9D2F-AB2887DFED74}" destId="{824AFA64-967E-4929-BE67-A19D7A8A123A}" srcOrd="0" destOrd="0" presId="urn:microsoft.com/office/officeart/2005/8/layout/list1"/>
    <dgm:cxn modelId="{D3D37A9E-0A03-4AAE-8728-0CF75D39AD63}" type="presOf" srcId="{0F0740C5-F4E9-4DD0-B2C2-B79D38E6A24A}" destId="{4EEDEA2A-C4FA-4431-9676-3E028F7CF0AE}" srcOrd="1" destOrd="0" presId="urn:microsoft.com/office/officeart/2005/8/layout/list1"/>
    <dgm:cxn modelId="{CD6599FE-B05D-4B90-BC2A-BB652EDB3F5E}" type="presOf" srcId="{A720CCCB-6170-4A4C-9C53-2F6CB5C1334A}" destId="{BE5AA4D8-D34B-4E5D-B6B4-7FB4A3E729BF}" srcOrd="0" destOrd="0" presId="urn:microsoft.com/office/officeart/2005/8/layout/list1"/>
    <dgm:cxn modelId="{6E2A3AFF-453F-4C67-A382-3E4B9ECF7FDE}" srcId="{A720CCCB-6170-4A4C-9C53-2F6CB5C1334A}" destId="{B92CCEBD-16D3-4DCE-9D2F-AB2887DFED74}" srcOrd="0" destOrd="0" parTransId="{4BF8E923-3242-49E9-85EC-B1E8571F476F}" sibTransId="{BE437F33-7747-4F62-84A7-7C695E167F3F}"/>
    <dgm:cxn modelId="{7408EA9A-A508-4A37-A716-7570CE160151}" type="presOf" srcId="{0F0740C5-F4E9-4DD0-B2C2-B79D38E6A24A}" destId="{73C3DEB4-E00B-47B3-AB34-94B209FF62AD}" srcOrd="0" destOrd="0" presId="urn:microsoft.com/office/officeart/2005/8/layout/list1"/>
    <dgm:cxn modelId="{0E4BB1B3-E00F-4785-AD14-361122746A69}" srcId="{A720CCCB-6170-4A4C-9C53-2F6CB5C1334A}" destId="{0F0740C5-F4E9-4DD0-B2C2-B79D38E6A24A}" srcOrd="1" destOrd="0" parTransId="{A5BEBCEE-7568-47CD-8F76-23B192EBEA94}" sibTransId="{8F0AA564-E612-44EB-AB81-5EDB001180CE}"/>
    <dgm:cxn modelId="{3ECC0E68-2CCD-43A2-AE05-2A4ACA5390CE}" type="presParOf" srcId="{BE5AA4D8-D34B-4E5D-B6B4-7FB4A3E729BF}" destId="{ABAA27FA-0E9C-4384-8793-98CD2CE37FED}" srcOrd="0" destOrd="0" presId="urn:microsoft.com/office/officeart/2005/8/layout/list1"/>
    <dgm:cxn modelId="{40ED38C7-0B32-4E77-8812-93455212E5A6}" type="presParOf" srcId="{ABAA27FA-0E9C-4384-8793-98CD2CE37FED}" destId="{824AFA64-967E-4929-BE67-A19D7A8A123A}" srcOrd="0" destOrd="0" presId="urn:microsoft.com/office/officeart/2005/8/layout/list1"/>
    <dgm:cxn modelId="{9B377A85-1233-46EF-8202-A1D15A673234}" type="presParOf" srcId="{ABAA27FA-0E9C-4384-8793-98CD2CE37FED}" destId="{358D0C93-F1CD-46BC-B4C0-75B6B54CF337}" srcOrd="1" destOrd="0" presId="urn:microsoft.com/office/officeart/2005/8/layout/list1"/>
    <dgm:cxn modelId="{3ED0E1B2-30AB-4880-817B-CFF77AB45265}" type="presParOf" srcId="{BE5AA4D8-D34B-4E5D-B6B4-7FB4A3E729BF}" destId="{A036AA0F-838B-4248-ABD4-92301FD62899}" srcOrd="1" destOrd="0" presId="urn:microsoft.com/office/officeart/2005/8/layout/list1"/>
    <dgm:cxn modelId="{6C040E9C-A636-4006-97DE-67C5BE27D09D}" type="presParOf" srcId="{BE5AA4D8-D34B-4E5D-B6B4-7FB4A3E729BF}" destId="{81D2BF27-0770-4CA8-B41D-95C0FBC7FA3D}" srcOrd="2" destOrd="0" presId="urn:microsoft.com/office/officeart/2005/8/layout/list1"/>
    <dgm:cxn modelId="{4E7C2DC5-3A70-4F37-AC80-DFC206321077}" type="presParOf" srcId="{BE5AA4D8-D34B-4E5D-B6B4-7FB4A3E729BF}" destId="{4650205E-BCFB-4BD2-B22A-462387DE7077}" srcOrd="3" destOrd="0" presId="urn:microsoft.com/office/officeart/2005/8/layout/list1"/>
    <dgm:cxn modelId="{17EEAA00-2228-4ADA-B55F-371DAD032B70}" type="presParOf" srcId="{BE5AA4D8-D34B-4E5D-B6B4-7FB4A3E729BF}" destId="{DC9A8992-9DED-4F20-99B5-FFA803171E48}" srcOrd="4" destOrd="0" presId="urn:microsoft.com/office/officeart/2005/8/layout/list1"/>
    <dgm:cxn modelId="{8CC5896D-4CBE-4AAC-851A-AAB917DDB91A}" type="presParOf" srcId="{DC9A8992-9DED-4F20-99B5-FFA803171E48}" destId="{73C3DEB4-E00B-47B3-AB34-94B209FF62AD}" srcOrd="0" destOrd="0" presId="urn:microsoft.com/office/officeart/2005/8/layout/list1"/>
    <dgm:cxn modelId="{AEC2E058-D999-4404-852A-E792F4FE0931}" type="presParOf" srcId="{DC9A8992-9DED-4F20-99B5-FFA803171E48}" destId="{4EEDEA2A-C4FA-4431-9676-3E028F7CF0AE}" srcOrd="1" destOrd="0" presId="urn:microsoft.com/office/officeart/2005/8/layout/list1"/>
    <dgm:cxn modelId="{6E38131E-312C-4360-8F5A-F636805F70BE}" type="presParOf" srcId="{BE5AA4D8-D34B-4E5D-B6B4-7FB4A3E729BF}" destId="{E84E5C03-26BB-49A5-9597-CF4240B58543}" srcOrd="5" destOrd="0" presId="urn:microsoft.com/office/officeart/2005/8/layout/list1"/>
    <dgm:cxn modelId="{59783B1B-65F9-4B0E-98F2-7DC713635F59}" type="presParOf" srcId="{BE5AA4D8-D34B-4E5D-B6B4-7FB4A3E729BF}" destId="{95905D74-CA4B-4B7A-B659-A1575274133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B852413-D414-424C-890B-385A2D0B833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75D932-007A-4CBB-95D5-DB217C50EEB5}">
      <dgm:prSet phldrT="[Текст]" custT="1"/>
      <dgm:spPr/>
      <dgm:t>
        <a:bodyPr/>
        <a:lstStyle/>
        <a:p>
          <a:r>
            <a:rPr lang="uk-UA" sz="1600" i="1" dirty="0" smtClean="0"/>
            <a:t>а) у просторі -</a:t>
          </a:r>
          <a:r>
            <a:rPr lang="uk-UA" sz="1600" dirty="0" smtClean="0"/>
            <a:t> дія норм у просторі передбачає територію, на яку поширюється їх юридична сила. У деяких випадках адміністративно-правові норми можуть бути </a:t>
          </a:r>
          <a:r>
            <a:rPr lang="uk-UA" sz="1600" dirty="0" err="1" smtClean="0"/>
            <a:t>міжтериторіальними</a:t>
          </a:r>
          <a:r>
            <a:rPr lang="uk-UA" sz="1600" dirty="0" smtClean="0"/>
            <a:t>, приміром, відомчі норми органів управління транспортом; територією дії норм можуть бути окремі економічні зони.</a:t>
          </a:r>
          <a:endParaRPr lang="ru-RU" sz="1600" dirty="0"/>
        </a:p>
      </dgm:t>
    </dgm:pt>
    <dgm:pt modelId="{B69F0E4D-12C7-4FF9-A19A-6FDE49C5E28B}" type="parTrans" cxnId="{CFAEE511-DE43-4D27-A7B4-244226773D3F}">
      <dgm:prSet/>
      <dgm:spPr/>
      <dgm:t>
        <a:bodyPr/>
        <a:lstStyle/>
        <a:p>
          <a:endParaRPr lang="ru-RU"/>
        </a:p>
      </dgm:t>
    </dgm:pt>
    <dgm:pt modelId="{8571CAB6-34BC-4A46-B6B4-B3D153E85362}" type="sibTrans" cxnId="{CFAEE511-DE43-4D27-A7B4-244226773D3F}">
      <dgm:prSet/>
      <dgm:spPr/>
      <dgm:t>
        <a:bodyPr/>
        <a:lstStyle/>
        <a:p>
          <a:endParaRPr lang="ru-RU"/>
        </a:p>
      </dgm:t>
    </dgm:pt>
    <dgm:pt modelId="{2D3F45D0-1913-4543-8C3E-71274470A163}">
      <dgm:prSet phldrT="[Текст]" custT="1"/>
      <dgm:spPr/>
      <dgm:t>
        <a:bodyPr/>
        <a:lstStyle/>
        <a:p>
          <a:r>
            <a:rPr lang="uk-UA" sz="1600" i="1" dirty="0" smtClean="0"/>
            <a:t>б) у часі -</a:t>
          </a:r>
          <a:r>
            <a:rPr lang="uk-UA" sz="1600" dirty="0" smtClean="0"/>
            <a:t> дія адміністративно-правових норм у часі може обмежуватися будь-якими термінами (строкові норми) або і не обмежуватися (безстрокові норми).</a:t>
          </a:r>
          <a:endParaRPr lang="ru-RU" sz="1600" dirty="0"/>
        </a:p>
      </dgm:t>
    </dgm:pt>
    <dgm:pt modelId="{3C80DCF1-A769-4D67-8FB1-D32342267C6D}" type="parTrans" cxnId="{C8F28C3E-36A6-472F-B8D8-97D97E5A59A6}">
      <dgm:prSet/>
      <dgm:spPr/>
      <dgm:t>
        <a:bodyPr/>
        <a:lstStyle/>
        <a:p>
          <a:endParaRPr lang="ru-RU"/>
        </a:p>
      </dgm:t>
    </dgm:pt>
    <dgm:pt modelId="{F54C1F84-EA5C-4170-BC44-E5BA89D7452B}" type="sibTrans" cxnId="{C8F28C3E-36A6-472F-B8D8-97D97E5A59A6}">
      <dgm:prSet/>
      <dgm:spPr/>
      <dgm:t>
        <a:bodyPr/>
        <a:lstStyle/>
        <a:p>
          <a:endParaRPr lang="ru-RU"/>
        </a:p>
      </dgm:t>
    </dgm:pt>
    <dgm:pt modelId="{388078D0-DE22-4714-BC8B-09244C8FF311}" type="pres">
      <dgm:prSet presAssocID="{2B852413-D414-424C-890B-385A2D0B833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A67B0D-1018-4C61-8C82-78364C16027C}" type="pres">
      <dgm:prSet presAssocID="{F775D932-007A-4CBB-95D5-DB217C50EEB5}" presName="parentLin" presStyleCnt="0"/>
      <dgm:spPr/>
    </dgm:pt>
    <dgm:pt modelId="{B753F899-884E-4CF6-BDAB-F8A99DFEC4FB}" type="pres">
      <dgm:prSet presAssocID="{F775D932-007A-4CBB-95D5-DB217C50EEB5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FBFF0862-7B58-4D23-9F60-B039B872CC33}" type="pres">
      <dgm:prSet presAssocID="{F775D932-007A-4CBB-95D5-DB217C50EEB5}" presName="parentText" presStyleLbl="node1" presStyleIdx="0" presStyleCnt="2" custScaleX="142857" custScaleY="1475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76B31-E12B-4AF4-8A15-4922BC4F78FE}" type="pres">
      <dgm:prSet presAssocID="{F775D932-007A-4CBB-95D5-DB217C50EEB5}" presName="negativeSpace" presStyleCnt="0"/>
      <dgm:spPr/>
    </dgm:pt>
    <dgm:pt modelId="{8F97DE71-E103-4E2B-A02A-9071F5064A9A}" type="pres">
      <dgm:prSet presAssocID="{F775D932-007A-4CBB-95D5-DB217C50EEB5}" presName="childText" presStyleLbl="conFgAcc1" presStyleIdx="0" presStyleCnt="2">
        <dgm:presLayoutVars>
          <dgm:bulletEnabled val="1"/>
        </dgm:presLayoutVars>
      </dgm:prSet>
      <dgm:spPr/>
    </dgm:pt>
    <dgm:pt modelId="{6FFAA6E7-420B-48B0-8DE1-BA251D65AFE4}" type="pres">
      <dgm:prSet presAssocID="{8571CAB6-34BC-4A46-B6B4-B3D153E85362}" presName="spaceBetweenRectangles" presStyleCnt="0"/>
      <dgm:spPr/>
    </dgm:pt>
    <dgm:pt modelId="{2FA1CE83-BC1A-4E68-9DFA-41BF40F70436}" type="pres">
      <dgm:prSet presAssocID="{2D3F45D0-1913-4543-8C3E-71274470A163}" presName="parentLin" presStyleCnt="0"/>
      <dgm:spPr/>
    </dgm:pt>
    <dgm:pt modelId="{E3D263BA-7C68-4D67-AEA1-F9F884B28378}" type="pres">
      <dgm:prSet presAssocID="{2D3F45D0-1913-4543-8C3E-71274470A163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39D959B6-755D-47B2-97FF-F23D07571614}" type="pres">
      <dgm:prSet presAssocID="{2D3F45D0-1913-4543-8C3E-71274470A163}" presName="parentText" presStyleLbl="node1" presStyleIdx="1" presStyleCnt="2" custScaleX="142857" custScaleY="131734" custLinFactNeighborX="-14562" custLinFactNeighborY="-240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5B3227-040C-40F8-812F-23F2A66B83F7}" type="pres">
      <dgm:prSet presAssocID="{2D3F45D0-1913-4543-8C3E-71274470A163}" presName="negativeSpace" presStyleCnt="0"/>
      <dgm:spPr/>
    </dgm:pt>
    <dgm:pt modelId="{0CE5013F-15E2-4A92-81CE-EE8899DCF1C4}" type="pres">
      <dgm:prSet presAssocID="{2D3F45D0-1913-4543-8C3E-71274470A16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C8F28C3E-36A6-472F-B8D8-97D97E5A59A6}" srcId="{2B852413-D414-424C-890B-385A2D0B8332}" destId="{2D3F45D0-1913-4543-8C3E-71274470A163}" srcOrd="1" destOrd="0" parTransId="{3C80DCF1-A769-4D67-8FB1-D32342267C6D}" sibTransId="{F54C1F84-EA5C-4170-BC44-E5BA89D7452B}"/>
    <dgm:cxn modelId="{826F86A3-731E-4820-9387-A65C164EA47D}" type="presOf" srcId="{2B852413-D414-424C-890B-385A2D0B8332}" destId="{388078D0-DE22-4714-BC8B-09244C8FF311}" srcOrd="0" destOrd="0" presId="urn:microsoft.com/office/officeart/2005/8/layout/list1"/>
    <dgm:cxn modelId="{CFAEE511-DE43-4D27-A7B4-244226773D3F}" srcId="{2B852413-D414-424C-890B-385A2D0B8332}" destId="{F775D932-007A-4CBB-95D5-DB217C50EEB5}" srcOrd="0" destOrd="0" parTransId="{B69F0E4D-12C7-4FF9-A19A-6FDE49C5E28B}" sibTransId="{8571CAB6-34BC-4A46-B6B4-B3D153E85362}"/>
    <dgm:cxn modelId="{24AF9105-1966-4C69-A84D-29682FDF3E46}" type="presOf" srcId="{2D3F45D0-1913-4543-8C3E-71274470A163}" destId="{39D959B6-755D-47B2-97FF-F23D07571614}" srcOrd="1" destOrd="0" presId="urn:microsoft.com/office/officeart/2005/8/layout/list1"/>
    <dgm:cxn modelId="{B6DC3887-EC3E-48FF-9077-2B0F29D4477F}" type="presOf" srcId="{F775D932-007A-4CBB-95D5-DB217C50EEB5}" destId="{B753F899-884E-4CF6-BDAB-F8A99DFEC4FB}" srcOrd="0" destOrd="0" presId="urn:microsoft.com/office/officeart/2005/8/layout/list1"/>
    <dgm:cxn modelId="{8598997B-6A35-4283-827C-BABFCE3B6E16}" type="presOf" srcId="{2D3F45D0-1913-4543-8C3E-71274470A163}" destId="{E3D263BA-7C68-4D67-AEA1-F9F884B28378}" srcOrd="0" destOrd="0" presId="urn:microsoft.com/office/officeart/2005/8/layout/list1"/>
    <dgm:cxn modelId="{14ED0F29-E1E6-4375-A356-58B2D96C7DB2}" type="presOf" srcId="{F775D932-007A-4CBB-95D5-DB217C50EEB5}" destId="{FBFF0862-7B58-4D23-9F60-B039B872CC33}" srcOrd="1" destOrd="0" presId="urn:microsoft.com/office/officeart/2005/8/layout/list1"/>
    <dgm:cxn modelId="{5529F63F-195E-47F8-99BD-EB8EF95BD6E1}" type="presParOf" srcId="{388078D0-DE22-4714-BC8B-09244C8FF311}" destId="{B1A67B0D-1018-4C61-8C82-78364C16027C}" srcOrd="0" destOrd="0" presId="urn:microsoft.com/office/officeart/2005/8/layout/list1"/>
    <dgm:cxn modelId="{CCF03CE2-DF46-4FFD-A170-DC6A676920A6}" type="presParOf" srcId="{B1A67B0D-1018-4C61-8C82-78364C16027C}" destId="{B753F899-884E-4CF6-BDAB-F8A99DFEC4FB}" srcOrd="0" destOrd="0" presId="urn:microsoft.com/office/officeart/2005/8/layout/list1"/>
    <dgm:cxn modelId="{EF6F265E-E8A5-46CE-A4B8-9B929274002F}" type="presParOf" srcId="{B1A67B0D-1018-4C61-8C82-78364C16027C}" destId="{FBFF0862-7B58-4D23-9F60-B039B872CC33}" srcOrd="1" destOrd="0" presId="urn:microsoft.com/office/officeart/2005/8/layout/list1"/>
    <dgm:cxn modelId="{54D1B31E-CB67-4DD3-96B2-F58712C13486}" type="presParOf" srcId="{388078D0-DE22-4714-BC8B-09244C8FF311}" destId="{A9576B31-E12B-4AF4-8A15-4922BC4F78FE}" srcOrd="1" destOrd="0" presId="urn:microsoft.com/office/officeart/2005/8/layout/list1"/>
    <dgm:cxn modelId="{920E74D3-4345-43E7-B32D-5CDAB67226E2}" type="presParOf" srcId="{388078D0-DE22-4714-BC8B-09244C8FF311}" destId="{8F97DE71-E103-4E2B-A02A-9071F5064A9A}" srcOrd="2" destOrd="0" presId="urn:microsoft.com/office/officeart/2005/8/layout/list1"/>
    <dgm:cxn modelId="{3D72293D-B7A0-4445-BB0A-85CE0F9A3B70}" type="presParOf" srcId="{388078D0-DE22-4714-BC8B-09244C8FF311}" destId="{6FFAA6E7-420B-48B0-8DE1-BA251D65AFE4}" srcOrd="3" destOrd="0" presId="urn:microsoft.com/office/officeart/2005/8/layout/list1"/>
    <dgm:cxn modelId="{7D42F548-45F1-4BC5-8E07-3157BED7DBDF}" type="presParOf" srcId="{388078D0-DE22-4714-BC8B-09244C8FF311}" destId="{2FA1CE83-BC1A-4E68-9DFA-41BF40F70436}" srcOrd="4" destOrd="0" presId="urn:microsoft.com/office/officeart/2005/8/layout/list1"/>
    <dgm:cxn modelId="{A30B43A8-9783-4E9F-9E4A-3317CA4B8AA4}" type="presParOf" srcId="{2FA1CE83-BC1A-4E68-9DFA-41BF40F70436}" destId="{E3D263BA-7C68-4D67-AEA1-F9F884B28378}" srcOrd="0" destOrd="0" presId="urn:microsoft.com/office/officeart/2005/8/layout/list1"/>
    <dgm:cxn modelId="{3A219C5B-C934-4E43-9C82-06BEEAF2BAD6}" type="presParOf" srcId="{2FA1CE83-BC1A-4E68-9DFA-41BF40F70436}" destId="{39D959B6-755D-47B2-97FF-F23D07571614}" srcOrd="1" destOrd="0" presId="urn:microsoft.com/office/officeart/2005/8/layout/list1"/>
    <dgm:cxn modelId="{60796227-E451-4E40-B129-E784BE7C4A59}" type="presParOf" srcId="{388078D0-DE22-4714-BC8B-09244C8FF311}" destId="{4A5B3227-040C-40F8-812F-23F2A66B83F7}" srcOrd="5" destOrd="0" presId="urn:microsoft.com/office/officeart/2005/8/layout/list1"/>
    <dgm:cxn modelId="{7FDEE0B6-8A53-4C54-8094-380C3518D66A}" type="presParOf" srcId="{388078D0-DE22-4714-BC8B-09244C8FF311}" destId="{0CE5013F-15E2-4A92-81CE-EE8899DCF1C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130E2DA-5714-45CF-B53C-04E5E357378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D51405-11C8-4A96-BD6C-82BF6019A78C}">
      <dgm:prSet phldrT="[Текст]" custT="1"/>
      <dgm:spPr/>
      <dgm:t>
        <a:bodyPr/>
        <a:lstStyle/>
        <a:p>
          <a:r>
            <a:rPr lang="uk-UA" sz="1400" i="1" dirty="0" smtClean="0"/>
            <a:t>а) загальні -</a:t>
          </a:r>
          <a:r>
            <a:rPr lang="uk-UA" sz="1400" dirty="0" smtClean="0"/>
            <a:t> мають загальне значення, наприклад: документами, які підтверджують громадянство України, є паспорт громадянина України, а для осіб до 16 років - свідоцтво про народження;</a:t>
          </a:r>
          <a:endParaRPr lang="ru-RU" sz="1400" dirty="0"/>
        </a:p>
      </dgm:t>
    </dgm:pt>
    <dgm:pt modelId="{A05C0C08-A462-45AF-8088-F4E6BF49285E}" type="parTrans" cxnId="{EFA757D6-FCA7-4165-845F-59F6F6AC9A19}">
      <dgm:prSet/>
      <dgm:spPr/>
      <dgm:t>
        <a:bodyPr/>
        <a:lstStyle/>
        <a:p>
          <a:endParaRPr lang="ru-RU"/>
        </a:p>
      </dgm:t>
    </dgm:pt>
    <dgm:pt modelId="{16A0B1B7-8086-47E8-A5A5-8C2141358C2C}" type="sibTrans" cxnId="{EFA757D6-FCA7-4165-845F-59F6F6AC9A19}">
      <dgm:prSet/>
      <dgm:spPr/>
      <dgm:t>
        <a:bodyPr/>
        <a:lstStyle/>
        <a:p>
          <a:endParaRPr lang="ru-RU"/>
        </a:p>
      </dgm:t>
    </dgm:pt>
    <dgm:pt modelId="{13C1E1A7-0268-40FB-BE04-763543E44252}">
      <dgm:prSet phldrT="[Текст]" custT="1"/>
      <dgm:spPr/>
      <dgm:t>
        <a:bodyPr/>
        <a:lstStyle/>
        <a:p>
          <a:r>
            <a:rPr lang="uk-UA" sz="1400" i="1" dirty="0" smtClean="0"/>
            <a:t>б) міжгалузеві -</a:t>
          </a:r>
          <a:r>
            <a:rPr lang="uk-UA" sz="1400" dirty="0" smtClean="0"/>
            <a:t> регулюють яку-небудь одну функцію в усіх галузях (норми міжгалузевого управління);</a:t>
          </a:r>
          <a:endParaRPr lang="ru-RU" sz="1400" dirty="0"/>
        </a:p>
      </dgm:t>
    </dgm:pt>
    <dgm:pt modelId="{88B3D58C-D52B-4F36-BFEF-2E1C1C598D1E}" type="parTrans" cxnId="{20583507-8866-4DB4-8276-D96CE723A059}">
      <dgm:prSet/>
      <dgm:spPr/>
      <dgm:t>
        <a:bodyPr/>
        <a:lstStyle/>
        <a:p>
          <a:endParaRPr lang="ru-RU"/>
        </a:p>
      </dgm:t>
    </dgm:pt>
    <dgm:pt modelId="{25B566FD-F9C9-431A-8F91-051F926D889D}" type="sibTrans" cxnId="{20583507-8866-4DB4-8276-D96CE723A059}">
      <dgm:prSet/>
      <dgm:spPr/>
      <dgm:t>
        <a:bodyPr/>
        <a:lstStyle/>
        <a:p>
          <a:endParaRPr lang="ru-RU"/>
        </a:p>
      </dgm:t>
    </dgm:pt>
    <dgm:pt modelId="{26B08434-5704-454F-8563-A479DE65868C}">
      <dgm:prSet phldrT="[Текст]" custT="1"/>
      <dgm:spPr/>
      <dgm:t>
        <a:bodyPr/>
        <a:lstStyle/>
        <a:p>
          <a:r>
            <a:rPr lang="uk-UA" sz="1400" i="1" dirty="0" smtClean="0"/>
            <a:t>г) місцеві -</a:t>
          </a:r>
          <a:r>
            <a:rPr lang="uk-UA" sz="1400" dirty="0" smtClean="0"/>
            <a:t> норми місцевих органів виконавчої влади, а також місцевого самоврядування.</a:t>
          </a:r>
          <a:endParaRPr lang="ru-RU" sz="1400" dirty="0"/>
        </a:p>
      </dgm:t>
    </dgm:pt>
    <dgm:pt modelId="{82295F9F-65AA-4E73-A61B-94EBED4A3AFF}" type="parTrans" cxnId="{EBEC533F-CCA0-4101-8836-DCADA9CEEE12}">
      <dgm:prSet/>
      <dgm:spPr/>
      <dgm:t>
        <a:bodyPr/>
        <a:lstStyle/>
        <a:p>
          <a:endParaRPr lang="ru-RU"/>
        </a:p>
      </dgm:t>
    </dgm:pt>
    <dgm:pt modelId="{000EAA07-BE44-4AD0-A74F-5F1F8C19633B}" type="sibTrans" cxnId="{EBEC533F-CCA0-4101-8836-DCADA9CEEE12}">
      <dgm:prSet/>
      <dgm:spPr/>
      <dgm:t>
        <a:bodyPr/>
        <a:lstStyle/>
        <a:p>
          <a:endParaRPr lang="ru-RU"/>
        </a:p>
      </dgm:t>
    </dgm:pt>
    <dgm:pt modelId="{ACCE5690-E609-4EAC-8AF6-505150F811E3}">
      <dgm:prSet custT="1"/>
      <dgm:spPr/>
      <dgm:t>
        <a:bodyPr/>
        <a:lstStyle/>
        <a:p>
          <a:r>
            <a:rPr lang="uk-UA" sz="1400" i="1" dirty="0" smtClean="0"/>
            <a:t>в) галузеві -</a:t>
          </a:r>
          <a:r>
            <a:rPr lang="uk-UA" sz="1400" dirty="0" smtClean="0"/>
            <a:t> регулюють відносини у межах однієї галузі. Здебільшого це норми галузевих міністерств та відомств;</a:t>
          </a:r>
          <a:endParaRPr lang="ru-RU" sz="1400" dirty="0"/>
        </a:p>
      </dgm:t>
    </dgm:pt>
    <dgm:pt modelId="{6E63491C-694F-4D9A-8325-30ACE5DFFD88}" type="parTrans" cxnId="{9BF5A55A-537B-42C7-8B0D-8582D4B8B429}">
      <dgm:prSet/>
      <dgm:spPr/>
      <dgm:t>
        <a:bodyPr/>
        <a:lstStyle/>
        <a:p>
          <a:endParaRPr lang="ru-RU"/>
        </a:p>
      </dgm:t>
    </dgm:pt>
    <dgm:pt modelId="{8D7C2710-C3D5-4128-BC96-191F0382A422}" type="sibTrans" cxnId="{9BF5A55A-537B-42C7-8B0D-8582D4B8B429}">
      <dgm:prSet/>
      <dgm:spPr/>
      <dgm:t>
        <a:bodyPr/>
        <a:lstStyle/>
        <a:p>
          <a:endParaRPr lang="ru-RU"/>
        </a:p>
      </dgm:t>
    </dgm:pt>
    <dgm:pt modelId="{4DB6D2C9-C562-4B2C-A013-0DDECF8F87F4}" type="pres">
      <dgm:prSet presAssocID="{A130E2DA-5714-45CF-B53C-04E5E357378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C638D2-2624-423A-8DE7-ABE7DA7CACF8}" type="pres">
      <dgm:prSet presAssocID="{D2D51405-11C8-4A96-BD6C-82BF6019A78C}" presName="parentLin" presStyleCnt="0"/>
      <dgm:spPr/>
    </dgm:pt>
    <dgm:pt modelId="{447CA65B-4A94-4ACC-91BB-1854009E6AD7}" type="pres">
      <dgm:prSet presAssocID="{D2D51405-11C8-4A96-BD6C-82BF6019A78C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FD37AE95-BF0A-4C2A-945E-4094DA7917A5}" type="pres">
      <dgm:prSet presAssocID="{D2D51405-11C8-4A96-BD6C-82BF6019A78C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88B1AD-CCB5-4390-BB79-ECBAA5BE5C5B}" type="pres">
      <dgm:prSet presAssocID="{D2D51405-11C8-4A96-BD6C-82BF6019A78C}" presName="negativeSpace" presStyleCnt="0"/>
      <dgm:spPr/>
    </dgm:pt>
    <dgm:pt modelId="{DBB497D2-29F0-444E-A9F1-2B6A32D4935B}" type="pres">
      <dgm:prSet presAssocID="{D2D51405-11C8-4A96-BD6C-82BF6019A78C}" presName="childText" presStyleLbl="conFgAcc1" presStyleIdx="0" presStyleCnt="4">
        <dgm:presLayoutVars>
          <dgm:bulletEnabled val="1"/>
        </dgm:presLayoutVars>
      </dgm:prSet>
      <dgm:spPr/>
    </dgm:pt>
    <dgm:pt modelId="{8F17EE39-1510-4FB9-89AA-8AA4C957F86C}" type="pres">
      <dgm:prSet presAssocID="{16A0B1B7-8086-47E8-A5A5-8C2141358C2C}" presName="spaceBetweenRectangles" presStyleCnt="0"/>
      <dgm:spPr/>
    </dgm:pt>
    <dgm:pt modelId="{0C1E0032-922C-4A0B-A45A-04DBCD014F45}" type="pres">
      <dgm:prSet presAssocID="{13C1E1A7-0268-40FB-BE04-763543E44252}" presName="parentLin" presStyleCnt="0"/>
      <dgm:spPr/>
    </dgm:pt>
    <dgm:pt modelId="{5BE05E27-1F5D-4261-BB74-9920593681D4}" type="pres">
      <dgm:prSet presAssocID="{13C1E1A7-0268-40FB-BE04-763543E44252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F2D97C06-FF44-49E6-BC56-49849338A50D}" type="pres">
      <dgm:prSet presAssocID="{13C1E1A7-0268-40FB-BE04-763543E44252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E4DEC6-3AB0-4B78-9548-F1CACBD2E6EA}" type="pres">
      <dgm:prSet presAssocID="{13C1E1A7-0268-40FB-BE04-763543E44252}" presName="negativeSpace" presStyleCnt="0"/>
      <dgm:spPr/>
    </dgm:pt>
    <dgm:pt modelId="{5AF1ED35-7F86-4611-BDE8-9E9E55DBAE57}" type="pres">
      <dgm:prSet presAssocID="{13C1E1A7-0268-40FB-BE04-763543E44252}" presName="childText" presStyleLbl="conFgAcc1" presStyleIdx="1" presStyleCnt="4">
        <dgm:presLayoutVars>
          <dgm:bulletEnabled val="1"/>
        </dgm:presLayoutVars>
      </dgm:prSet>
      <dgm:spPr/>
    </dgm:pt>
    <dgm:pt modelId="{CBEC9D47-CE76-483B-8148-B39889B4889A}" type="pres">
      <dgm:prSet presAssocID="{25B566FD-F9C9-431A-8F91-051F926D889D}" presName="spaceBetweenRectangles" presStyleCnt="0"/>
      <dgm:spPr/>
    </dgm:pt>
    <dgm:pt modelId="{92943552-B77D-4AD9-BF53-8BDEC4121D83}" type="pres">
      <dgm:prSet presAssocID="{ACCE5690-E609-4EAC-8AF6-505150F811E3}" presName="parentLin" presStyleCnt="0"/>
      <dgm:spPr/>
    </dgm:pt>
    <dgm:pt modelId="{75A917CF-A4F6-4DA2-BD60-4A0488EB3DF4}" type="pres">
      <dgm:prSet presAssocID="{ACCE5690-E609-4EAC-8AF6-505150F811E3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AEF40AFA-1735-422E-86A0-9819A53C9D41}" type="pres">
      <dgm:prSet presAssocID="{ACCE5690-E609-4EAC-8AF6-505150F811E3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C0C15B-D5B5-49B3-910D-6675782AAFCA}" type="pres">
      <dgm:prSet presAssocID="{ACCE5690-E609-4EAC-8AF6-505150F811E3}" presName="negativeSpace" presStyleCnt="0"/>
      <dgm:spPr/>
    </dgm:pt>
    <dgm:pt modelId="{7663A347-425D-4E16-B43C-A5658DA60B2B}" type="pres">
      <dgm:prSet presAssocID="{ACCE5690-E609-4EAC-8AF6-505150F811E3}" presName="childText" presStyleLbl="conFgAcc1" presStyleIdx="2" presStyleCnt="4">
        <dgm:presLayoutVars>
          <dgm:bulletEnabled val="1"/>
        </dgm:presLayoutVars>
      </dgm:prSet>
      <dgm:spPr/>
    </dgm:pt>
    <dgm:pt modelId="{474726ED-36D6-43E4-A501-C9ED05A056B5}" type="pres">
      <dgm:prSet presAssocID="{8D7C2710-C3D5-4128-BC96-191F0382A422}" presName="spaceBetweenRectangles" presStyleCnt="0"/>
      <dgm:spPr/>
    </dgm:pt>
    <dgm:pt modelId="{8857847C-1AED-4E8F-BE16-2D658A7E1A1C}" type="pres">
      <dgm:prSet presAssocID="{26B08434-5704-454F-8563-A479DE65868C}" presName="parentLin" presStyleCnt="0"/>
      <dgm:spPr/>
    </dgm:pt>
    <dgm:pt modelId="{C46B16EB-76FB-4435-BE25-8E701BB04080}" type="pres">
      <dgm:prSet presAssocID="{26B08434-5704-454F-8563-A479DE65868C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114FB64D-0D46-41A8-8DED-BD52EB88E1CA}" type="pres">
      <dgm:prSet presAssocID="{26B08434-5704-454F-8563-A479DE65868C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5388D-2442-4533-A0AA-511142844DB7}" type="pres">
      <dgm:prSet presAssocID="{26B08434-5704-454F-8563-A479DE65868C}" presName="negativeSpace" presStyleCnt="0"/>
      <dgm:spPr/>
    </dgm:pt>
    <dgm:pt modelId="{E7D1C5B0-F607-46FC-873A-B667C21A5D48}" type="pres">
      <dgm:prSet presAssocID="{26B08434-5704-454F-8563-A479DE65868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A32489F-603E-4F69-9A0A-215D4CFF1B85}" type="presOf" srcId="{D2D51405-11C8-4A96-BD6C-82BF6019A78C}" destId="{447CA65B-4A94-4ACC-91BB-1854009E6AD7}" srcOrd="0" destOrd="0" presId="urn:microsoft.com/office/officeart/2005/8/layout/list1"/>
    <dgm:cxn modelId="{7C957850-2BC1-4ABD-920F-62950FE8DFAD}" type="presOf" srcId="{A130E2DA-5714-45CF-B53C-04E5E3573787}" destId="{4DB6D2C9-C562-4B2C-A013-0DDECF8F87F4}" srcOrd="0" destOrd="0" presId="urn:microsoft.com/office/officeart/2005/8/layout/list1"/>
    <dgm:cxn modelId="{EFA757D6-FCA7-4165-845F-59F6F6AC9A19}" srcId="{A130E2DA-5714-45CF-B53C-04E5E3573787}" destId="{D2D51405-11C8-4A96-BD6C-82BF6019A78C}" srcOrd="0" destOrd="0" parTransId="{A05C0C08-A462-45AF-8088-F4E6BF49285E}" sibTransId="{16A0B1B7-8086-47E8-A5A5-8C2141358C2C}"/>
    <dgm:cxn modelId="{BD51C44E-D646-435B-9DE6-C4E41D4ACC18}" type="presOf" srcId="{ACCE5690-E609-4EAC-8AF6-505150F811E3}" destId="{75A917CF-A4F6-4DA2-BD60-4A0488EB3DF4}" srcOrd="0" destOrd="0" presId="urn:microsoft.com/office/officeart/2005/8/layout/list1"/>
    <dgm:cxn modelId="{92434D23-F73D-4C66-A5BF-6951FD7D444B}" type="presOf" srcId="{ACCE5690-E609-4EAC-8AF6-505150F811E3}" destId="{AEF40AFA-1735-422E-86A0-9819A53C9D41}" srcOrd="1" destOrd="0" presId="urn:microsoft.com/office/officeart/2005/8/layout/list1"/>
    <dgm:cxn modelId="{42423D11-C936-4645-BD74-DEE7CB684453}" type="presOf" srcId="{13C1E1A7-0268-40FB-BE04-763543E44252}" destId="{5BE05E27-1F5D-4261-BB74-9920593681D4}" srcOrd="0" destOrd="0" presId="urn:microsoft.com/office/officeart/2005/8/layout/list1"/>
    <dgm:cxn modelId="{EBEC533F-CCA0-4101-8836-DCADA9CEEE12}" srcId="{A130E2DA-5714-45CF-B53C-04E5E3573787}" destId="{26B08434-5704-454F-8563-A479DE65868C}" srcOrd="3" destOrd="0" parTransId="{82295F9F-65AA-4E73-A61B-94EBED4A3AFF}" sibTransId="{000EAA07-BE44-4AD0-A74F-5F1F8C19633B}"/>
    <dgm:cxn modelId="{E54B63EC-2619-46A7-B3BD-DCCE4E017EBA}" type="presOf" srcId="{26B08434-5704-454F-8563-A479DE65868C}" destId="{C46B16EB-76FB-4435-BE25-8E701BB04080}" srcOrd="0" destOrd="0" presId="urn:microsoft.com/office/officeart/2005/8/layout/list1"/>
    <dgm:cxn modelId="{20583507-8866-4DB4-8276-D96CE723A059}" srcId="{A130E2DA-5714-45CF-B53C-04E5E3573787}" destId="{13C1E1A7-0268-40FB-BE04-763543E44252}" srcOrd="1" destOrd="0" parTransId="{88B3D58C-D52B-4F36-BFEF-2E1C1C598D1E}" sibTransId="{25B566FD-F9C9-431A-8F91-051F926D889D}"/>
    <dgm:cxn modelId="{0EF691E2-1739-4516-B89F-A3320FA02218}" type="presOf" srcId="{13C1E1A7-0268-40FB-BE04-763543E44252}" destId="{F2D97C06-FF44-49E6-BC56-49849338A50D}" srcOrd="1" destOrd="0" presId="urn:microsoft.com/office/officeart/2005/8/layout/list1"/>
    <dgm:cxn modelId="{9BF5A55A-537B-42C7-8B0D-8582D4B8B429}" srcId="{A130E2DA-5714-45CF-B53C-04E5E3573787}" destId="{ACCE5690-E609-4EAC-8AF6-505150F811E3}" srcOrd="2" destOrd="0" parTransId="{6E63491C-694F-4D9A-8325-30ACE5DFFD88}" sibTransId="{8D7C2710-C3D5-4128-BC96-191F0382A422}"/>
    <dgm:cxn modelId="{958CBF5E-F639-4D95-B692-00D08DCB73DD}" type="presOf" srcId="{26B08434-5704-454F-8563-A479DE65868C}" destId="{114FB64D-0D46-41A8-8DED-BD52EB88E1CA}" srcOrd="1" destOrd="0" presId="urn:microsoft.com/office/officeart/2005/8/layout/list1"/>
    <dgm:cxn modelId="{D955721F-B66E-4F48-8A5D-954A4DF1EA66}" type="presOf" srcId="{D2D51405-11C8-4A96-BD6C-82BF6019A78C}" destId="{FD37AE95-BF0A-4C2A-945E-4094DA7917A5}" srcOrd="1" destOrd="0" presId="urn:microsoft.com/office/officeart/2005/8/layout/list1"/>
    <dgm:cxn modelId="{5DF3B117-FAAE-4F6B-912D-CA3B941EDB38}" type="presParOf" srcId="{4DB6D2C9-C562-4B2C-A013-0DDECF8F87F4}" destId="{94C638D2-2624-423A-8DE7-ABE7DA7CACF8}" srcOrd="0" destOrd="0" presId="urn:microsoft.com/office/officeart/2005/8/layout/list1"/>
    <dgm:cxn modelId="{D3733BD4-D828-44C1-8CA3-3650F5732574}" type="presParOf" srcId="{94C638D2-2624-423A-8DE7-ABE7DA7CACF8}" destId="{447CA65B-4A94-4ACC-91BB-1854009E6AD7}" srcOrd="0" destOrd="0" presId="urn:microsoft.com/office/officeart/2005/8/layout/list1"/>
    <dgm:cxn modelId="{E30911C7-2632-4B9F-A6AC-7C766463FC91}" type="presParOf" srcId="{94C638D2-2624-423A-8DE7-ABE7DA7CACF8}" destId="{FD37AE95-BF0A-4C2A-945E-4094DA7917A5}" srcOrd="1" destOrd="0" presId="urn:microsoft.com/office/officeart/2005/8/layout/list1"/>
    <dgm:cxn modelId="{3DE08242-53D0-415C-9783-514B88AFD130}" type="presParOf" srcId="{4DB6D2C9-C562-4B2C-A013-0DDECF8F87F4}" destId="{EA88B1AD-CCB5-4390-BB79-ECBAA5BE5C5B}" srcOrd="1" destOrd="0" presId="urn:microsoft.com/office/officeart/2005/8/layout/list1"/>
    <dgm:cxn modelId="{A52F0FA5-6700-4B06-AF10-3B6CF72DF2B7}" type="presParOf" srcId="{4DB6D2C9-C562-4B2C-A013-0DDECF8F87F4}" destId="{DBB497D2-29F0-444E-A9F1-2B6A32D4935B}" srcOrd="2" destOrd="0" presId="urn:microsoft.com/office/officeart/2005/8/layout/list1"/>
    <dgm:cxn modelId="{3453E11E-266B-4783-8A5E-1C9AC5D653E9}" type="presParOf" srcId="{4DB6D2C9-C562-4B2C-A013-0DDECF8F87F4}" destId="{8F17EE39-1510-4FB9-89AA-8AA4C957F86C}" srcOrd="3" destOrd="0" presId="urn:microsoft.com/office/officeart/2005/8/layout/list1"/>
    <dgm:cxn modelId="{0B028041-1C93-4F5C-8595-B55D9071E8D1}" type="presParOf" srcId="{4DB6D2C9-C562-4B2C-A013-0DDECF8F87F4}" destId="{0C1E0032-922C-4A0B-A45A-04DBCD014F45}" srcOrd="4" destOrd="0" presId="urn:microsoft.com/office/officeart/2005/8/layout/list1"/>
    <dgm:cxn modelId="{E5838FA9-E379-481E-995D-DB665D4FD773}" type="presParOf" srcId="{0C1E0032-922C-4A0B-A45A-04DBCD014F45}" destId="{5BE05E27-1F5D-4261-BB74-9920593681D4}" srcOrd="0" destOrd="0" presId="urn:microsoft.com/office/officeart/2005/8/layout/list1"/>
    <dgm:cxn modelId="{62A716BF-E453-489E-879B-B74FB4394248}" type="presParOf" srcId="{0C1E0032-922C-4A0B-A45A-04DBCD014F45}" destId="{F2D97C06-FF44-49E6-BC56-49849338A50D}" srcOrd="1" destOrd="0" presId="urn:microsoft.com/office/officeart/2005/8/layout/list1"/>
    <dgm:cxn modelId="{81BCD86A-5637-4560-BCF6-3D53C1AE3E39}" type="presParOf" srcId="{4DB6D2C9-C562-4B2C-A013-0DDECF8F87F4}" destId="{F6E4DEC6-3AB0-4B78-9548-F1CACBD2E6EA}" srcOrd="5" destOrd="0" presId="urn:microsoft.com/office/officeart/2005/8/layout/list1"/>
    <dgm:cxn modelId="{A841AFFC-3DA4-4D80-8C0A-74755993AACC}" type="presParOf" srcId="{4DB6D2C9-C562-4B2C-A013-0DDECF8F87F4}" destId="{5AF1ED35-7F86-4611-BDE8-9E9E55DBAE57}" srcOrd="6" destOrd="0" presId="urn:microsoft.com/office/officeart/2005/8/layout/list1"/>
    <dgm:cxn modelId="{B0E6CDD0-C68C-4C4B-935E-F5D91E228E86}" type="presParOf" srcId="{4DB6D2C9-C562-4B2C-A013-0DDECF8F87F4}" destId="{CBEC9D47-CE76-483B-8148-B39889B4889A}" srcOrd="7" destOrd="0" presId="urn:microsoft.com/office/officeart/2005/8/layout/list1"/>
    <dgm:cxn modelId="{B1E5EF21-BA71-482E-BBE5-C99452B53E62}" type="presParOf" srcId="{4DB6D2C9-C562-4B2C-A013-0DDECF8F87F4}" destId="{92943552-B77D-4AD9-BF53-8BDEC4121D83}" srcOrd="8" destOrd="0" presId="urn:microsoft.com/office/officeart/2005/8/layout/list1"/>
    <dgm:cxn modelId="{F2A7468A-3FB9-4DAF-8532-4FF3F459D934}" type="presParOf" srcId="{92943552-B77D-4AD9-BF53-8BDEC4121D83}" destId="{75A917CF-A4F6-4DA2-BD60-4A0488EB3DF4}" srcOrd="0" destOrd="0" presId="urn:microsoft.com/office/officeart/2005/8/layout/list1"/>
    <dgm:cxn modelId="{99BA8020-3642-44A5-8B0F-E2E5AB905A25}" type="presParOf" srcId="{92943552-B77D-4AD9-BF53-8BDEC4121D83}" destId="{AEF40AFA-1735-422E-86A0-9819A53C9D41}" srcOrd="1" destOrd="0" presId="urn:microsoft.com/office/officeart/2005/8/layout/list1"/>
    <dgm:cxn modelId="{F493491E-C84A-49D6-A34A-02E4FE42ADA4}" type="presParOf" srcId="{4DB6D2C9-C562-4B2C-A013-0DDECF8F87F4}" destId="{E5C0C15B-D5B5-49B3-910D-6675782AAFCA}" srcOrd="9" destOrd="0" presId="urn:microsoft.com/office/officeart/2005/8/layout/list1"/>
    <dgm:cxn modelId="{7062EDE4-22BA-4A01-B5B4-BCD232FFF55C}" type="presParOf" srcId="{4DB6D2C9-C562-4B2C-A013-0DDECF8F87F4}" destId="{7663A347-425D-4E16-B43C-A5658DA60B2B}" srcOrd="10" destOrd="0" presId="urn:microsoft.com/office/officeart/2005/8/layout/list1"/>
    <dgm:cxn modelId="{2317BB2A-9E11-4059-8565-1D25B4C67AC0}" type="presParOf" srcId="{4DB6D2C9-C562-4B2C-A013-0DDECF8F87F4}" destId="{474726ED-36D6-43E4-A501-C9ED05A056B5}" srcOrd="11" destOrd="0" presId="urn:microsoft.com/office/officeart/2005/8/layout/list1"/>
    <dgm:cxn modelId="{438881A2-8490-444D-8ABC-7DADA61EF82C}" type="presParOf" srcId="{4DB6D2C9-C562-4B2C-A013-0DDECF8F87F4}" destId="{8857847C-1AED-4E8F-BE16-2D658A7E1A1C}" srcOrd="12" destOrd="0" presId="urn:microsoft.com/office/officeart/2005/8/layout/list1"/>
    <dgm:cxn modelId="{FC62C40B-F9F8-41C7-9994-2648C80B68B3}" type="presParOf" srcId="{8857847C-1AED-4E8F-BE16-2D658A7E1A1C}" destId="{C46B16EB-76FB-4435-BE25-8E701BB04080}" srcOrd="0" destOrd="0" presId="urn:microsoft.com/office/officeart/2005/8/layout/list1"/>
    <dgm:cxn modelId="{5AC16B0F-2A43-43F9-B9E6-88FE88CAD8A3}" type="presParOf" srcId="{8857847C-1AED-4E8F-BE16-2D658A7E1A1C}" destId="{114FB64D-0D46-41A8-8DED-BD52EB88E1CA}" srcOrd="1" destOrd="0" presId="urn:microsoft.com/office/officeart/2005/8/layout/list1"/>
    <dgm:cxn modelId="{54776A51-2E9B-4E84-8460-A5AD397926EC}" type="presParOf" srcId="{4DB6D2C9-C562-4B2C-A013-0DDECF8F87F4}" destId="{F0E5388D-2442-4533-A0AA-511142844DB7}" srcOrd="13" destOrd="0" presId="urn:microsoft.com/office/officeart/2005/8/layout/list1"/>
    <dgm:cxn modelId="{BE7FCA9D-3CE7-4E71-A58F-AB479FEB3CB7}" type="presParOf" srcId="{4DB6D2C9-C562-4B2C-A013-0DDECF8F87F4}" destId="{E7D1C5B0-F607-46FC-873A-B667C21A5D4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213B586-A537-4CB5-B947-877A9779BB7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3EC688-447B-485C-9D0B-4D5498C89B19}">
      <dgm:prSet phldrT="[Текст]" custT="1"/>
      <dgm:spPr/>
      <dgm:t>
        <a:bodyPr/>
        <a:lstStyle/>
        <a:p>
          <a:r>
            <a:rPr lang="uk-UA" sz="1800" b="1" dirty="0" smtClean="0"/>
            <a:t>За повнотою викладених велінь:</a:t>
          </a:r>
          <a:endParaRPr lang="ru-RU" sz="1800" dirty="0"/>
        </a:p>
      </dgm:t>
    </dgm:pt>
    <dgm:pt modelId="{38AD555C-EB27-4A19-9E41-604F807E54C4}" type="parTrans" cxnId="{413DE8C1-E6C5-4F1C-91EE-15E353314096}">
      <dgm:prSet/>
      <dgm:spPr/>
      <dgm:t>
        <a:bodyPr/>
        <a:lstStyle/>
        <a:p>
          <a:endParaRPr lang="ru-RU"/>
        </a:p>
      </dgm:t>
    </dgm:pt>
    <dgm:pt modelId="{1893BCA2-F987-4841-BB1F-70EED57152EF}" type="sibTrans" cxnId="{413DE8C1-E6C5-4F1C-91EE-15E353314096}">
      <dgm:prSet/>
      <dgm:spPr/>
      <dgm:t>
        <a:bodyPr/>
        <a:lstStyle/>
        <a:p>
          <a:endParaRPr lang="ru-RU"/>
        </a:p>
      </dgm:t>
    </dgm:pt>
    <dgm:pt modelId="{F8BB9F18-7CF2-4710-AD65-6CBFAA0503B0}">
      <dgm:prSet phldrT="[Текст]" custT="1"/>
      <dgm:spPr/>
      <dgm:t>
        <a:bodyPr/>
        <a:lstStyle/>
        <a:p>
          <a:r>
            <a:rPr lang="uk-UA" sz="1800" i="1" dirty="0" smtClean="0"/>
            <a:t>визначені</a:t>
          </a:r>
          <a:endParaRPr lang="ru-RU" sz="1800" dirty="0"/>
        </a:p>
      </dgm:t>
    </dgm:pt>
    <dgm:pt modelId="{7DD0491E-2DA6-4B7C-9397-DDA15344BA87}" type="parTrans" cxnId="{9FBAE8B7-14F5-46C9-9968-2DB1CE26988F}">
      <dgm:prSet/>
      <dgm:spPr/>
      <dgm:t>
        <a:bodyPr/>
        <a:lstStyle/>
        <a:p>
          <a:endParaRPr lang="ru-RU"/>
        </a:p>
      </dgm:t>
    </dgm:pt>
    <dgm:pt modelId="{08457FE8-C6C8-4C6B-86C6-4EE9D82406E6}" type="sibTrans" cxnId="{9FBAE8B7-14F5-46C9-9968-2DB1CE26988F}">
      <dgm:prSet/>
      <dgm:spPr/>
      <dgm:t>
        <a:bodyPr/>
        <a:lstStyle/>
        <a:p>
          <a:endParaRPr lang="ru-RU"/>
        </a:p>
      </dgm:t>
    </dgm:pt>
    <dgm:pt modelId="{ABC254DB-F43D-4138-8033-D8FA78F07401}">
      <dgm:prSet phldrT="[Текст]"/>
      <dgm:spPr/>
      <dgm:t>
        <a:bodyPr/>
        <a:lstStyle/>
        <a:p>
          <a:r>
            <a:rPr lang="uk-UA" i="1" dirty="0" smtClean="0"/>
            <a:t> </a:t>
          </a:r>
          <a:r>
            <a:rPr lang="uk-UA" i="1" dirty="0" err="1" smtClean="0"/>
            <a:t>бланкетні</a:t>
          </a:r>
          <a:r>
            <a:rPr lang="uk-UA" i="1" dirty="0" smtClean="0"/>
            <a:t> (відсильні) -</a:t>
          </a:r>
          <a:r>
            <a:rPr lang="uk-UA" dirty="0" smtClean="0"/>
            <a:t> норми непрямої дії, які самі не встановлюють правил поведінки, а мають відсильний характер до інших нормативних актів. </a:t>
          </a:r>
          <a:endParaRPr lang="ru-RU" dirty="0"/>
        </a:p>
      </dgm:t>
    </dgm:pt>
    <dgm:pt modelId="{7205CDCD-6FD0-4F1B-B0CF-B50ED78B1A25}" type="parTrans" cxnId="{E2A6AB17-E6CC-4596-8483-06DCA895E234}">
      <dgm:prSet/>
      <dgm:spPr/>
      <dgm:t>
        <a:bodyPr/>
        <a:lstStyle/>
        <a:p>
          <a:endParaRPr lang="ru-RU"/>
        </a:p>
      </dgm:t>
    </dgm:pt>
    <dgm:pt modelId="{8EDBAE58-DE69-40DD-A172-F1A09D0BD929}" type="sibTrans" cxnId="{E2A6AB17-E6CC-4596-8483-06DCA895E234}">
      <dgm:prSet/>
      <dgm:spPr/>
      <dgm:t>
        <a:bodyPr/>
        <a:lstStyle/>
        <a:p>
          <a:endParaRPr lang="ru-RU"/>
        </a:p>
      </dgm:t>
    </dgm:pt>
    <dgm:pt modelId="{A01C9DEA-72AC-4DB1-9B28-280E33707D1D}" type="pres">
      <dgm:prSet presAssocID="{7213B586-A537-4CB5-B947-877A9779BB7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EEC2FA1-EE1B-4C50-998A-FDA229124FEA}" type="pres">
      <dgm:prSet presAssocID="{423EC688-447B-485C-9D0B-4D5498C89B19}" presName="hierRoot1" presStyleCnt="0">
        <dgm:presLayoutVars>
          <dgm:hierBranch val="init"/>
        </dgm:presLayoutVars>
      </dgm:prSet>
      <dgm:spPr/>
    </dgm:pt>
    <dgm:pt modelId="{0AA28631-38BA-4D12-B49D-0155DF90990E}" type="pres">
      <dgm:prSet presAssocID="{423EC688-447B-485C-9D0B-4D5498C89B19}" presName="rootComposite1" presStyleCnt="0"/>
      <dgm:spPr/>
    </dgm:pt>
    <dgm:pt modelId="{714A097B-B3DE-4A84-B5D9-5149266D38B8}" type="pres">
      <dgm:prSet presAssocID="{423EC688-447B-485C-9D0B-4D5498C89B1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4B7681-BFF1-4BE7-A40B-8F0F53F14B24}" type="pres">
      <dgm:prSet presAssocID="{423EC688-447B-485C-9D0B-4D5498C89B1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1C3B27FE-A4C5-4609-812B-ACBC53B2B7A3}" type="pres">
      <dgm:prSet presAssocID="{423EC688-447B-485C-9D0B-4D5498C89B19}" presName="hierChild2" presStyleCnt="0"/>
      <dgm:spPr/>
    </dgm:pt>
    <dgm:pt modelId="{D0976C51-FA3F-44B8-A958-C8495C45A209}" type="pres">
      <dgm:prSet presAssocID="{7DD0491E-2DA6-4B7C-9397-DDA15344BA87}" presName="Name37" presStyleLbl="parChTrans1D2" presStyleIdx="0" presStyleCnt="2"/>
      <dgm:spPr/>
      <dgm:t>
        <a:bodyPr/>
        <a:lstStyle/>
        <a:p>
          <a:endParaRPr lang="ru-RU"/>
        </a:p>
      </dgm:t>
    </dgm:pt>
    <dgm:pt modelId="{07803741-F851-4FE9-9870-284E4DC97AF4}" type="pres">
      <dgm:prSet presAssocID="{F8BB9F18-7CF2-4710-AD65-6CBFAA0503B0}" presName="hierRoot2" presStyleCnt="0">
        <dgm:presLayoutVars>
          <dgm:hierBranch val="init"/>
        </dgm:presLayoutVars>
      </dgm:prSet>
      <dgm:spPr/>
    </dgm:pt>
    <dgm:pt modelId="{1802F635-ADC0-4BED-8DA8-9F3142770E9C}" type="pres">
      <dgm:prSet presAssocID="{F8BB9F18-7CF2-4710-AD65-6CBFAA0503B0}" presName="rootComposite" presStyleCnt="0"/>
      <dgm:spPr/>
    </dgm:pt>
    <dgm:pt modelId="{B053AB70-36F1-48B1-869A-C5E2930F6C08}" type="pres">
      <dgm:prSet presAssocID="{F8BB9F18-7CF2-4710-AD65-6CBFAA0503B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6E1D2D3-A7B1-417E-9B47-2B297556F52B}" type="pres">
      <dgm:prSet presAssocID="{F8BB9F18-7CF2-4710-AD65-6CBFAA0503B0}" presName="rootConnector" presStyleLbl="node2" presStyleIdx="0" presStyleCnt="2"/>
      <dgm:spPr/>
      <dgm:t>
        <a:bodyPr/>
        <a:lstStyle/>
        <a:p>
          <a:endParaRPr lang="ru-RU"/>
        </a:p>
      </dgm:t>
    </dgm:pt>
    <dgm:pt modelId="{47D4472C-E8B7-4F9C-ABB7-50BBF7CE057C}" type="pres">
      <dgm:prSet presAssocID="{F8BB9F18-7CF2-4710-AD65-6CBFAA0503B0}" presName="hierChild4" presStyleCnt="0"/>
      <dgm:spPr/>
    </dgm:pt>
    <dgm:pt modelId="{2E4B794A-298C-4583-BDF9-89A2DCCD9BB7}" type="pres">
      <dgm:prSet presAssocID="{F8BB9F18-7CF2-4710-AD65-6CBFAA0503B0}" presName="hierChild5" presStyleCnt="0"/>
      <dgm:spPr/>
    </dgm:pt>
    <dgm:pt modelId="{5D35675F-B39C-4716-931E-AF10C84DED86}" type="pres">
      <dgm:prSet presAssocID="{7205CDCD-6FD0-4F1B-B0CF-B50ED78B1A25}" presName="Name37" presStyleLbl="parChTrans1D2" presStyleIdx="1" presStyleCnt="2"/>
      <dgm:spPr/>
      <dgm:t>
        <a:bodyPr/>
        <a:lstStyle/>
        <a:p>
          <a:endParaRPr lang="ru-RU"/>
        </a:p>
      </dgm:t>
    </dgm:pt>
    <dgm:pt modelId="{0EE12FB1-00D9-4BEC-981C-362291C153EB}" type="pres">
      <dgm:prSet presAssocID="{ABC254DB-F43D-4138-8033-D8FA78F07401}" presName="hierRoot2" presStyleCnt="0">
        <dgm:presLayoutVars>
          <dgm:hierBranch val="init"/>
        </dgm:presLayoutVars>
      </dgm:prSet>
      <dgm:spPr/>
    </dgm:pt>
    <dgm:pt modelId="{BABC6E71-AC72-4C8F-9985-14023AE7C7A0}" type="pres">
      <dgm:prSet presAssocID="{ABC254DB-F43D-4138-8033-D8FA78F07401}" presName="rootComposite" presStyleCnt="0"/>
      <dgm:spPr/>
    </dgm:pt>
    <dgm:pt modelId="{2D98C8A2-0993-4C12-9D7A-A2E3365D8920}" type="pres">
      <dgm:prSet presAssocID="{ABC254DB-F43D-4138-8033-D8FA78F0740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C18D754-27FC-445C-98F0-67EEB2CD01D6}" type="pres">
      <dgm:prSet presAssocID="{ABC254DB-F43D-4138-8033-D8FA78F07401}" presName="rootConnector" presStyleLbl="node2" presStyleIdx="1" presStyleCnt="2"/>
      <dgm:spPr/>
      <dgm:t>
        <a:bodyPr/>
        <a:lstStyle/>
        <a:p>
          <a:endParaRPr lang="ru-RU"/>
        </a:p>
      </dgm:t>
    </dgm:pt>
    <dgm:pt modelId="{E6E896F5-B243-40C0-A09B-6AABF5DBA42A}" type="pres">
      <dgm:prSet presAssocID="{ABC254DB-F43D-4138-8033-D8FA78F07401}" presName="hierChild4" presStyleCnt="0"/>
      <dgm:spPr/>
    </dgm:pt>
    <dgm:pt modelId="{E9656DEC-6430-4383-80A0-1DD9174FB649}" type="pres">
      <dgm:prSet presAssocID="{ABC254DB-F43D-4138-8033-D8FA78F07401}" presName="hierChild5" presStyleCnt="0"/>
      <dgm:spPr/>
    </dgm:pt>
    <dgm:pt modelId="{01694D2E-621F-43DE-A7C7-985317403018}" type="pres">
      <dgm:prSet presAssocID="{423EC688-447B-485C-9D0B-4D5498C89B19}" presName="hierChild3" presStyleCnt="0"/>
      <dgm:spPr/>
    </dgm:pt>
  </dgm:ptLst>
  <dgm:cxnLst>
    <dgm:cxn modelId="{1521358B-1CEC-4A30-987F-8C0E798BF992}" type="presOf" srcId="{423EC688-447B-485C-9D0B-4D5498C89B19}" destId="{714A097B-B3DE-4A84-B5D9-5149266D38B8}" srcOrd="0" destOrd="0" presId="urn:microsoft.com/office/officeart/2005/8/layout/orgChart1"/>
    <dgm:cxn modelId="{FFEBA341-92FE-480B-9B6B-2460A73A583E}" type="presOf" srcId="{ABC254DB-F43D-4138-8033-D8FA78F07401}" destId="{7C18D754-27FC-445C-98F0-67EEB2CD01D6}" srcOrd="1" destOrd="0" presId="urn:microsoft.com/office/officeart/2005/8/layout/orgChart1"/>
    <dgm:cxn modelId="{CA2C4BC0-787C-4F1C-9523-D22C0808FE3E}" type="presOf" srcId="{ABC254DB-F43D-4138-8033-D8FA78F07401}" destId="{2D98C8A2-0993-4C12-9D7A-A2E3365D8920}" srcOrd="0" destOrd="0" presId="urn:microsoft.com/office/officeart/2005/8/layout/orgChart1"/>
    <dgm:cxn modelId="{94B05FA2-BC64-4616-9F78-AE397821F3A2}" type="presOf" srcId="{7205CDCD-6FD0-4F1B-B0CF-B50ED78B1A25}" destId="{5D35675F-B39C-4716-931E-AF10C84DED86}" srcOrd="0" destOrd="0" presId="urn:microsoft.com/office/officeart/2005/8/layout/orgChart1"/>
    <dgm:cxn modelId="{E2A6AB17-E6CC-4596-8483-06DCA895E234}" srcId="{423EC688-447B-485C-9D0B-4D5498C89B19}" destId="{ABC254DB-F43D-4138-8033-D8FA78F07401}" srcOrd="1" destOrd="0" parTransId="{7205CDCD-6FD0-4F1B-B0CF-B50ED78B1A25}" sibTransId="{8EDBAE58-DE69-40DD-A172-F1A09D0BD929}"/>
    <dgm:cxn modelId="{0E0E7B4B-64BA-423B-AB4E-DC0A8B4E0344}" type="presOf" srcId="{7DD0491E-2DA6-4B7C-9397-DDA15344BA87}" destId="{D0976C51-FA3F-44B8-A958-C8495C45A209}" srcOrd="0" destOrd="0" presId="urn:microsoft.com/office/officeart/2005/8/layout/orgChart1"/>
    <dgm:cxn modelId="{413DE8C1-E6C5-4F1C-91EE-15E353314096}" srcId="{7213B586-A537-4CB5-B947-877A9779BB7F}" destId="{423EC688-447B-485C-9D0B-4D5498C89B19}" srcOrd="0" destOrd="0" parTransId="{38AD555C-EB27-4A19-9E41-604F807E54C4}" sibTransId="{1893BCA2-F987-4841-BB1F-70EED57152EF}"/>
    <dgm:cxn modelId="{5BA0E7BA-289D-4451-B41F-B3AA3144C980}" type="presOf" srcId="{7213B586-A537-4CB5-B947-877A9779BB7F}" destId="{A01C9DEA-72AC-4DB1-9B28-280E33707D1D}" srcOrd="0" destOrd="0" presId="urn:microsoft.com/office/officeart/2005/8/layout/orgChart1"/>
    <dgm:cxn modelId="{A8223252-6689-4502-966A-A58FFA4D0889}" type="presOf" srcId="{423EC688-447B-485C-9D0B-4D5498C89B19}" destId="{BF4B7681-BFF1-4BE7-A40B-8F0F53F14B24}" srcOrd="1" destOrd="0" presId="urn:microsoft.com/office/officeart/2005/8/layout/orgChart1"/>
    <dgm:cxn modelId="{3BE6AFA5-8EF4-41FA-8597-9E2F49CD13E2}" type="presOf" srcId="{F8BB9F18-7CF2-4710-AD65-6CBFAA0503B0}" destId="{F6E1D2D3-A7B1-417E-9B47-2B297556F52B}" srcOrd="1" destOrd="0" presId="urn:microsoft.com/office/officeart/2005/8/layout/orgChart1"/>
    <dgm:cxn modelId="{9FBAE8B7-14F5-46C9-9968-2DB1CE26988F}" srcId="{423EC688-447B-485C-9D0B-4D5498C89B19}" destId="{F8BB9F18-7CF2-4710-AD65-6CBFAA0503B0}" srcOrd="0" destOrd="0" parTransId="{7DD0491E-2DA6-4B7C-9397-DDA15344BA87}" sibTransId="{08457FE8-C6C8-4C6B-86C6-4EE9D82406E6}"/>
    <dgm:cxn modelId="{5B500089-4116-4642-9630-8E474DABD629}" type="presOf" srcId="{F8BB9F18-7CF2-4710-AD65-6CBFAA0503B0}" destId="{B053AB70-36F1-48B1-869A-C5E2930F6C08}" srcOrd="0" destOrd="0" presId="urn:microsoft.com/office/officeart/2005/8/layout/orgChart1"/>
    <dgm:cxn modelId="{9090D3AD-9621-46FD-AA33-6177266B2293}" type="presParOf" srcId="{A01C9DEA-72AC-4DB1-9B28-280E33707D1D}" destId="{FEEC2FA1-EE1B-4C50-998A-FDA229124FEA}" srcOrd="0" destOrd="0" presId="urn:microsoft.com/office/officeart/2005/8/layout/orgChart1"/>
    <dgm:cxn modelId="{3E654E3B-4410-4A65-AAB3-02C69EADE2D1}" type="presParOf" srcId="{FEEC2FA1-EE1B-4C50-998A-FDA229124FEA}" destId="{0AA28631-38BA-4D12-B49D-0155DF90990E}" srcOrd="0" destOrd="0" presId="urn:microsoft.com/office/officeart/2005/8/layout/orgChart1"/>
    <dgm:cxn modelId="{CB6E9126-131E-40C3-A989-D56C3479E11E}" type="presParOf" srcId="{0AA28631-38BA-4D12-B49D-0155DF90990E}" destId="{714A097B-B3DE-4A84-B5D9-5149266D38B8}" srcOrd="0" destOrd="0" presId="urn:microsoft.com/office/officeart/2005/8/layout/orgChart1"/>
    <dgm:cxn modelId="{80A7B047-56C6-45D9-A7BE-5AF141BBAC16}" type="presParOf" srcId="{0AA28631-38BA-4D12-B49D-0155DF90990E}" destId="{BF4B7681-BFF1-4BE7-A40B-8F0F53F14B24}" srcOrd="1" destOrd="0" presId="urn:microsoft.com/office/officeart/2005/8/layout/orgChart1"/>
    <dgm:cxn modelId="{734050BE-30F8-4922-9DDE-1C153F61B08E}" type="presParOf" srcId="{FEEC2FA1-EE1B-4C50-998A-FDA229124FEA}" destId="{1C3B27FE-A4C5-4609-812B-ACBC53B2B7A3}" srcOrd="1" destOrd="0" presId="urn:microsoft.com/office/officeart/2005/8/layout/orgChart1"/>
    <dgm:cxn modelId="{391D41C6-1C2A-470C-8EAA-613B8CCB8D6B}" type="presParOf" srcId="{1C3B27FE-A4C5-4609-812B-ACBC53B2B7A3}" destId="{D0976C51-FA3F-44B8-A958-C8495C45A209}" srcOrd="0" destOrd="0" presId="urn:microsoft.com/office/officeart/2005/8/layout/orgChart1"/>
    <dgm:cxn modelId="{7AC171DE-A2CC-4E1B-8202-6D5A76CD79DF}" type="presParOf" srcId="{1C3B27FE-A4C5-4609-812B-ACBC53B2B7A3}" destId="{07803741-F851-4FE9-9870-284E4DC97AF4}" srcOrd="1" destOrd="0" presId="urn:microsoft.com/office/officeart/2005/8/layout/orgChart1"/>
    <dgm:cxn modelId="{DB3DEB5E-C383-4749-92FA-4695CA410DA9}" type="presParOf" srcId="{07803741-F851-4FE9-9870-284E4DC97AF4}" destId="{1802F635-ADC0-4BED-8DA8-9F3142770E9C}" srcOrd="0" destOrd="0" presId="urn:microsoft.com/office/officeart/2005/8/layout/orgChart1"/>
    <dgm:cxn modelId="{E198ABF8-9B79-4CCA-AACB-D88197F594E3}" type="presParOf" srcId="{1802F635-ADC0-4BED-8DA8-9F3142770E9C}" destId="{B053AB70-36F1-48B1-869A-C5E2930F6C08}" srcOrd="0" destOrd="0" presId="urn:microsoft.com/office/officeart/2005/8/layout/orgChart1"/>
    <dgm:cxn modelId="{710B1104-0FC5-4788-A1F8-1E07919F87EB}" type="presParOf" srcId="{1802F635-ADC0-4BED-8DA8-9F3142770E9C}" destId="{F6E1D2D3-A7B1-417E-9B47-2B297556F52B}" srcOrd="1" destOrd="0" presId="urn:microsoft.com/office/officeart/2005/8/layout/orgChart1"/>
    <dgm:cxn modelId="{00DF4FCB-519C-4A37-8271-4478AA3B89FB}" type="presParOf" srcId="{07803741-F851-4FE9-9870-284E4DC97AF4}" destId="{47D4472C-E8B7-4F9C-ABB7-50BBF7CE057C}" srcOrd="1" destOrd="0" presId="urn:microsoft.com/office/officeart/2005/8/layout/orgChart1"/>
    <dgm:cxn modelId="{AB4C1D73-AEDB-4845-ABEF-416CAC5B91ED}" type="presParOf" srcId="{07803741-F851-4FE9-9870-284E4DC97AF4}" destId="{2E4B794A-298C-4583-BDF9-89A2DCCD9BB7}" srcOrd="2" destOrd="0" presId="urn:microsoft.com/office/officeart/2005/8/layout/orgChart1"/>
    <dgm:cxn modelId="{C7EFB0A0-9E39-4BC1-9E3D-AD52F207FEBF}" type="presParOf" srcId="{1C3B27FE-A4C5-4609-812B-ACBC53B2B7A3}" destId="{5D35675F-B39C-4716-931E-AF10C84DED86}" srcOrd="2" destOrd="0" presId="urn:microsoft.com/office/officeart/2005/8/layout/orgChart1"/>
    <dgm:cxn modelId="{CD1917C8-266B-41B7-98A2-CC9AF06EA948}" type="presParOf" srcId="{1C3B27FE-A4C5-4609-812B-ACBC53B2B7A3}" destId="{0EE12FB1-00D9-4BEC-981C-362291C153EB}" srcOrd="3" destOrd="0" presId="urn:microsoft.com/office/officeart/2005/8/layout/orgChart1"/>
    <dgm:cxn modelId="{0C53F2D9-E20C-4D77-A2CC-B2F5F85A6609}" type="presParOf" srcId="{0EE12FB1-00D9-4BEC-981C-362291C153EB}" destId="{BABC6E71-AC72-4C8F-9985-14023AE7C7A0}" srcOrd="0" destOrd="0" presId="urn:microsoft.com/office/officeart/2005/8/layout/orgChart1"/>
    <dgm:cxn modelId="{0C1D3B40-4E4E-47AF-B001-046FA7974B25}" type="presParOf" srcId="{BABC6E71-AC72-4C8F-9985-14023AE7C7A0}" destId="{2D98C8A2-0993-4C12-9D7A-A2E3365D8920}" srcOrd="0" destOrd="0" presId="urn:microsoft.com/office/officeart/2005/8/layout/orgChart1"/>
    <dgm:cxn modelId="{E5A9ED0C-C873-4C45-8D4D-9BC6B0D0A631}" type="presParOf" srcId="{BABC6E71-AC72-4C8F-9985-14023AE7C7A0}" destId="{7C18D754-27FC-445C-98F0-67EEB2CD01D6}" srcOrd="1" destOrd="0" presId="urn:microsoft.com/office/officeart/2005/8/layout/orgChart1"/>
    <dgm:cxn modelId="{50E59C5C-DA74-43E2-9453-6A8B4CB8A2CE}" type="presParOf" srcId="{0EE12FB1-00D9-4BEC-981C-362291C153EB}" destId="{E6E896F5-B243-40C0-A09B-6AABF5DBA42A}" srcOrd="1" destOrd="0" presId="urn:microsoft.com/office/officeart/2005/8/layout/orgChart1"/>
    <dgm:cxn modelId="{75883797-9C6E-4ED6-9D72-F14B5A99EC5F}" type="presParOf" srcId="{0EE12FB1-00D9-4BEC-981C-362291C153EB}" destId="{E9656DEC-6430-4383-80A0-1DD9174FB649}" srcOrd="2" destOrd="0" presId="urn:microsoft.com/office/officeart/2005/8/layout/orgChart1"/>
    <dgm:cxn modelId="{4B7B81C5-C9F3-448F-93D2-883FDF534A21}" type="presParOf" srcId="{FEEC2FA1-EE1B-4C50-998A-FDA229124FEA}" destId="{01694D2E-621F-43DE-A7C7-9853174030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E11AF7D-7178-40F2-81F6-87BE3B6C9F7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CAB289-9FE8-45E1-97D1-665B46FBC439}">
      <dgm:prSet phldrT="[Текст]" custT="1"/>
      <dgm:spPr/>
      <dgm:t>
        <a:bodyPr/>
        <a:lstStyle/>
        <a:p>
          <a:r>
            <a:rPr lang="uk-UA" sz="1800" i="1" dirty="0" smtClean="0"/>
            <a:t>викладені в рішеннях;</a:t>
          </a:r>
          <a:endParaRPr lang="ru-RU" sz="1800" dirty="0"/>
        </a:p>
      </dgm:t>
    </dgm:pt>
    <dgm:pt modelId="{B8F8BD0A-B3FA-4D0D-9B93-409B330E7F14}" type="parTrans" cxnId="{2A6F156B-2C16-45B6-814C-885E8654F578}">
      <dgm:prSet/>
      <dgm:spPr/>
      <dgm:t>
        <a:bodyPr/>
        <a:lstStyle/>
        <a:p>
          <a:endParaRPr lang="ru-RU"/>
        </a:p>
      </dgm:t>
    </dgm:pt>
    <dgm:pt modelId="{9D8B3F8E-2730-4427-AF5A-2E7313B18C06}" type="sibTrans" cxnId="{2A6F156B-2C16-45B6-814C-885E8654F578}">
      <dgm:prSet/>
      <dgm:spPr/>
      <dgm:t>
        <a:bodyPr/>
        <a:lstStyle/>
        <a:p>
          <a:endParaRPr lang="ru-RU"/>
        </a:p>
      </dgm:t>
    </dgm:pt>
    <dgm:pt modelId="{E74BDD1F-D094-40A0-9D46-A8D8BBFF4B98}">
      <dgm:prSet phldrT="[Текст]" custT="1"/>
      <dgm:spPr/>
      <dgm:t>
        <a:bodyPr/>
        <a:lstStyle/>
        <a:p>
          <a:r>
            <a:rPr lang="uk-UA" sz="1800" i="1" dirty="0" smtClean="0"/>
            <a:t>викладені в наказах</a:t>
          </a:r>
          <a:r>
            <a:rPr lang="uk-UA" sz="1800" dirty="0" smtClean="0"/>
            <a:t> тощо.</a:t>
          </a:r>
          <a:endParaRPr lang="ru-RU" sz="1800" dirty="0"/>
        </a:p>
      </dgm:t>
    </dgm:pt>
    <dgm:pt modelId="{59DA6F9C-F642-4B18-9CAF-5D9718B2B094}" type="parTrans" cxnId="{F75316CF-89D6-4DB4-959C-4D1712C757E1}">
      <dgm:prSet/>
      <dgm:spPr/>
      <dgm:t>
        <a:bodyPr/>
        <a:lstStyle/>
        <a:p>
          <a:endParaRPr lang="ru-RU"/>
        </a:p>
      </dgm:t>
    </dgm:pt>
    <dgm:pt modelId="{FE352A02-3DC9-469D-8516-387E0B1E7344}" type="sibTrans" cxnId="{F75316CF-89D6-4DB4-959C-4D1712C757E1}">
      <dgm:prSet/>
      <dgm:spPr/>
      <dgm:t>
        <a:bodyPr/>
        <a:lstStyle/>
        <a:p>
          <a:endParaRPr lang="ru-RU"/>
        </a:p>
      </dgm:t>
    </dgm:pt>
    <dgm:pt modelId="{47463CCA-4A13-411E-809F-311E9DDE82B3}">
      <dgm:prSet custT="1"/>
      <dgm:spPr/>
      <dgm:t>
        <a:bodyPr/>
        <a:lstStyle/>
        <a:p>
          <a:r>
            <a:rPr lang="uk-UA" sz="1800" i="1" dirty="0" smtClean="0"/>
            <a:t>викладені в постановах;</a:t>
          </a:r>
          <a:endParaRPr lang="ru-RU" sz="1800" dirty="0"/>
        </a:p>
      </dgm:t>
    </dgm:pt>
    <dgm:pt modelId="{3B365131-417B-4038-BE58-AA43C0E6106D}" type="parTrans" cxnId="{9BBB4938-F859-4356-ACDB-8DDDE7D7E246}">
      <dgm:prSet/>
      <dgm:spPr/>
      <dgm:t>
        <a:bodyPr/>
        <a:lstStyle/>
        <a:p>
          <a:endParaRPr lang="ru-RU"/>
        </a:p>
      </dgm:t>
    </dgm:pt>
    <dgm:pt modelId="{73209A24-1B85-4884-9A0A-5CCF1D2FEA8B}" type="sibTrans" cxnId="{9BBB4938-F859-4356-ACDB-8DDDE7D7E246}">
      <dgm:prSet/>
      <dgm:spPr/>
      <dgm:t>
        <a:bodyPr/>
        <a:lstStyle/>
        <a:p>
          <a:endParaRPr lang="ru-RU"/>
        </a:p>
      </dgm:t>
    </dgm:pt>
    <dgm:pt modelId="{B6EFCF65-7AC7-4F81-9C85-3EB80130C2C7}">
      <dgm:prSet custT="1"/>
      <dgm:spPr/>
      <dgm:t>
        <a:bodyPr/>
        <a:lstStyle/>
        <a:p>
          <a:r>
            <a:rPr lang="uk-UA" sz="1800" i="1" dirty="0" smtClean="0"/>
            <a:t>викладені в указах;</a:t>
          </a:r>
          <a:endParaRPr lang="ru-RU" sz="1800" dirty="0"/>
        </a:p>
      </dgm:t>
    </dgm:pt>
    <dgm:pt modelId="{E5FD53F9-9050-4761-995A-D30F6CF69241}" type="parTrans" cxnId="{CB10DFDB-66B8-4E9C-9B33-3CDEF32330B7}">
      <dgm:prSet/>
      <dgm:spPr/>
      <dgm:t>
        <a:bodyPr/>
        <a:lstStyle/>
        <a:p>
          <a:endParaRPr lang="ru-RU"/>
        </a:p>
      </dgm:t>
    </dgm:pt>
    <dgm:pt modelId="{67DFA2E9-C301-42C6-8E40-7BCE45D21E95}" type="sibTrans" cxnId="{CB10DFDB-66B8-4E9C-9B33-3CDEF32330B7}">
      <dgm:prSet/>
      <dgm:spPr/>
      <dgm:t>
        <a:bodyPr/>
        <a:lstStyle/>
        <a:p>
          <a:endParaRPr lang="ru-RU"/>
        </a:p>
      </dgm:t>
    </dgm:pt>
    <dgm:pt modelId="{965EBA79-560A-4945-A093-84914549CD11}">
      <dgm:prSet custT="1"/>
      <dgm:spPr/>
      <dgm:t>
        <a:bodyPr/>
        <a:lstStyle/>
        <a:p>
          <a:r>
            <a:rPr lang="uk-UA" sz="1800" i="1" dirty="0" smtClean="0"/>
            <a:t>викладені в законах;</a:t>
          </a:r>
          <a:endParaRPr lang="ru-RU" sz="1800" dirty="0"/>
        </a:p>
      </dgm:t>
    </dgm:pt>
    <dgm:pt modelId="{F2120C93-F6A4-44DF-93E9-334C0FEAFB0B}" type="parTrans" cxnId="{9686FC0F-F740-49AA-9D87-2839BE00404D}">
      <dgm:prSet/>
      <dgm:spPr/>
      <dgm:t>
        <a:bodyPr/>
        <a:lstStyle/>
        <a:p>
          <a:endParaRPr lang="ru-RU"/>
        </a:p>
      </dgm:t>
    </dgm:pt>
    <dgm:pt modelId="{FE208A0E-A8C7-4A43-8A19-5396DAE637FA}" type="sibTrans" cxnId="{9686FC0F-F740-49AA-9D87-2839BE00404D}">
      <dgm:prSet/>
      <dgm:spPr/>
      <dgm:t>
        <a:bodyPr/>
        <a:lstStyle/>
        <a:p>
          <a:endParaRPr lang="ru-RU"/>
        </a:p>
      </dgm:t>
    </dgm:pt>
    <dgm:pt modelId="{A4C3B589-1D54-4BFE-BBE3-64E7FC427CFF}" type="pres">
      <dgm:prSet presAssocID="{CE11AF7D-7178-40F2-81F6-87BE3B6C9F7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F8F732-6C08-454A-BEF0-D5E2CF311334}" type="pres">
      <dgm:prSet presAssocID="{965EBA79-560A-4945-A093-84914549CD11}" presName="parentLin" presStyleCnt="0"/>
      <dgm:spPr/>
    </dgm:pt>
    <dgm:pt modelId="{EF112156-EA9C-40B7-B2F1-5F5973B86275}" type="pres">
      <dgm:prSet presAssocID="{965EBA79-560A-4945-A093-84914549CD11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6CB826C1-A0B1-4C01-B9AD-15AE709ECBF5}" type="pres">
      <dgm:prSet presAssocID="{965EBA79-560A-4945-A093-84914549CD1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8F7D8E-3E58-4A26-8C0A-6FB6D0DEE479}" type="pres">
      <dgm:prSet presAssocID="{965EBA79-560A-4945-A093-84914549CD11}" presName="negativeSpace" presStyleCnt="0"/>
      <dgm:spPr/>
    </dgm:pt>
    <dgm:pt modelId="{7CEA1647-648F-47BB-961B-09E9BCDC9F31}" type="pres">
      <dgm:prSet presAssocID="{965EBA79-560A-4945-A093-84914549CD11}" presName="childText" presStyleLbl="conFgAcc1" presStyleIdx="0" presStyleCnt="5">
        <dgm:presLayoutVars>
          <dgm:bulletEnabled val="1"/>
        </dgm:presLayoutVars>
      </dgm:prSet>
      <dgm:spPr/>
    </dgm:pt>
    <dgm:pt modelId="{26E255DF-0CBE-4DF9-8EC8-0DE21EA8916D}" type="pres">
      <dgm:prSet presAssocID="{FE208A0E-A8C7-4A43-8A19-5396DAE637FA}" presName="spaceBetweenRectangles" presStyleCnt="0"/>
      <dgm:spPr/>
    </dgm:pt>
    <dgm:pt modelId="{0FAD507A-D6E7-497C-9C59-BD3F57D8D2A5}" type="pres">
      <dgm:prSet presAssocID="{B6EFCF65-7AC7-4F81-9C85-3EB80130C2C7}" presName="parentLin" presStyleCnt="0"/>
      <dgm:spPr/>
    </dgm:pt>
    <dgm:pt modelId="{D6C5EF70-A84F-430A-B732-6CEC86B33135}" type="pres">
      <dgm:prSet presAssocID="{B6EFCF65-7AC7-4F81-9C85-3EB80130C2C7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D110766E-E50F-4AC0-B0F1-8225F380B4F1}" type="pres">
      <dgm:prSet presAssocID="{B6EFCF65-7AC7-4F81-9C85-3EB80130C2C7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985E4B-15A3-484D-8DFD-1500633D51DE}" type="pres">
      <dgm:prSet presAssocID="{B6EFCF65-7AC7-4F81-9C85-3EB80130C2C7}" presName="negativeSpace" presStyleCnt="0"/>
      <dgm:spPr/>
    </dgm:pt>
    <dgm:pt modelId="{BB4FA468-98AE-4FD2-8619-A4302933BDEE}" type="pres">
      <dgm:prSet presAssocID="{B6EFCF65-7AC7-4F81-9C85-3EB80130C2C7}" presName="childText" presStyleLbl="conFgAcc1" presStyleIdx="1" presStyleCnt="5">
        <dgm:presLayoutVars>
          <dgm:bulletEnabled val="1"/>
        </dgm:presLayoutVars>
      </dgm:prSet>
      <dgm:spPr/>
    </dgm:pt>
    <dgm:pt modelId="{DC1930EC-6A12-4496-8A0A-596EEC06788E}" type="pres">
      <dgm:prSet presAssocID="{67DFA2E9-C301-42C6-8E40-7BCE45D21E95}" presName="spaceBetweenRectangles" presStyleCnt="0"/>
      <dgm:spPr/>
    </dgm:pt>
    <dgm:pt modelId="{BDD473B5-0F29-44FA-81C2-6CA07F1E4CA0}" type="pres">
      <dgm:prSet presAssocID="{47463CCA-4A13-411E-809F-311E9DDE82B3}" presName="parentLin" presStyleCnt="0"/>
      <dgm:spPr/>
    </dgm:pt>
    <dgm:pt modelId="{F3584E4E-05B5-40F9-928D-5048ACFCD8A6}" type="pres">
      <dgm:prSet presAssocID="{47463CCA-4A13-411E-809F-311E9DDE82B3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F9ECE352-CA96-4307-BB86-074CC7F9F9E6}" type="pres">
      <dgm:prSet presAssocID="{47463CCA-4A13-411E-809F-311E9DDE82B3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DFAE96-7506-4184-89C8-579CBFFA4123}" type="pres">
      <dgm:prSet presAssocID="{47463CCA-4A13-411E-809F-311E9DDE82B3}" presName="negativeSpace" presStyleCnt="0"/>
      <dgm:spPr/>
    </dgm:pt>
    <dgm:pt modelId="{4A8A3559-4F8A-4EF0-A96C-AD787E8A7220}" type="pres">
      <dgm:prSet presAssocID="{47463CCA-4A13-411E-809F-311E9DDE82B3}" presName="childText" presStyleLbl="conFgAcc1" presStyleIdx="2" presStyleCnt="5">
        <dgm:presLayoutVars>
          <dgm:bulletEnabled val="1"/>
        </dgm:presLayoutVars>
      </dgm:prSet>
      <dgm:spPr/>
    </dgm:pt>
    <dgm:pt modelId="{14052B47-0BA1-4CD5-84C3-8027561A00BA}" type="pres">
      <dgm:prSet presAssocID="{73209A24-1B85-4884-9A0A-5CCF1D2FEA8B}" presName="spaceBetweenRectangles" presStyleCnt="0"/>
      <dgm:spPr/>
    </dgm:pt>
    <dgm:pt modelId="{3EC50A4F-B1CF-467C-89CF-CE2F0184BA2C}" type="pres">
      <dgm:prSet presAssocID="{59CAB289-9FE8-45E1-97D1-665B46FBC439}" presName="parentLin" presStyleCnt="0"/>
      <dgm:spPr/>
    </dgm:pt>
    <dgm:pt modelId="{5BF11E19-6E79-4B42-B4C6-8F13E6AAAD94}" type="pres">
      <dgm:prSet presAssocID="{59CAB289-9FE8-45E1-97D1-665B46FBC439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89871754-98A7-4B21-B37B-9F1DFA037EA1}" type="pres">
      <dgm:prSet presAssocID="{59CAB289-9FE8-45E1-97D1-665B46FBC439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C5075-75F3-4DE2-9AFA-C2A9B101518C}" type="pres">
      <dgm:prSet presAssocID="{59CAB289-9FE8-45E1-97D1-665B46FBC439}" presName="negativeSpace" presStyleCnt="0"/>
      <dgm:spPr/>
    </dgm:pt>
    <dgm:pt modelId="{9752C3FC-9BA5-4773-80FB-C2E74FBD3F52}" type="pres">
      <dgm:prSet presAssocID="{59CAB289-9FE8-45E1-97D1-665B46FBC439}" presName="childText" presStyleLbl="conFgAcc1" presStyleIdx="3" presStyleCnt="5">
        <dgm:presLayoutVars>
          <dgm:bulletEnabled val="1"/>
        </dgm:presLayoutVars>
      </dgm:prSet>
      <dgm:spPr/>
    </dgm:pt>
    <dgm:pt modelId="{A1BF9784-10D0-4B02-A0E8-F63EB5D372E6}" type="pres">
      <dgm:prSet presAssocID="{9D8B3F8E-2730-4427-AF5A-2E7313B18C06}" presName="spaceBetweenRectangles" presStyleCnt="0"/>
      <dgm:spPr/>
    </dgm:pt>
    <dgm:pt modelId="{E0F494B7-307C-44E7-B194-280F24DA9FEC}" type="pres">
      <dgm:prSet presAssocID="{E74BDD1F-D094-40A0-9D46-A8D8BBFF4B98}" presName="parentLin" presStyleCnt="0"/>
      <dgm:spPr/>
    </dgm:pt>
    <dgm:pt modelId="{17F39231-F026-4617-BE89-5585B1F9C2B3}" type="pres">
      <dgm:prSet presAssocID="{E74BDD1F-D094-40A0-9D46-A8D8BBFF4B98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1BA5AE6B-BB6E-4C1F-8816-7DABC975520E}" type="pres">
      <dgm:prSet presAssocID="{E74BDD1F-D094-40A0-9D46-A8D8BBFF4B9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BA06B3-4808-4B8E-9F45-99244C384C66}" type="pres">
      <dgm:prSet presAssocID="{E74BDD1F-D094-40A0-9D46-A8D8BBFF4B98}" presName="negativeSpace" presStyleCnt="0"/>
      <dgm:spPr/>
    </dgm:pt>
    <dgm:pt modelId="{14B6DE8F-E64B-429B-8815-AAE0E3A1125D}" type="pres">
      <dgm:prSet presAssocID="{E74BDD1F-D094-40A0-9D46-A8D8BBFF4B98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CB3F2276-D5A8-45F2-AE06-A045F709B9F6}" type="presOf" srcId="{B6EFCF65-7AC7-4F81-9C85-3EB80130C2C7}" destId="{D6C5EF70-A84F-430A-B732-6CEC86B33135}" srcOrd="0" destOrd="0" presId="urn:microsoft.com/office/officeart/2005/8/layout/list1"/>
    <dgm:cxn modelId="{E4ABB3DE-3BA5-40C4-BAFF-AF811816A3A2}" type="presOf" srcId="{47463CCA-4A13-411E-809F-311E9DDE82B3}" destId="{F9ECE352-CA96-4307-BB86-074CC7F9F9E6}" srcOrd="1" destOrd="0" presId="urn:microsoft.com/office/officeart/2005/8/layout/list1"/>
    <dgm:cxn modelId="{9686FC0F-F740-49AA-9D87-2839BE00404D}" srcId="{CE11AF7D-7178-40F2-81F6-87BE3B6C9F72}" destId="{965EBA79-560A-4945-A093-84914549CD11}" srcOrd="0" destOrd="0" parTransId="{F2120C93-F6A4-44DF-93E9-334C0FEAFB0B}" sibTransId="{FE208A0E-A8C7-4A43-8A19-5396DAE637FA}"/>
    <dgm:cxn modelId="{DD22AA40-8C6D-48EA-B70E-D3FF575A3547}" type="presOf" srcId="{E74BDD1F-D094-40A0-9D46-A8D8BBFF4B98}" destId="{1BA5AE6B-BB6E-4C1F-8816-7DABC975520E}" srcOrd="1" destOrd="0" presId="urn:microsoft.com/office/officeart/2005/8/layout/list1"/>
    <dgm:cxn modelId="{F75316CF-89D6-4DB4-959C-4D1712C757E1}" srcId="{CE11AF7D-7178-40F2-81F6-87BE3B6C9F72}" destId="{E74BDD1F-D094-40A0-9D46-A8D8BBFF4B98}" srcOrd="4" destOrd="0" parTransId="{59DA6F9C-F642-4B18-9CAF-5D9718B2B094}" sibTransId="{FE352A02-3DC9-469D-8516-387E0B1E7344}"/>
    <dgm:cxn modelId="{50CDDD36-7802-454C-811B-108B800C6625}" type="presOf" srcId="{965EBA79-560A-4945-A093-84914549CD11}" destId="{6CB826C1-A0B1-4C01-B9AD-15AE709ECBF5}" srcOrd="1" destOrd="0" presId="urn:microsoft.com/office/officeart/2005/8/layout/list1"/>
    <dgm:cxn modelId="{24AF14EC-4A90-4531-B9B5-A8106FD066C7}" type="presOf" srcId="{965EBA79-560A-4945-A093-84914549CD11}" destId="{EF112156-EA9C-40B7-B2F1-5F5973B86275}" srcOrd="0" destOrd="0" presId="urn:microsoft.com/office/officeart/2005/8/layout/list1"/>
    <dgm:cxn modelId="{E153C934-8FA4-4DA2-9AEA-C6535C820C06}" type="presOf" srcId="{47463CCA-4A13-411E-809F-311E9DDE82B3}" destId="{F3584E4E-05B5-40F9-928D-5048ACFCD8A6}" srcOrd="0" destOrd="0" presId="urn:microsoft.com/office/officeart/2005/8/layout/list1"/>
    <dgm:cxn modelId="{C7D2F92F-7622-478A-81F4-2BEF2F47187D}" type="presOf" srcId="{59CAB289-9FE8-45E1-97D1-665B46FBC439}" destId="{89871754-98A7-4B21-B37B-9F1DFA037EA1}" srcOrd="1" destOrd="0" presId="urn:microsoft.com/office/officeart/2005/8/layout/list1"/>
    <dgm:cxn modelId="{9BBB4938-F859-4356-ACDB-8DDDE7D7E246}" srcId="{CE11AF7D-7178-40F2-81F6-87BE3B6C9F72}" destId="{47463CCA-4A13-411E-809F-311E9DDE82B3}" srcOrd="2" destOrd="0" parTransId="{3B365131-417B-4038-BE58-AA43C0E6106D}" sibTransId="{73209A24-1B85-4884-9A0A-5CCF1D2FEA8B}"/>
    <dgm:cxn modelId="{2A6F156B-2C16-45B6-814C-885E8654F578}" srcId="{CE11AF7D-7178-40F2-81F6-87BE3B6C9F72}" destId="{59CAB289-9FE8-45E1-97D1-665B46FBC439}" srcOrd="3" destOrd="0" parTransId="{B8F8BD0A-B3FA-4D0D-9B93-409B330E7F14}" sibTransId="{9D8B3F8E-2730-4427-AF5A-2E7313B18C06}"/>
    <dgm:cxn modelId="{723F81D7-9138-4004-BFAE-AE2C78887F93}" type="presOf" srcId="{59CAB289-9FE8-45E1-97D1-665B46FBC439}" destId="{5BF11E19-6E79-4B42-B4C6-8F13E6AAAD94}" srcOrd="0" destOrd="0" presId="urn:microsoft.com/office/officeart/2005/8/layout/list1"/>
    <dgm:cxn modelId="{8C43CA92-7463-4A4F-95C3-C65E71E745A4}" type="presOf" srcId="{B6EFCF65-7AC7-4F81-9C85-3EB80130C2C7}" destId="{D110766E-E50F-4AC0-B0F1-8225F380B4F1}" srcOrd="1" destOrd="0" presId="urn:microsoft.com/office/officeart/2005/8/layout/list1"/>
    <dgm:cxn modelId="{C1227930-EB1B-4B47-A45C-0D50085B2B3F}" type="presOf" srcId="{CE11AF7D-7178-40F2-81F6-87BE3B6C9F72}" destId="{A4C3B589-1D54-4BFE-BBE3-64E7FC427CFF}" srcOrd="0" destOrd="0" presId="urn:microsoft.com/office/officeart/2005/8/layout/list1"/>
    <dgm:cxn modelId="{DD5E2D13-EB01-43C3-89C8-D744B5254869}" type="presOf" srcId="{E74BDD1F-D094-40A0-9D46-A8D8BBFF4B98}" destId="{17F39231-F026-4617-BE89-5585B1F9C2B3}" srcOrd="0" destOrd="0" presId="urn:microsoft.com/office/officeart/2005/8/layout/list1"/>
    <dgm:cxn modelId="{CB10DFDB-66B8-4E9C-9B33-3CDEF32330B7}" srcId="{CE11AF7D-7178-40F2-81F6-87BE3B6C9F72}" destId="{B6EFCF65-7AC7-4F81-9C85-3EB80130C2C7}" srcOrd="1" destOrd="0" parTransId="{E5FD53F9-9050-4761-995A-D30F6CF69241}" sibTransId="{67DFA2E9-C301-42C6-8E40-7BCE45D21E95}"/>
    <dgm:cxn modelId="{493FF482-EC39-4519-A5A4-1BD5ED834437}" type="presParOf" srcId="{A4C3B589-1D54-4BFE-BBE3-64E7FC427CFF}" destId="{D2F8F732-6C08-454A-BEF0-D5E2CF311334}" srcOrd="0" destOrd="0" presId="urn:microsoft.com/office/officeart/2005/8/layout/list1"/>
    <dgm:cxn modelId="{3E9E6717-229F-4264-89F3-F0BAB413C750}" type="presParOf" srcId="{D2F8F732-6C08-454A-BEF0-D5E2CF311334}" destId="{EF112156-EA9C-40B7-B2F1-5F5973B86275}" srcOrd="0" destOrd="0" presId="urn:microsoft.com/office/officeart/2005/8/layout/list1"/>
    <dgm:cxn modelId="{7E87A6B7-0068-4933-ADDD-824AF4471D5E}" type="presParOf" srcId="{D2F8F732-6C08-454A-BEF0-D5E2CF311334}" destId="{6CB826C1-A0B1-4C01-B9AD-15AE709ECBF5}" srcOrd="1" destOrd="0" presId="urn:microsoft.com/office/officeart/2005/8/layout/list1"/>
    <dgm:cxn modelId="{3BA61EB4-E487-4D63-A528-FCCD9221E639}" type="presParOf" srcId="{A4C3B589-1D54-4BFE-BBE3-64E7FC427CFF}" destId="{248F7D8E-3E58-4A26-8C0A-6FB6D0DEE479}" srcOrd="1" destOrd="0" presId="urn:microsoft.com/office/officeart/2005/8/layout/list1"/>
    <dgm:cxn modelId="{9C257B53-08FE-4D96-9886-65D5256D012C}" type="presParOf" srcId="{A4C3B589-1D54-4BFE-BBE3-64E7FC427CFF}" destId="{7CEA1647-648F-47BB-961B-09E9BCDC9F31}" srcOrd="2" destOrd="0" presId="urn:microsoft.com/office/officeart/2005/8/layout/list1"/>
    <dgm:cxn modelId="{5804AF36-FA17-4E8E-80CC-2B2057AA7E72}" type="presParOf" srcId="{A4C3B589-1D54-4BFE-BBE3-64E7FC427CFF}" destId="{26E255DF-0CBE-4DF9-8EC8-0DE21EA8916D}" srcOrd="3" destOrd="0" presId="urn:microsoft.com/office/officeart/2005/8/layout/list1"/>
    <dgm:cxn modelId="{B662271A-CB66-4980-B1B4-9F13898B60AE}" type="presParOf" srcId="{A4C3B589-1D54-4BFE-BBE3-64E7FC427CFF}" destId="{0FAD507A-D6E7-497C-9C59-BD3F57D8D2A5}" srcOrd="4" destOrd="0" presId="urn:microsoft.com/office/officeart/2005/8/layout/list1"/>
    <dgm:cxn modelId="{0E8A0E2A-0DC5-47A8-A887-1366E682905D}" type="presParOf" srcId="{0FAD507A-D6E7-497C-9C59-BD3F57D8D2A5}" destId="{D6C5EF70-A84F-430A-B732-6CEC86B33135}" srcOrd="0" destOrd="0" presId="urn:microsoft.com/office/officeart/2005/8/layout/list1"/>
    <dgm:cxn modelId="{006CCBD6-7735-464C-9E56-7E84B3E03B2F}" type="presParOf" srcId="{0FAD507A-D6E7-497C-9C59-BD3F57D8D2A5}" destId="{D110766E-E50F-4AC0-B0F1-8225F380B4F1}" srcOrd="1" destOrd="0" presId="urn:microsoft.com/office/officeart/2005/8/layout/list1"/>
    <dgm:cxn modelId="{ED017DAA-11EB-449B-B012-578565B96ECA}" type="presParOf" srcId="{A4C3B589-1D54-4BFE-BBE3-64E7FC427CFF}" destId="{DF985E4B-15A3-484D-8DFD-1500633D51DE}" srcOrd="5" destOrd="0" presId="urn:microsoft.com/office/officeart/2005/8/layout/list1"/>
    <dgm:cxn modelId="{66A76F88-5EFE-423D-9FF7-EE6CCBAF0A8E}" type="presParOf" srcId="{A4C3B589-1D54-4BFE-BBE3-64E7FC427CFF}" destId="{BB4FA468-98AE-4FD2-8619-A4302933BDEE}" srcOrd="6" destOrd="0" presId="urn:microsoft.com/office/officeart/2005/8/layout/list1"/>
    <dgm:cxn modelId="{770A0506-1258-4FFB-AA57-3996FB4ABB1F}" type="presParOf" srcId="{A4C3B589-1D54-4BFE-BBE3-64E7FC427CFF}" destId="{DC1930EC-6A12-4496-8A0A-596EEC06788E}" srcOrd="7" destOrd="0" presId="urn:microsoft.com/office/officeart/2005/8/layout/list1"/>
    <dgm:cxn modelId="{F5B6B224-B1D1-438A-9D54-9517C4737D49}" type="presParOf" srcId="{A4C3B589-1D54-4BFE-BBE3-64E7FC427CFF}" destId="{BDD473B5-0F29-44FA-81C2-6CA07F1E4CA0}" srcOrd="8" destOrd="0" presId="urn:microsoft.com/office/officeart/2005/8/layout/list1"/>
    <dgm:cxn modelId="{E8CC9982-3496-4F89-8984-94B0E2BCADD6}" type="presParOf" srcId="{BDD473B5-0F29-44FA-81C2-6CA07F1E4CA0}" destId="{F3584E4E-05B5-40F9-928D-5048ACFCD8A6}" srcOrd="0" destOrd="0" presId="urn:microsoft.com/office/officeart/2005/8/layout/list1"/>
    <dgm:cxn modelId="{84190416-9B0D-45F1-B677-3CAA065C4BC3}" type="presParOf" srcId="{BDD473B5-0F29-44FA-81C2-6CA07F1E4CA0}" destId="{F9ECE352-CA96-4307-BB86-074CC7F9F9E6}" srcOrd="1" destOrd="0" presId="urn:microsoft.com/office/officeart/2005/8/layout/list1"/>
    <dgm:cxn modelId="{8AA23C06-C9A5-4207-9198-9ADE83E1F20B}" type="presParOf" srcId="{A4C3B589-1D54-4BFE-BBE3-64E7FC427CFF}" destId="{71DFAE96-7506-4184-89C8-579CBFFA4123}" srcOrd="9" destOrd="0" presId="urn:microsoft.com/office/officeart/2005/8/layout/list1"/>
    <dgm:cxn modelId="{D90B9063-9228-47B1-9EBE-7E6DF2BC60E0}" type="presParOf" srcId="{A4C3B589-1D54-4BFE-BBE3-64E7FC427CFF}" destId="{4A8A3559-4F8A-4EF0-A96C-AD787E8A7220}" srcOrd="10" destOrd="0" presId="urn:microsoft.com/office/officeart/2005/8/layout/list1"/>
    <dgm:cxn modelId="{254E0733-BFAD-49CC-98D3-51E669A57CDF}" type="presParOf" srcId="{A4C3B589-1D54-4BFE-BBE3-64E7FC427CFF}" destId="{14052B47-0BA1-4CD5-84C3-8027561A00BA}" srcOrd="11" destOrd="0" presId="urn:microsoft.com/office/officeart/2005/8/layout/list1"/>
    <dgm:cxn modelId="{24839753-D6CE-4727-A4EF-3C535C3B78E9}" type="presParOf" srcId="{A4C3B589-1D54-4BFE-BBE3-64E7FC427CFF}" destId="{3EC50A4F-B1CF-467C-89CF-CE2F0184BA2C}" srcOrd="12" destOrd="0" presId="urn:microsoft.com/office/officeart/2005/8/layout/list1"/>
    <dgm:cxn modelId="{C465E206-D55F-4E79-84AE-0C8BF37F1FA8}" type="presParOf" srcId="{3EC50A4F-B1CF-467C-89CF-CE2F0184BA2C}" destId="{5BF11E19-6E79-4B42-B4C6-8F13E6AAAD94}" srcOrd="0" destOrd="0" presId="urn:microsoft.com/office/officeart/2005/8/layout/list1"/>
    <dgm:cxn modelId="{0285D384-4C86-49C0-892F-B15B3FE395C0}" type="presParOf" srcId="{3EC50A4F-B1CF-467C-89CF-CE2F0184BA2C}" destId="{89871754-98A7-4B21-B37B-9F1DFA037EA1}" srcOrd="1" destOrd="0" presId="urn:microsoft.com/office/officeart/2005/8/layout/list1"/>
    <dgm:cxn modelId="{16EC5C2C-47BD-4C4D-9249-C1F717876CF8}" type="presParOf" srcId="{A4C3B589-1D54-4BFE-BBE3-64E7FC427CFF}" destId="{2CEC5075-75F3-4DE2-9AFA-C2A9B101518C}" srcOrd="13" destOrd="0" presId="urn:microsoft.com/office/officeart/2005/8/layout/list1"/>
    <dgm:cxn modelId="{9D4C009A-D199-47B7-9E64-3FC113CFD47C}" type="presParOf" srcId="{A4C3B589-1D54-4BFE-BBE3-64E7FC427CFF}" destId="{9752C3FC-9BA5-4773-80FB-C2E74FBD3F52}" srcOrd="14" destOrd="0" presId="urn:microsoft.com/office/officeart/2005/8/layout/list1"/>
    <dgm:cxn modelId="{6BD3C122-AEAF-4796-97E5-8B2E91338217}" type="presParOf" srcId="{A4C3B589-1D54-4BFE-BBE3-64E7FC427CFF}" destId="{A1BF9784-10D0-4B02-A0E8-F63EB5D372E6}" srcOrd="15" destOrd="0" presId="urn:microsoft.com/office/officeart/2005/8/layout/list1"/>
    <dgm:cxn modelId="{9B944704-5156-43D8-B862-48C68B51689B}" type="presParOf" srcId="{A4C3B589-1D54-4BFE-BBE3-64E7FC427CFF}" destId="{E0F494B7-307C-44E7-B194-280F24DA9FEC}" srcOrd="16" destOrd="0" presId="urn:microsoft.com/office/officeart/2005/8/layout/list1"/>
    <dgm:cxn modelId="{CB7CBFAE-89B8-4A35-8971-DF4D783B695D}" type="presParOf" srcId="{E0F494B7-307C-44E7-B194-280F24DA9FEC}" destId="{17F39231-F026-4617-BE89-5585B1F9C2B3}" srcOrd="0" destOrd="0" presId="urn:microsoft.com/office/officeart/2005/8/layout/list1"/>
    <dgm:cxn modelId="{75ECC9E5-CFAB-47D6-9A75-0BF686B556C9}" type="presParOf" srcId="{E0F494B7-307C-44E7-B194-280F24DA9FEC}" destId="{1BA5AE6B-BB6E-4C1F-8816-7DABC975520E}" srcOrd="1" destOrd="0" presId="urn:microsoft.com/office/officeart/2005/8/layout/list1"/>
    <dgm:cxn modelId="{3D072251-9718-4B6B-B525-89A387EFB981}" type="presParOf" srcId="{A4C3B589-1D54-4BFE-BBE3-64E7FC427CFF}" destId="{91BA06B3-4808-4B8E-9F45-99244C384C66}" srcOrd="17" destOrd="0" presId="urn:microsoft.com/office/officeart/2005/8/layout/list1"/>
    <dgm:cxn modelId="{5100AD68-8708-48BC-8AB5-3247521983A5}" type="presParOf" srcId="{A4C3B589-1D54-4BFE-BBE3-64E7FC427CFF}" destId="{14B6DE8F-E64B-429B-8815-AAE0E3A1125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C8AA820F-6CE8-4CDF-9ACE-2567502094F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52C795-974E-4477-85B8-CC4FDD5E636F}">
      <dgm:prSet phldrT="[Текст]" custT="1"/>
      <dgm:spPr/>
      <dgm:t>
        <a:bodyPr/>
        <a:lstStyle/>
        <a:p>
          <a:r>
            <a:rPr lang="uk-UA" sz="1400" b="1" dirty="0" smtClean="0"/>
            <a:t>Використання</a:t>
          </a:r>
          <a:r>
            <a:rPr lang="uk-UA" sz="1400" dirty="0" smtClean="0"/>
            <a:t> - це активна поведінка суб’єкта адміністративних правовідносин щодо здійснення наданих йому юридичних прав (можливостей). Діями щодо використання адміністративно-правових норм є: подання скарги, заява про відпустку, використання наданих державою пільг тощо.</a:t>
          </a:r>
          <a:endParaRPr lang="ru-RU" sz="1400" dirty="0"/>
        </a:p>
      </dgm:t>
    </dgm:pt>
    <dgm:pt modelId="{C750B07C-7440-430D-ABF6-20DADEC6BE00}" type="parTrans" cxnId="{893244FA-534F-45AF-AAB1-1C1369B63840}">
      <dgm:prSet/>
      <dgm:spPr/>
      <dgm:t>
        <a:bodyPr/>
        <a:lstStyle/>
        <a:p>
          <a:endParaRPr lang="ru-RU"/>
        </a:p>
      </dgm:t>
    </dgm:pt>
    <dgm:pt modelId="{132D4E38-DF74-40E0-B411-0E95AC741AEC}" type="sibTrans" cxnId="{893244FA-534F-45AF-AAB1-1C1369B63840}">
      <dgm:prSet/>
      <dgm:spPr/>
      <dgm:t>
        <a:bodyPr/>
        <a:lstStyle/>
        <a:p>
          <a:endParaRPr lang="ru-RU"/>
        </a:p>
      </dgm:t>
    </dgm:pt>
    <dgm:pt modelId="{532B1393-B774-49D2-B130-1D459B529542}">
      <dgm:prSet phldrT="[Текст]" custT="1"/>
      <dgm:spPr/>
      <dgm:t>
        <a:bodyPr/>
        <a:lstStyle/>
        <a:p>
          <a:r>
            <a:rPr lang="uk-UA" sz="1400" b="1" dirty="0" smtClean="0"/>
            <a:t>Додержання</a:t>
          </a:r>
          <a:r>
            <a:rPr lang="uk-UA" sz="1400" dirty="0" smtClean="0"/>
            <a:t> - це пасивна поведінка суб’єкта адміністративних правовідносин, який не допускає порушень адміністративно-правових заборон.</a:t>
          </a:r>
          <a:endParaRPr lang="ru-RU" sz="1400" dirty="0"/>
        </a:p>
      </dgm:t>
    </dgm:pt>
    <dgm:pt modelId="{5A374388-616C-4C23-8824-14E11B82029C}" type="parTrans" cxnId="{00887E45-A24D-4EC6-BC6E-946391EE737E}">
      <dgm:prSet/>
      <dgm:spPr/>
      <dgm:t>
        <a:bodyPr/>
        <a:lstStyle/>
        <a:p>
          <a:endParaRPr lang="ru-RU"/>
        </a:p>
      </dgm:t>
    </dgm:pt>
    <dgm:pt modelId="{1C51989B-E260-481D-B072-D02AE09C3BF4}" type="sibTrans" cxnId="{00887E45-A24D-4EC6-BC6E-946391EE737E}">
      <dgm:prSet/>
      <dgm:spPr/>
      <dgm:t>
        <a:bodyPr/>
        <a:lstStyle/>
        <a:p>
          <a:endParaRPr lang="ru-RU"/>
        </a:p>
      </dgm:t>
    </dgm:pt>
    <dgm:pt modelId="{4341A4A3-0384-4BE4-84A2-2061B09D91D0}">
      <dgm:prSet phldrT="[Текст]" custT="1"/>
      <dgm:spPr/>
      <dgm:t>
        <a:bodyPr/>
        <a:lstStyle/>
        <a:p>
          <a:r>
            <a:rPr lang="uk-UA" sz="1400" b="1" dirty="0" smtClean="0"/>
            <a:t>Застосування</a:t>
          </a:r>
          <a:r>
            <a:rPr lang="uk-UA" sz="1400" dirty="0" smtClean="0"/>
            <a:t> - це діяльність публічної адміністрації з вирішення конкретних справ і видання індивідуальних юридичних актів, що ґрунтуються на вимогах матеріальних або процесуальних норм.</a:t>
          </a:r>
          <a:endParaRPr lang="ru-RU" sz="1400" dirty="0"/>
        </a:p>
      </dgm:t>
    </dgm:pt>
    <dgm:pt modelId="{7C057EB6-59CF-4293-AFEA-F54D95CD5580}" type="parTrans" cxnId="{3D674327-F393-4128-A7B5-F3EC82BE3C32}">
      <dgm:prSet/>
      <dgm:spPr/>
      <dgm:t>
        <a:bodyPr/>
        <a:lstStyle/>
        <a:p>
          <a:endParaRPr lang="ru-RU"/>
        </a:p>
      </dgm:t>
    </dgm:pt>
    <dgm:pt modelId="{425F6E80-2BB5-4C87-8779-80611D3A1950}" type="sibTrans" cxnId="{3D674327-F393-4128-A7B5-F3EC82BE3C32}">
      <dgm:prSet/>
      <dgm:spPr/>
      <dgm:t>
        <a:bodyPr/>
        <a:lstStyle/>
        <a:p>
          <a:endParaRPr lang="ru-RU"/>
        </a:p>
      </dgm:t>
    </dgm:pt>
    <dgm:pt modelId="{9B353EFF-C48C-4379-921E-6C348D691D33}">
      <dgm:prSet custT="1"/>
      <dgm:spPr/>
      <dgm:t>
        <a:bodyPr/>
        <a:lstStyle/>
        <a:p>
          <a:r>
            <a:rPr lang="uk-UA" sz="1400" b="1" dirty="0" smtClean="0"/>
            <a:t>Виконання</a:t>
          </a:r>
          <a:r>
            <a:rPr lang="uk-UA" sz="1400" dirty="0" smtClean="0"/>
            <a:t> - це активна поведінка суб’єкта адміністративних правовідносин щодо виконання юридичних обов’язків. До даного варіанта реалізації адміністративно-правових норм належать такі дії, як сплата податків, подання звітів, здійснення реєстрації, одержання паспорта тощо.</a:t>
          </a:r>
          <a:endParaRPr lang="ru-RU" sz="1400" dirty="0"/>
        </a:p>
      </dgm:t>
    </dgm:pt>
    <dgm:pt modelId="{66360734-88A8-48E5-B67D-9ED3CE7607D7}" type="parTrans" cxnId="{ABEAB3A1-9311-4EC1-BB1E-6CAB2C285955}">
      <dgm:prSet/>
      <dgm:spPr/>
      <dgm:t>
        <a:bodyPr/>
        <a:lstStyle/>
        <a:p>
          <a:endParaRPr lang="ru-RU"/>
        </a:p>
      </dgm:t>
    </dgm:pt>
    <dgm:pt modelId="{25593F4D-11DC-4D5C-B6E8-25C84956F9C1}" type="sibTrans" cxnId="{ABEAB3A1-9311-4EC1-BB1E-6CAB2C285955}">
      <dgm:prSet/>
      <dgm:spPr/>
      <dgm:t>
        <a:bodyPr/>
        <a:lstStyle/>
        <a:p>
          <a:endParaRPr lang="ru-RU"/>
        </a:p>
      </dgm:t>
    </dgm:pt>
    <dgm:pt modelId="{EDF0E797-53FE-4966-87C1-D7C104ADA0F7}" type="pres">
      <dgm:prSet presAssocID="{C8AA820F-6CE8-4CDF-9ACE-2567502094F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5B98DA-FD63-4A9D-9AFD-36CC11DAA1C6}" type="pres">
      <dgm:prSet presAssocID="{9B353EFF-C48C-4379-921E-6C348D691D33}" presName="parentLin" presStyleCnt="0"/>
      <dgm:spPr/>
    </dgm:pt>
    <dgm:pt modelId="{665FFC05-1D8C-4653-BEAA-7E7542D0A714}" type="pres">
      <dgm:prSet presAssocID="{9B353EFF-C48C-4379-921E-6C348D691D33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92B61729-C8E1-47CD-9D25-0BF3FD22F1AB}" type="pres">
      <dgm:prSet presAssocID="{9B353EFF-C48C-4379-921E-6C348D691D33}" presName="parentText" presStyleLbl="node1" presStyleIdx="0" presStyleCnt="4" custScaleX="142857" custScaleY="14787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13FF55-4A28-4E1F-B6A2-118A1EDFD6A3}" type="pres">
      <dgm:prSet presAssocID="{9B353EFF-C48C-4379-921E-6C348D691D33}" presName="negativeSpace" presStyleCnt="0"/>
      <dgm:spPr/>
    </dgm:pt>
    <dgm:pt modelId="{A32F7925-F0F4-4806-963F-CB6641D10F9B}" type="pres">
      <dgm:prSet presAssocID="{9B353EFF-C48C-4379-921E-6C348D691D33}" presName="childText" presStyleLbl="conFgAcc1" presStyleIdx="0" presStyleCnt="4">
        <dgm:presLayoutVars>
          <dgm:bulletEnabled val="1"/>
        </dgm:presLayoutVars>
      </dgm:prSet>
      <dgm:spPr/>
    </dgm:pt>
    <dgm:pt modelId="{30323FBE-EA53-4CE8-965C-3D866F205A99}" type="pres">
      <dgm:prSet presAssocID="{25593F4D-11DC-4D5C-B6E8-25C84956F9C1}" presName="spaceBetweenRectangles" presStyleCnt="0"/>
      <dgm:spPr/>
    </dgm:pt>
    <dgm:pt modelId="{555439BE-CA08-42AF-8FED-0F1222D2B1FC}" type="pres">
      <dgm:prSet presAssocID="{C252C795-974E-4477-85B8-CC4FDD5E636F}" presName="parentLin" presStyleCnt="0"/>
      <dgm:spPr/>
    </dgm:pt>
    <dgm:pt modelId="{46468E58-6D2D-4847-A8B0-24690A49A11C}" type="pres">
      <dgm:prSet presAssocID="{C252C795-974E-4477-85B8-CC4FDD5E636F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7CBF78A9-2AA4-41EE-ADF4-1AF30D374220}" type="pres">
      <dgm:prSet presAssocID="{C252C795-974E-4477-85B8-CC4FDD5E636F}" presName="parentText" presStyleLbl="node1" presStyleIdx="1" presStyleCnt="4" custScaleX="142857" custScaleY="1106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EBA2EE-170E-4ADB-B73B-91FAA284DAA5}" type="pres">
      <dgm:prSet presAssocID="{C252C795-974E-4477-85B8-CC4FDD5E636F}" presName="negativeSpace" presStyleCnt="0"/>
      <dgm:spPr/>
    </dgm:pt>
    <dgm:pt modelId="{B96E4ED9-250A-4BB8-9BC0-62BB25001C3E}" type="pres">
      <dgm:prSet presAssocID="{C252C795-974E-4477-85B8-CC4FDD5E636F}" presName="childText" presStyleLbl="conFgAcc1" presStyleIdx="1" presStyleCnt="4">
        <dgm:presLayoutVars>
          <dgm:bulletEnabled val="1"/>
        </dgm:presLayoutVars>
      </dgm:prSet>
      <dgm:spPr/>
    </dgm:pt>
    <dgm:pt modelId="{ED50F57C-FE0A-4F0F-B499-18F3E0865CA9}" type="pres">
      <dgm:prSet presAssocID="{132D4E38-DF74-40E0-B411-0E95AC741AEC}" presName="spaceBetweenRectangles" presStyleCnt="0"/>
      <dgm:spPr/>
    </dgm:pt>
    <dgm:pt modelId="{CFF1224F-949F-4E7D-BA51-79F0E694B85E}" type="pres">
      <dgm:prSet presAssocID="{532B1393-B774-49D2-B130-1D459B529542}" presName="parentLin" presStyleCnt="0"/>
      <dgm:spPr/>
    </dgm:pt>
    <dgm:pt modelId="{1E7C448D-1C5E-447A-ABA0-824B081186F5}" type="pres">
      <dgm:prSet presAssocID="{532B1393-B774-49D2-B130-1D459B529542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566CB3B5-3188-4A82-9848-2CECF8A20D45}" type="pres">
      <dgm:prSet presAssocID="{532B1393-B774-49D2-B130-1D459B529542}" presName="parentText" presStyleLbl="node1" presStyleIdx="2" presStyleCnt="4" custScaleX="142857" custScaleY="1433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A435A5-0D3F-4E30-BBAC-80BC809FBB35}" type="pres">
      <dgm:prSet presAssocID="{532B1393-B774-49D2-B130-1D459B529542}" presName="negativeSpace" presStyleCnt="0"/>
      <dgm:spPr/>
    </dgm:pt>
    <dgm:pt modelId="{BE46EE93-FE90-42DA-82F6-C9F7AA8CC0D2}" type="pres">
      <dgm:prSet presAssocID="{532B1393-B774-49D2-B130-1D459B529542}" presName="childText" presStyleLbl="conFgAcc1" presStyleIdx="2" presStyleCnt="4">
        <dgm:presLayoutVars>
          <dgm:bulletEnabled val="1"/>
        </dgm:presLayoutVars>
      </dgm:prSet>
      <dgm:spPr/>
    </dgm:pt>
    <dgm:pt modelId="{B6D8E7E9-1066-4CED-8022-AC19B05E1E75}" type="pres">
      <dgm:prSet presAssocID="{1C51989B-E260-481D-B072-D02AE09C3BF4}" presName="spaceBetweenRectangles" presStyleCnt="0"/>
      <dgm:spPr/>
    </dgm:pt>
    <dgm:pt modelId="{75E396AC-DDA0-48B1-BFFF-BB3DBB6EBFCD}" type="pres">
      <dgm:prSet presAssocID="{4341A4A3-0384-4BE4-84A2-2061B09D91D0}" presName="parentLin" presStyleCnt="0"/>
      <dgm:spPr/>
    </dgm:pt>
    <dgm:pt modelId="{8F466B41-353A-4E3B-84AD-AA6F004D776C}" type="pres">
      <dgm:prSet presAssocID="{4341A4A3-0384-4BE4-84A2-2061B09D91D0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C4C48FFA-B87A-4879-B65E-2CABCA4803D4}" type="pres">
      <dgm:prSet presAssocID="{4341A4A3-0384-4BE4-84A2-2061B09D91D0}" presName="parentText" presStyleLbl="node1" presStyleIdx="3" presStyleCnt="4" custScaleX="142857" custScaleY="9048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32F7AE-DA48-41D0-8DB5-1880F2D3858A}" type="pres">
      <dgm:prSet presAssocID="{4341A4A3-0384-4BE4-84A2-2061B09D91D0}" presName="negativeSpace" presStyleCnt="0"/>
      <dgm:spPr/>
    </dgm:pt>
    <dgm:pt modelId="{F6ED469C-914A-4D2A-8FC0-BDB8EB4CD9B7}" type="pres">
      <dgm:prSet presAssocID="{4341A4A3-0384-4BE4-84A2-2061B09D91D0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BEAB3A1-9311-4EC1-BB1E-6CAB2C285955}" srcId="{C8AA820F-6CE8-4CDF-9ACE-2567502094F1}" destId="{9B353EFF-C48C-4379-921E-6C348D691D33}" srcOrd="0" destOrd="0" parTransId="{66360734-88A8-48E5-B67D-9ED3CE7607D7}" sibTransId="{25593F4D-11DC-4D5C-B6E8-25C84956F9C1}"/>
    <dgm:cxn modelId="{893244FA-534F-45AF-AAB1-1C1369B63840}" srcId="{C8AA820F-6CE8-4CDF-9ACE-2567502094F1}" destId="{C252C795-974E-4477-85B8-CC4FDD5E636F}" srcOrd="1" destOrd="0" parTransId="{C750B07C-7440-430D-ABF6-20DADEC6BE00}" sibTransId="{132D4E38-DF74-40E0-B411-0E95AC741AEC}"/>
    <dgm:cxn modelId="{5A09CD7C-6459-4732-A27A-F44CB2155966}" type="presOf" srcId="{9B353EFF-C48C-4379-921E-6C348D691D33}" destId="{92B61729-C8E1-47CD-9D25-0BF3FD22F1AB}" srcOrd="1" destOrd="0" presId="urn:microsoft.com/office/officeart/2005/8/layout/list1"/>
    <dgm:cxn modelId="{00887E45-A24D-4EC6-BC6E-946391EE737E}" srcId="{C8AA820F-6CE8-4CDF-9ACE-2567502094F1}" destId="{532B1393-B774-49D2-B130-1D459B529542}" srcOrd="2" destOrd="0" parTransId="{5A374388-616C-4C23-8824-14E11B82029C}" sibTransId="{1C51989B-E260-481D-B072-D02AE09C3BF4}"/>
    <dgm:cxn modelId="{9B2E9863-BC68-4E6A-9E1F-F8A52B718DEC}" type="presOf" srcId="{4341A4A3-0384-4BE4-84A2-2061B09D91D0}" destId="{C4C48FFA-B87A-4879-B65E-2CABCA4803D4}" srcOrd="1" destOrd="0" presId="urn:microsoft.com/office/officeart/2005/8/layout/list1"/>
    <dgm:cxn modelId="{F150B5F2-86AC-4E66-81B6-9D2FBE8264E1}" type="presOf" srcId="{C8AA820F-6CE8-4CDF-9ACE-2567502094F1}" destId="{EDF0E797-53FE-4966-87C1-D7C104ADA0F7}" srcOrd="0" destOrd="0" presId="urn:microsoft.com/office/officeart/2005/8/layout/list1"/>
    <dgm:cxn modelId="{A5BC17EA-6683-4AC9-BC79-243B83C445F3}" type="presOf" srcId="{C252C795-974E-4477-85B8-CC4FDD5E636F}" destId="{46468E58-6D2D-4847-A8B0-24690A49A11C}" srcOrd="0" destOrd="0" presId="urn:microsoft.com/office/officeart/2005/8/layout/list1"/>
    <dgm:cxn modelId="{3D674327-F393-4128-A7B5-F3EC82BE3C32}" srcId="{C8AA820F-6CE8-4CDF-9ACE-2567502094F1}" destId="{4341A4A3-0384-4BE4-84A2-2061B09D91D0}" srcOrd="3" destOrd="0" parTransId="{7C057EB6-59CF-4293-AFEA-F54D95CD5580}" sibTransId="{425F6E80-2BB5-4C87-8779-80611D3A1950}"/>
    <dgm:cxn modelId="{239F0A8D-C3D1-492E-84F4-9B3653D8577F}" type="presOf" srcId="{9B353EFF-C48C-4379-921E-6C348D691D33}" destId="{665FFC05-1D8C-4653-BEAA-7E7542D0A714}" srcOrd="0" destOrd="0" presId="urn:microsoft.com/office/officeart/2005/8/layout/list1"/>
    <dgm:cxn modelId="{7F7EF73D-5AC8-4200-9F32-483817065BC9}" type="presOf" srcId="{532B1393-B774-49D2-B130-1D459B529542}" destId="{566CB3B5-3188-4A82-9848-2CECF8A20D45}" srcOrd="1" destOrd="0" presId="urn:microsoft.com/office/officeart/2005/8/layout/list1"/>
    <dgm:cxn modelId="{5C8DAE10-9083-44C5-A188-5D39511F6421}" type="presOf" srcId="{4341A4A3-0384-4BE4-84A2-2061B09D91D0}" destId="{8F466B41-353A-4E3B-84AD-AA6F004D776C}" srcOrd="0" destOrd="0" presId="urn:microsoft.com/office/officeart/2005/8/layout/list1"/>
    <dgm:cxn modelId="{4A6950AB-9523-4600-8270-48D1245765F5}" type="presOf" srcId="{532B1393-B774-49D2-B130-1D459B529542}" destId="{1E7C448D-1C5E-447A-ABA0-824B081186F5}" srcOrd="0" destOrd="0" presId="urn:microsoft.com/office/officeart/2005/8/layout/list1"/>
    <dgm:cxn modelId="{ED6ACA43-E83B-4F4C-AB8C-68664CFE9BAC}" type="presOf" srcId="{C252C795-974E-4477-85B8-CC4FDD5E636F}" destId="{7CBF78A9-2AA4-41EE-ADF4-1AF30D374220}" srcOrd="1" destOrd="0" presId="urn:microsoft.com/office/officeart/2005/8/layout/list1"/>
    <dgm:cxn modelId="{F832D599-48F6-4FAD-BD6F-94ADC8DD5663}" type="presParOf" srcId="{EDF0E797-53FE-4966-87C1-D7C104ADA0F7}" destId="{B25B98DA-FD63-4A9D-9AFD-36CC11DAA1C6}" srcOrd="0" destOrd="0" presId="urn:microsoft.com/office/officeart/2005/8/layout/list1"/>
    <dgm:cxn modelId="{F09C4771-03A7-4C36-B446-7BBC91E7A392}" type="presParOf" srcId="{B25B98DA-FD63-4A9D-9AFD-36CC11DAA1C6}" destId="{665FFC05-1D8C-4653-BEAA-7E7542D0A714}" srcOrd="0" destOrd="0" presId="urn:microsoft.com/office/officeart/2005/8/layout/list1"/>
    <dgm:cxn modelId="{6D66FB92-A127-457B-AE4F-F2E6D73C4E25}" type="presParOf" srcId="{B25B98DA-FD63-4A9D-9AFD-36CC11DAA1C6}" destId="{92B61729-C8E1-47CD-9D25-0BF3FD22F1AB}" srcOrd="1" destOrd="0" presId="urn:microsoft.com/office/officeart/2005/8/layout/list1"/>
    <dgm:cxn modelId="{52332630-967D-435C-9044-C85E982C222D}" type="presParOf" srcId="{EDF0E797-53FE-4966-87C1-D7C104ADA0F7}" destId="{DE13FF55-4A28-4E1F-B6A2-118A1EDFD6A3}" srcOrd="1" destOrd="0" presId="urn:microsoft.com/office/officeart/2005/8/layout/list1"/>
    <dgm:cxn modelId="{76FDA774-61F6-4659-B08B-CF38DE310464}" type="presParOf" srcId="{EDF0E797-53FE-4966-87C1-D7C104ADA0F7}" destId="{A32F7925-F0F4-4806-963F-CB6641D10F9B}" srcOrd="2" destOrd="0" presId="urn:microsoft.com/office/officeart/2005/8/layout/list1"/>
    <dgm:cxn modelId="{63273EAE-F7F3-4218-B492-6C8151555418}" type="presParOf" srcId="{EDF0E797-53FE-4966-87C1-D7C104ADA0F7}" destId="{30323FBE-EA53-4CE8-965C-3D866F205A99}" srcOrd="3" destOrd="0" presId="urn:microsoft.com/office/officeart/2005/8/layout/list1"/>
    <dgm:cxn modelId="{3E551D1B-8916-4638-8D7B-6FB77AB1DCF5}" type="presParOf" srcId="{EDF0E797-53FE-4966-87C1-D7C104ADA0F7}" destId="{555439BE-CA08-42AF-8FED-0F1222D2B1FC}" srcOrd="4" destOrd="0" presId="urn:microsoft.com/office/officeart/2005/8/layout/list1"/>
    <dgm:cxn modelId="{3E7B3391-388C-43D3-84F1-C9568A6E80F6}" type="presParOf" srcId="{555439BE-CA08-42AF-8FED-0F1222D2B1FC}" destId="{46468E58-6D2D-4847-A8B0-24690A49A11C}" srcOrd="0" destOrd="0" presId="urn:microsoft.com/office/officeart/2005/8/layout/list1"/>
    <dgm:cxn modelId="{56FE11CB-8C91-47D6-BFED-40F5DAAB2111}" type="presParOf" srcId="{555439BE-CA08-42AF-8FED-0F1222D2B1FC}" destId="{7CBF78A9-2AA4-41EE-ADF4-1AF30D374220}" srcOrd="1" destOrd="0" presId="urn:microsoft.com/office/officeart/2005/8/layout/list1"/>
    <dgm:cxn modelId="{33D4FEFB-61E1-4B62-B6D7-EE576C3157FE}" type="presParOf" srcId="{EDF0E797-53FE-4966-87C1-D7C104ADA0F7}" destId="{9FEBA2EE-170E-4ADB-B73B-91FAA284DAA5}" srcOrd="5" destOrd="0" presId="urn:microsoft.com/office/officeart/2005/8/layout/list1"/>
    <dgm:cxn modelId="{B0B5C46E-61DB-4A9B-A75D-CB49AFBE6B5D}" type="presParOf" srcId="{EDF0E797-53FE-4966-87C1-D7C104ADA0F7}" destId="{B96E4ED9-250A-4BB8-9BC0-62BB25001C3E}" srcOrd="6" destOrd="0" presId="urn:microsoft.com/office/officeart/2005/8/layout/list1"/>
    <dgm:cxn modelId="{B53D74DC-9542-4C1C-92AA-82132D75FE21}" type="presParOf" srcId="{EDF0E797-53FE-4966-87C1-D7C104ADA0F7}" destId="{ED50F57C-FE0A-4F0F-B499-18F3E0865CA9}" srcOrd="7" destOrd="0" presId="urn:microsoft.com/office/officeart/2005/8/layout/list1"/>
    <dgm:cxn modelId="{81AC9D98-FEEE-4158-BB07-000D43BD813F}" type="presParOf" srcId="{EDF0E797-53FE-4966-87C1-D7C104ADA0F7}" destId="{CFF1224F-949F-4E7D-BA51-79F0E694B85E}" srcOrd="8" destOrd="0" presId="urn:microsoft.com/office/officeart/2005/8/layout/list1"/>
    <dgm:cxn modelId="{ED1C8987-F138-438F-A914-9E1B59D0425A}" type="presParOf" srcId="{CFF1224F-949F-4E7D-BA51-79F0E694B85E}" destId="{1E7C448D-1C5E-447A-ABA0-824B081186F5}" srcOrd="0" destOrd="0" presId="urn:microsoft.com/office/officeart/2005/8/layout/list1"/>
    <dgm:cxn modelId="{FE9D4C1E-6191-4723-AFAE-44ADA047E9F6}" type="presParOf" srcId="{CFF1224F-949F-4E7D-BA51-79F0E694B85E}" destId="{566CB3B5-3188-4A82-9848-2CECF8A20D45}" srcOrd="1" destOrd="0" presId="urn:microsoft.com/office/officeart/2005/8/layout/list1"/>
    <dgm:cxn modelId="{79F8D55C-7CAC-436A-B4FA-4CF04F3E4DD6}" type="presParOf" srcId="{EDF0E797-53FE-4966-87C1-D7C104ADA0F7}" destId="{81A435A5-0D3F-4E30-BBAC-80BC809FBB35}" srcOrd="9" destOrd="0" presId="urn:microsoft.com/office/officeart/2005/8/layout/list1"/>
    <dgm:cxn modelId="{3F044861-42A9-46D7-9C6C-311B4CDAA38C}" type="presParOf" srcId="{EDF0E797-53FE-4966-87C1-D7C104ADA0F7}" destId="{BE46EE93-FE90-42DA-82F6-C9F7AA8CC0D2}" srcOrd="10" destOrd="0" presId="urn:microsoft.com/office/officeart/2005/8/layout/list1"/>
    <dgm:cxn modelId="{8AD97B9D-B8B6-4AF8-9872-129BA3027BDD}" type="presParOf" srcId="{EDF0E797-53FE-4966-87C1-D7C104ADA0F7}" destId="{B6D8E7E9-1066-4CED-8022-AC19B05E1E75}" srcOrd="11" destOrd="0" presId="urn:microsoft.com/office/officeart/2005/8/layout/list1"/>
    <dgm:cxn modelId="{426232A6-CFDA-4E04-AD41-4405D3930ED4}" type="presParOf" srcId="{EDF0E797-53FE-4966-87C1-D7C104ADA0F7}" destId="{75E396AC-DDA0-48B1-BFFF-BB3DBB6EBFCD}" srcOrd="12" destOrd="0" presId="urn:microsoft.com/office/officeart/2005/8/layout/list1"/>
    <dgm:cxn modelId="{017C48E6-4995-470E-85B2-9BBAE19AAD41}" type="presParOf" srcId="{75E396AC-DDA0-48B1-BFFF-BB3DBB6EBFCD}" destId="{8F466B41-353A-4E3B-84AD-AA6F004D776C}" srcOrd="0" destOrd="0" presId="urn:microsoft.com/office/officeart/2005/8/layout/list1"/>
    <dgm:cxn modelId="{40AFF820-D0AF-477E-95AF-FA6E1D3F116D}" type="presParOf" srcId="{75E396AC-DDA0-48B1-BFFF-BB3DBB6EBFCD}" destId="{C4C48FFA-B87A-4879-B65E-2CABCA4803D4}" srcOrd="1" destOrd="0" presId="urn:microsoft.com/office/officeart/2005/8/layout/list1"/>
    <dgm:cxn modelId="{D89E4CAC-2ABD-495F-822B-44791C2D23F6}" type="presParOf" srcId="{EDF0E797-53FE-4966-87C1-D7C104ADA0F7}" destId="{0532F7AE-DA48-41D0-8DB5-1880F2D3858A}" srcOrd="13" destOrd="0" presId="urn:microsoft.com/office/officeart/2005/8/layout/list1"/>
    <dgm:cxn modelId="{D4A9AD6D-DB4D-4403-AFD0-FCAFFCB46BF0}" type="presParOf" srcId="{EDF0E797-53FE-4966-87C1-D7C104ADA0F7}" destId="{F6ED469C-914A-4D2A-8FC0-BDB8EB4CD9B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147C9980-6381-421D-80C1-A699A4FEA397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5CE2D4B-0CA5-4B01-BC94-FDC8BD5DEA10}">
      <dgm:prSet phldrT="[Текст]" custT="1"/>
      <dgm:spPr/>
      <dgm:t>
        <a:bodyPr/>
        <a:lstStyle/>
        <a:p>
          <a:r>
            <a:rPr lang="uk-UA" sz="1400" b="1" dirty="0" smtClean="0"/>
            <a:t>Юридичні факти</a:t>
          </a:r>
          <a:r>
            <a:rPr lang="uk-UA" sz="1400" dirty="0" smtClean="0"/>
            <a:t> - це певні дії та події, які служать фактичною підставою для виникнення, зміни та припинення адміністративно-правових відносин.</a:t>
          </a:r>
          <a:endParaRPr lang="ru-RU" sz="1400" dirty="0"/>
        </a:p>
      </dgm:t>
    </dgm:pt>
    <dgm:pt modelId="{1987513B-43BC-42EC-B151-3823810CE5AF}" type="parTrans" cxnId="{5F859A63-75FB-474D-A65F-AB88B20A420B}">
      <dgm:prSet/>
      <dgm:spPr/>
      <dgm:t>
        <a:bodyPr/>
        <a:lstStyle/>
        <a:p>
          <a:endParaRPr lang="ru-RU"/>
        </a:p>
      </dgm:t>
    </dgm:pt>
    <dgm:pt modelId="{63631734-E76B-4CC5-8571-622F6FADF47B}" type="sibTrans" cxnId="{5F859A63-75FB-474D-A65F-AB88B20A420B}">
      <dgm:prSet/>
      <dgm:spPr/>
      <dgm:t>
        <a:bodyPr/>
        <a:lstStyle/>
        <a:p>
          <a:endParaRPr lang="ru-RU"/>
        </a:p>
      </dgm:t>
    </dgm:pt>
    <dgm:pt modelId="{83A15640-FD36-4354-A178-C0377F663AD3}">
      <dgm:prSet phldrT="[Текст]" custT="1"/>
      <dgm:spPr/>
      <dgm:t>
        <a:bodyPr/>
        <a:lstStyle/>
        <a:p>
          <a:r>
            <a:rPr lang="uk-UA" sz="1400" b="1" dirty="0" smtClean="0"/>
            <a:t>Суб’єкти</a:t>
          </a:r>
          <a:r>
            <a:rPr lang="uk-UA" sz="1400" dirty="0" smtClean="0"/>
            <a:t> - це конкретні учасники адміністративно-правових відносин - юридичні та фізичні особи, наділені правами та обов’язками у сфері управлінської діяльності. Передумовою вступу названих суб’єктів у конкретні адміністративно-правові відносини є наявність у них правоздатності та дієздатності.</a:t>
          </a:r>
          <a:endParaRPr lang="ru-RU" sz="1400" dirty="0"/>
        </a:p>
      </dgm:t>
    </dgm:pt>
    <dgm:pt modelId="{9AA63509-F48C-427C-8DFB-DBB6680637AF}" type="parTrans" cxnId="{BA7E9EF7-51C3-4D46-BE76-5177E600AA58}">
      <dgm:prSet/>
      <dgm:spPr/>
      <dgm:t>
        <a:bodyPr/>
        <a:lstStyle/>
        <a:p>
          <a:endParaRPr lang="ru-RU"/>
        </a:p>
      </dgm:t>
    </dgm:pt>
    <dgm:pt modelId="{FC1F69F6-9885-48E3-A0FD-70DBFF7CB233}" type="sibTrans" cxnId="{BA7E9EF7-51C3-4D46-BE76-5177E600AA58}">
      <dgm:prSet/>
      <dgm:spPr/>
      <dgm:t>
        <a:bodyPr/>
        <a:lstStyle/>
        <a:p>
          <a:endParaRPr lang="ru-RU"/>
        </a:p>
      </dgm:t>
    </dgm:pt>
    <dgm:pt modelId="{DAFA2133-9B0F-4412-BF01-EA65B7FA5CF3}">
      <dgm:prSet phldrT="[Текст]" custT="1"/>
      <dgm:spPr/>
      <dgm:t>
        <a:bodyPr/>
        <a:lstStyle/>
        <a:p>
          <a:r>
            <a:rPr lang="uk-UA" sz="1400" b="1" dirty="0" smtClean="0"/>
            <a:t>Об’єкт</a:t>
          </a:r>
          <a:r>
            <a:rPr lang="uk-UA" sz="1400" dirty="0" smtClean="0"/>
            <a:t> - це те відносно чого виникають, розвиваються і припиняються адміністративно-правові відносини.</a:t>
          </a:r>
          <a:endParaRPr lang="ru-RU" sz="1400" dirty="0"/>
        </a:p>
      </dgm:t>
    </dgm:pt>
    <dgm:pt modelId="{B081EE97-7F08-44FD-A54D-58E2E71D8116}" type="parTrans" cxnId="{0530C095-6AED-43C3-9F80-85E232CF0896}">
      <dgm:prSet/>
      <dgm:spPr/>
      <dgm:t>
        <a:bodyPr/>
        <a:lstStyle/>
        <a:p>
          <a:endParaRPr lang="ru-RU"/>
        </a:p>
      </dgm:t>
    </dgm:pt>
    <dgm:pt modelId="{F299ABCB-B487-4CAA-BA32-DBCEBF50CBCD}" type="sibTrans" cxnId="{0530C095-6AED-43C3-9F80-85E232CF0896}">
      <dgm:prSet/>
      <dgm:spPr/>
      <dgm:t>
        <a:bodyPr/>
        <a:lstStyle/>
        <a:p>
          <a:endParaRPr lang="ru-RU"/>
        </a:p>
      </dgm:t>
    </dgm:pt>
    <dgm:pt modelId="{B17C4CAC-CA23-4B94-9859-AED6F72BD8E0}">
      <dgm:prSet custT="1"/>
      <dgm:spPr/>
      <dgm:t>
        <a:bodyPr/>
        <a:lstStyle/>
        <a:p>
          <a:r>
            <a:rPr lang="uk-UA" sz="1400" b="1" dirty="0" smtClean="0"/>
            <a:t>Юридична основа</a:t>
          </a:r>
          <a:r>
            <a:rPr lang="uk-UA" sz="1400" dirty="0" smtClean="0"/>
            <a:t> - це адміністративно-правові норми - як матеріальні так і процесуальні, на підставі яких виникають відносини.</a:t>
          </a:r>
          <a:endParaRPr lang="ru-RU" sz="1400" dirty="0"/>
        </a:p>
      </dgm:t>
    </dgm:pt>
    <dgm:pt modelId="{4B517C28-D4D5-4684-8F3B-56EA717BFF52}" type="parTrans" cxnId="{9AB75B23-BB34-4AFF-B4D7-335C30E1B7C3}">
      <dgm:prSet/>
      <dgm:spPr/>
      <dgm:t>
        <a:bodyPr/>
        <a:lstStyle/>
        <a:p>
          <a:endParaRPr lang="ru-RU"/>
        </a:p>
      </dgm:t>
    </dgm:pt>
    <dgm:pt modelId="{7995EF20-7739-4933-93D3-8F2E63857A6A}" type="sibTrans" cxnId="{9AB75B23-BB34-4AFF-B4D7-335C30E1B7C3}">
      <dgm:prSet/>
      <dgm:spPr/>
      <dgm:t>
        <a:bodyPr/>
        <a:lstStyle/>
        <a:p>
          <a:endParaRPr lang="ru-RU"/>
        </a:p>
      </dgm:t>
    </dgm:pt>
    <dgm:pt modelId="{03744982-B7E7-4F5C-94CA-34DBCCD16540}" type="pres">
      <dgm:prSet presAssocID="{147C9980-6381-421D-80C1-A699A4FEA3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2B369B-F2AF-49B6-8B20-EE13565F176D}" type="pres">
      <dgm:prSet presAssocID="{B17C4CAC-CA23-4B94-9859-AED6F72BD8E0}" presName="parentLin" presStyleCnt="0"/>
      <dgm:spPr/>
    </dgm:pt>
    <dgm:pt modelId="{1F790932-6D09-412F-B287-95E3940FBEA6}" type="pres">
      <dgm:prSet presAssocID="{B17C4CAC-CA23-4B94-9859-AED6F72BD8E0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68604FE0-FD93-4F7A-8127-E7F5C9B52189}" type="pres">
      <dgm:prSet presAssocID="{B17C4CAC-CA23-4B94-9859-AED6F72BD8E0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AD021D-C828-4DF9-9B0C-929D6A4D97AB}" type="pres">
      <dgm:prSet presAssocID="{B17C4CAC-CA23-4B94-9859-AED6F72BD8E0}" presName="negativeSpace" presStyleCnt="0"/>
      <dgm:spPr/>
    </dgm:pt>
    <dgm:pt modelId="{05F180AC-DF84-4860-B833-F62D5CA187CC}" type="pres">
      <dgm:prSet presAssocID="{B17C4CAC-CA23-4B94-9859-AED6F72BD8E0}" presName="childText" presStyleLbl="conFgAcc1" presStyleIdx="0" presStyleCnt="4">
        <dgm:presLayoutVars>
          <dgm:bulletEnabled val="1"/>
        </dgm:presLayoutVars>
      </dgm:prSet>
      <dgm:spPr/>
    </dgm:pt>
    <dgm:pt modelId="{6C07D725-0E5B-4562-B53C-CFAC3C227966}" type="pres">
      <dgm:prSet presAssocID="{7995EF20-7739-4933-93D3-8F2E63857A6A}" presName="spaceBetweenRectangles" presStyleCnt="0"/>
      <dgm:spPr/>
    </dgm:pt>
    <dgm:pt modelId="{C9B75409-F328-4FB1-A6D2-8ABE37712F17}" type="pres">
      <dgm:prSet presAssocID="{E5CE2D4B-0CA5-4B01-BC94-FDC8BD5DEA10}" presName="parentLin" presStyleCnt="0"/>
      <dgm:spPr/>
    </dgm:pt>
    <dgm:pt modelId="{5163ADB5-14BF-4E30-96A1-5161BB1D7771}" type="pres">
      <dgm:prSet presAssocID="{E5CE2D4B-0CA5-4B01-BC94-FDC8BD5DEA10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BC6B9137-CD20-4763-91EE-11FE43BA6678}" type="pres">
      <dgm:prSet presAssocID="{E5CE2D4B-0CA5-4B01-BC94-FDC8BD5DEA10}" presName="parentText" presStyleLbl="node1" presStyleIdx="1" presStyleCnt="4" custScaleX="142857" custLinFactX="26659" custLinFactNeighborX="100000" custLinFactNeighborY="-39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B987B8-0EEB-4986-9885-350C8514B1BC}" type="pres">
      <dgm:prSet presAssocID="{E5CE2D4B-0CA5-4B01-BC94-FDC8BD5DEA10}" presName="negativeSpace" presStyleCnt="0"/>
      <dgm:spPr/>
    </dgm:pt>
    <dgm:pt modelId="{1AEF91A3-6ED8-402B-9640-E2487AC798B5}" type="pres">
      <dgm:prSet presAssocID="{E5CE2D4B-0CA5-4B01-BC94-FDC8BD5DEA10}" presName="childText" presStyleLbl="conFgAcc1" presStyleIdx="1" presStyleCnt="4">
        <dgm:presLayoutVars>
          <dgm:bulletEnabled val="1"/>
        </dgm:presLayoutVars>
      </dgm:prSet>
      <dgm:spPr/>
    </dgm:pt>
    <dgm:pt modelId="{8004E4B1-E1EB-4B52-95F8-20F06112FF6F}" type="pres">
      <dgm:prSet presAssocID="{63631734-E76B-4CC5-8571-622F6FADF47B}" presName="spaceBetweenRectangles" presStyleCnt="0"/>
      <dgm:spPr/>
    </dgm:pt>
    <dgm:pt modelId="{CABC3B8D-60F4-4FF3-A3EE-5F806C05D912}" type="pres">
      <dgm:prSet presAssocID="{83A15640-FD36-4354-A178-C0377F663AD3}" presName="parentLin" presStyleCnt="0"/>
      <dgm:spPr/>
    </dgm:pt>
    <dgm:pt modelId="{11A93604-F2B8-49DB-BEE2-1420F012ED3A}" type="pres">
      <dgm:prSet presAssocID="{83A15640-FD36-4354-A178-C0377F663AD3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2CF6A1C0-F39F-4C1B-B9A6-B1ED76544135}" type="pres">
      <dgm:prSet presAssocID="{83A15640-FD36-4354-A178-C0377F663AD3}" presName="parentText" presStyleLbl="node1" presStyleIdx="2" presStyleCnt="4" custScaleX="142857" custScaleY="1362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682836-F87E-4511-90D3-34B0AA31E515}" type="pres">
      <dgm:prSet presAssocID="{83A15640-FD36-4354-A178-C0377F663AD3}" presName="negativeSpace" presStyleCnt="0"/>
      <dgm:spPr/>
    </dgm:pt>
    <dgm:pt modelId="{16BED5D6-B69C-4D5B-AA64-C09FB218F8C3}" type="pres">
      <dgm:prSet presAssocID="{83A15640-FD36-4354-A178-C0377F663AD3}" presName="childText" presStyleLbl="conFgAcc1" presStyleIdx="2" presStyleCnt="4">
        <dgm:presLayoutVars>
          <dgm:bulletEnabled val="1"/>
        </dgm:presLayoutVars>
      </dgm:prSet>
      <dgm:spPr/>
    </dgm:pt>
    <dgm:pt modelId="{E76DBC1A-1C81-4573-A7DC-6F243700CB06}" type="pres">
      <dgm:prSet presAssocID="{FC1F69F6-9885-48E3-A0FD-70DBFF7CB233}" presName="spaceBetweenRectangles" presStyleCnt="0"/>
      <dgm:spPr/>
    </dgm:pt>
    <dgm:pt modelId="{3B470C8D-EF16-4B2F-B684-C3FAF829396C}" type="pres">
      <dgm:prSet presAssocID="{DAFA2133-9B0F-4412-BF01-EA65B7FA5CF3}" presName="parentLin" presStyleCnt="0"/>
      <dgm:spPr/>
    </dgm:pt>
    <dgm:pt modelId="{B97C256C-B515-483B-A831-B66ACF887F9C}" type="pres">
      <dgm:prSet presAssocID="{DAFA2133-9B0F-4412-BF01-EA65B7FA5CF3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6C66D850-6064-4BAE-8FFB-715380D0E872}" type="pres">
      <dgm:prSet presAssocID="{DAFA2133-9B0F-4412-BF01-EA65B7FA5CF3}" presName="parentText" presStyleLbl="node1" presStyleIdx="3" presStyleCnt="4" custScaleX="142857" custScaleY="8453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C61248-E451-45A2-83B8-73200B9D1C72}" type="pres">
      <dgm:prSet presAssocID="{DAFA2133-9B0F-4412-BF01-EA65B7FA5CF3}" presName="negativeSpace" presStyleCnt="0"/>
      <dgm:spPr/>
    </dgm:pt>
    <dgm:pt modelId="{7DB823BB-6A8B-40BA-ABCF-7CF6F5CBA608}" type="pres">
      <dgm:prSet presAssocID="{DAFA2133-9B0F-4412-BF01-EA65B7FA5CF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DD38A407-27B1-4004-B0CB-4FDBC5519C1E}" type="presOf" srcId="{E5CE2D4B-0CA5-4B01-BC94-FDC8BD5DEA10}" destId="{BC6B9137-CD20-4763-91EE-11FE43BA6678}" srcOrd="1" destOrd="0" presId="urn:microsoft.com/office/officeart/2005/8/layout/list1"/>
    <dgm:cxn modelId="{80565333-F082-4863-B504-ADE8D0F57E1A}" type="presOf" srcId="{147C9980-6381-421D-80C1-A699A4FEA397}" destId="{03744982-B7E7-4F5C-94CA-34DBCCD16540}" srcOrd="0" destOrd="0" presId="urn:microsoft.com/office/officeart/2005/8/layout/list1"/>
    <dgm:cxn modelId="{68F3130E-CFE0-45AF-AB70-C9EF9D631EC1}" type="presOf" srcId="{B17C4CAC-CA23-4B94-9859-AED6F72BD8E0}" destId="{68604FE0-FD93-4F7A-8127-E7F5C9B52189}" srcOrd="1" destOrd="0" presId="urn:microsoft.com/office/officeart/2005/8/layout/list1"/>
    <dgm:cxn modelId="{7466ADAB-6D2D-45D8-8E91-95B691E5F2C8}" type="presOf" srcId="{B17C4CAC-CA23-4B94-9859-AED6F72BD8E0}" destId="{1F790932-6D09-412F-B287-95E3940FBEA6}" srcOrd="0" destOrd="0" presId="urn:microsoft.com/office/officeart/2005/8/layout/list1"/>
    <dgm:cxn modelId="{5F859A63-75FB-474D-A65F-AB88B20A420B}" srcId="{147C9980-6381-421D-80C1-A699A4FEA397}" destId="{E5CE2D4B-0CA5-4B01-BC94-FDC8BD5DEA10}" srcOrd="1" destOrd="0" parTransId="{1987513B-43BC-42EC-B151-3823810CE5AF}" sibTransId="{63631734-E76B-4CC5-8571-622F6FADF47B}"/>
    <dgm:cxn modelId="{BA7E9EF7-51C3-4D46-BE76-5177E600AA58}" srcId="{147C9980-6381-421D-80C1-A699A4FEA397}" destId="{83A15640-FD36-4354-A178-C0377F663AD3}" srcOrd="2" destOrd="0" parTransId="{9AA63509-F48C-427C-8DFB-DBB6680637AF}" sibTransId="{FC1F69F6-9885-48E3-A0FD-70DBFF7CB233}"/>
    <dgm:cxn modelId="{0530C095-6AED-43C3-9F80-85E232CF0896}" srcId="{147C9980-6381-421D-80C1-A699A4FEA397}" destId="{DAFA2133-9B0F-4412-BF01-EA65B7FA5CF3}" srcOrd="3" destOrd="0" parTransId="{B081EE97-7F08-44FD-A54D-58E2E71D8116}" sibTransId="{F299ABCB-B487-4CAA-BA32-DBCEBF50CBCD}"/>
    <dgm:cxn modelId="{9AB75B23-BB34-4AFF-B4D7-335C30E1B7C3}" srcId="{147C9980-6381-421D-80C1-A699A4FEA397}" destId="{B17C4CAC-CA23-4B94-9859-AED6F72BD8E0}" srcOrd="0" destOrd="0" parTransId="{4B517C28-D4D5-4684-8F3B-56EA717BFF52}" sibTransId="{7995EF20-7739-4933-93D3-8F2E63857A6A}"/>
    <dgm:cxn modelId="{287987C7-3BF9-45B7-A6ED-1D087095C3EC}" type="presOf" srcId="{DAFA2133-9B0F-4412-BF01-EA65B7FA5CF3}" destId="{6C66D850-6064-4BAE-8FFB-715380D0E872}" srcOrd="1" destOrd="0" presId="urn:microsoft.com/office/officeart/2005/8/layout/list1"/>
    <dgm:cxn modelId="{D376B280-A4B1-4BFA-860B-BCAD9596E549}" type="presOf" srcId="{E5CE2D4B-0CA5-4B01-BC94-FDC8BD5DEA10}" destId="{5163ADB5-14BF-4E30-96A1-5161BB1D7771}" srcOrd="0" destOrd="0" presId="urn:microsoft.com/office/officeart/2005/8/layout/list1"/>
    <dgm:cxn modelId="{17E4545A-B25D-4A02-BC82-A7D83AB5D058}" type="presOf" srcId="{83A15640-FD36-4354-A178-C0377F663AD3}" destId="{11A93604-F2B8-49DB-BEE2-1420F012ED3A}" srcOrd="0" destOrd="0" presId="urn:microsoft.com/office/officeart/2005/8/layout/list1"/>
    <dgm:cxn modelId="{D0353EAC-84E7-4C16-BBD6-E4D8DE158C96}" type="presOf" srcId="{83A15640-FD36-4354-A178-C0377F663AD3}" destId="{2CF6A1C0-F39F-4C1B-B9A6-B1ED76544135}" srcOrd="1" destOrd="0" presId="urn:microsoft.com/office/officeart/2005/8/layout/list1"/>
    <dgm:cxn modelId="{2ECD485F-2ED4-4399-970C-0F924865B895}" type="presOf" srcId="{DAFA2133-9B0F-4412-BF01-EA65B7FA5CF3}" destId="{B97C256C-B515-483B-A831-B66ACF887F9C}" srcOrd="0" destOrd="0" presId="urn:microsoft.com/office/officeart/2005/8/layout/list1"/>
    <dgm:cxn modelId="{BD5FF482-7A4E-4AB4-AE3D-D60E4BB2BCC2}" type="presParOf" srcId="{03744982-B7E7-4F5C-94CA-34DBCCD16540}" destId="{2A2B369B-F2AF-49B6-8B20-EE13565F176D}" srcOrd="0" destOrd="0" presId="urn:microsoft.com/office/officeart/2005/8/layout/list1"/>
    <dgm:cxn modelId="{0B7C64AD-AFAC-4EFC-AF59-88BD84BD6E9A}" type="presParOf" srcId="{2A2B369B-F2AF-49B6-8B20-EE13565F176D}" destId="{1F790932-6D09-412F-B287-95E3940FBEA6}" srcOrd="0" destOrd="0" presId="urn:microsoft.com/office/officeart/2005/8/layout/list1"/>
    <dgm:cxn modelId="{13F2EA99-107D-4D44-AAE8-F6A94ED7C9E9}" type="presParOf" srcId="{2A2B369B-F2AF-49B6-8B20-EE13565F176D}" destId="{68604FE0-FD93-4F7A-8127-E7F5C9B52189}" srcOrd="1" destOrd="0" presId="urn:microsoft.com/office/officeart/2005/8/layout/list1"/>
    <dgm:cxn modelId="{A3BC2562-EF0F-4349-883E-07C646AC7CE5}" type="presParOf" srcId="{03744982-B7E7-4F5C-94CA-34DBCCD16540}" destId="{16AD021D-C828-4DF9-9B0C-929D6A4D97AB}" srcOrd="1" destOrd="0" presId="urn:microsoft.com/office/officeart/2005/8/layout/list1"/>
    <dgm:cxn modelId="{BF525323-1D40-4180-9E56-D9ACE2F1FF16}" type="presParOf" srcId="{03744982-B7E7-4F5C-94CA-34DBCCD16540}" destId="{05F180AC-DF84-4860-B833-F62D5CA187CC}" srcOrd="2" destOrd="0" presId="urn:microsoft.com/office/officeart/2005/8/layout/list1"/>
    <dgm:cxn modelId="{CB831589-50D7-4DD3-9898-1A00F025699C}" type="presParOf" srcId="{03744982-B7E7-4F5C-94CA-34DBCCD16540}" destId="{6C07D725-0E5B-4562-B53C-CFAC3C227966}" srcOrd="3" destOrd="0" presId="urn:microsoft.com/office/officeart/2005/8/layout/list1"/>
    <dgm:cxn modelId="{A1212FC1-EB3E-4D63-A723-725A227CB881}" type="presParOf" srcId="{03744982-B7E7-4F5C-94CA-34DBCCD16540}" destId="{C9B75409-F328-4FB1-A6D2-8ABE37712F17}" srcOrd="4" destOrd="0" presId="urn:microsoft.com/office/officeart/2005/8/layout/list1"/>
    <dgm:cxn modelId="{180A8F1F-3207-4E45-BA4C-4786787011C3}" type="presParOf" srcId="{C9B75409-F328-4FB1-A6D2-8ABE37712F17}" destId="{5163ADB5-14BF-4E30-96A1-5161BB1D7771}" srcOrd="0" destOrd="0" presId="urn:microsoft.com/office/officeart/2005/8/layout/list1"/>
    <dgm:cxn modelId="{D6EE751C-20E0-4ACC-8051-B7712E31EBB6}" type="presParOf" srcId="{C9B75409-F328-4FB1-A6D2-8ABE37712F17}" destId="{BC6B9137-CD20-4763-91EE-11FE43BA6678}" srcOrd="1" destOrd="0" presId="urn:microsoft.com/office/officeart/2005/8/layout/list1"/>
    <dgm:cxn modelId="{38A98BD9-7933-4B37-9F0C-B1BA0468441B}" type="presParOf" srcId="{03744982-B7E7-4F5C-94CA-34DBCCD16540}" destId="{E3B987B8-0EEB-4986-9885-350C8514B1BC}" srcOrd="5" destOrd="0" presId="urn:microsoft.com/office/officeart/2005/8/layout/list1"/>
    <dgm:cxn modelId="{C65BCC8A-7DA7-4577-84C1-A229EC88C234}" type="presParOf" srcId="{03744982-B7E7-4F5C-94CA-34DBCCD16540}" destId="{1AEF91A3-6ED8-402B-9640-E2487AC798B5}" srcOrd="6" destOrd="0" presId="urn:microsoft.com/office/officeart/2005/8/layout/list1"/>
    <dgm:cxn modelId="{4A943CB0-6A31-4DC8-94A9-29DEE57A84BA}" type="presParOf" srcId="{03744982-B7E7-4F5C-94CA-34DBCCD16540}" destId="{8004E4B1-E1EB-4B52-95F8-20F06112FF6F}" srcOrd="7" destOrd="0" presId="urn:microsoft.com/office/officeart/2005/8/layout/list1"/>
    <dgm:cxn modelId="{418EC129-660E-4ADC-AD25-50B120397ADE}" type="presParOf" srcId="{03744982-B7E7-4F5C-94CA-34DBCCD16540}" destId="{CABC3B8D-60F4-4FF3-A3EE-5F806C05D912}" srcOrd="8" destOrd="0" presId="urn:microsoft.com/office/officeart/2005/8/layout/list1"/>
    <dgm:cxn modelId="{37C63982-ECFC-4F64-8235-70736EF6202A}" type="presParOf" srcId="{CABC3B8D-60F4-4FF3-A3EE-5F806C05D912}" destId="{11A93604-F2B8-49DB-BEE2-1420F012ED3A}" srcOrd="0" destOrd="0" presId="urn:microsoft.com/office/officeart/2005/8/layout/list1"/>
    <dgm:cxn modelId="{2D1718A4-11C4-4F52-A618-E329A33CC878}" type="presParOf" srcId="{CABC3B8D-60F4-4FF3-A3EE-5F806C05D912}" destId="{2CF6A1C0-F39F-4C1B-B9A6-B1ED76544135}" srcOrd="1" destOrd="0" presId="urn:microsoft.com/office/officeart/2005/8/layout/list1"/>
    <dgm:cxn modelId="{C602D62D-BB3D-4F2E-BEAA-F0F01C2FB81E}" type="presParOf" srcId="{03744982-B7E7-4F5C-94CA-34DBCCD16540}" destId="{F3682836-F87E-4511-90D3-34B0AA31E515}" srcOrd="9" destOrd="0" presId="urn:microsoft.com/office/officeart/2005/8/layout/list1"/>
    <dgm:cxn modelId="{DB855EC2-80EC-4C2C-9694-76501359FC76}" type="presParOf" srcId="{03744982-B7E7-4F5C-94CA-34DBCCD16540}" destId="{16BED5D6-B69C-4D5B-AA64-C09FB218F8C3}" srcOrd="10" destOrd="0" presId="urn:microsoft.com/office/officeart/2005/8/layout/list1"/>
    <dgm:cxn modelId="{ABA812F3-ABE3-4F1F-9B23-85E361E46F12}" type="presParOf" srcId="{03744982-B7E7-4F5C-94CA-34DBCCD16540}" destId="{E76DBC1A-1C81-4573-A7DC-6F243700CB06}" srcOrd="11" destOrd="0" presId="urn:microsoft.com/office/officeart/2005/8/layout/list1"/>
    <dgm:cxn modelId="{E7874562-E705-4B5D-A650-93BEA349B13F}" type="presParOf" srcId="{03744982-B7E7-4F5C-94CA-34DBCCD16540}" destId="{3B470C8D-EF16-4B2F-B684-C3FAF829396C}" srcOrd="12" destOrd="0" presId="urn:microsoft.com/office/officeart/2005/8/layout/list1"/>
    <dgm:cxn modelId="{EF1EFD00-244D-4B7F-86ED-7B6E0D8A2FCF}" type="presParOf" srcId="{3B470C8D-EF16-4B2F-B684-C3FAF829396C}" destId="{B97C256C-B515-483B-A831-B66ACF887F9C}" srcOrd="0" destOrd="0" presId="urn:microsoft.com/office/officeart/2005/8/layout/list1"/>
    <dgm:cxn modelId="{912EFA19-BDD6-4A20-9D3F-FCCA5A061EEE}" type="presParOf" srcId="{3B470C8D-EF16-4B2F-B684-C3FAF829396C}" destId="{6C66D850-6064-4BAE-8FFB-715380D0E872}" srcOrd="1" destOrd="0" presId="urn:microsoft.com/office/officeart/2005/8/layout/list1"/>
    <dgm:cxn modelId="{5BDD8D29-C8AA-4C0A-A45B-9026077B99F3}" type="presParOf" srcId="{03744982-B7E7-4F5C-94CA-34DBCCD16540}" destId="{35C61248-E451-45A2-83B8-73200B9D1C72}" srcOrd="13" destOrd="0" presId="urn:microsoft.com/office/officeart/2005/8/layout/list1"/>
    <dgm:cxn modelId="{7E513CC1-976A-4220-976D-432898A4B60A}" type="presParOf" srcId="{03744982-B7E7-4F5C-94CA-34DBCCD16540}" destId="{7DB823BB-6A8B-40BA-ABCF-7CF6F5CBA60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58BE60-5920-476E-99D5-E43F8A39FBEC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9A468A0-F557-4EFC-98B4-5A073C21A03C}">
      <dgm:prSet phldrT="[Текст]" custT="1"/>
      <dgm:spPr/>
      <dgm:t>
        <a:bodyPr/>
        <a:lstStyle/>
        <a:p>
          <a:r>
            <a:rPr lang="uk-UA" sz="1400" dirty="0" smtClean="0"/>
            <a:t>5) вони забезпечують реалізацію регулятивної та охоронної функцій адміністративного та інших галузей права в багатьох сферах суспільного життя (економіка, освіта, будівництво, охорона здоров'я, внутрішні справи та ін.); </a:t>
          </a:r>
          <a:endParaRPr lang="ru-RU" sz="1400" dirty="0"/>
        </a:p>
      </dgm:t>
    </dgm:pt>
    <dgm:pt modelId="{E3B7E6F2-939B-4CD4-96CC-7DE19F7535C8}" type="parTrans" cxnId="{CB2A5326-45F3-48B0-94E6-E3012106FBCC}">
      <dgm:prSet/>
      <dgm:spPr/>
      <dgm:t>
        <a:bodyPr/>
        <a:lstStyle/>
        <a:p>
          <a:endParaRPr lang="ru-RU"/>
        </a:p>
      </dgm:t>
    </dgm:pt>
    <dgm:pt modelId="{60A1663E-8011-41A1-A930-CBCF4F9201DA}" type="sibTrans" cxnId="{CB2A5326-45F3-48B0-94E6-E3012106FBCC}">
      <dgm:prSet/>
      <dgm:spPr/>
      <dgm:t>
        <a:bodyPr/>
        <a:lstStyle/>
        <a:p>
          <a:endParaRPr lang="ru-RU"/>
        </a:p>
      </dgm:t>
    </dgm:pt>
    <dgm:pt modelId="{5E57B04C-6A32-4242-8A13-029700F6CB00}">
      <dgm:prSet phldrT="[Текст]" custT="1"/>
      <dgm:spPr/>
      <dgm:t>
        <a:bodyPr/>
        <a:lstStyle/>
        <a:p>
          <a:r>
            <a:rPr lang="uk-UA" sz="1400" dirty="0" smtClean="0"/>
            <a:t>6) вони є головним інструментом реалізації методу адміністративного права, тобто в них закріплюються приписи, заборони та дозволи, що використовуються публічною адміністрацією для регулювання суспільних відносин; </a:t>
          </a:r>
          <a:endParaRPr lang="ru-RU" sz="1400" dirty="0"/>
        </a:p>
      </dgm:t>
    </dgm:pt>
    <dgm:pt modelId="{34085503-0250-4B3F-8507-9EC99EDBB20B}" type="parTrans" cxnId="{00D6187D-91DC-4D3E-8967-977ED2B97E31}">
      <dgm:prSet/>
      <dgm:spPr/>
      <dgm:t>
        <a:bodyPr/>
        <a:lstStyle/>
        <a:p>
          <a:endParaRPr lang="ru-RU"/>
        </a:p>
      </dgm:t>
    </dgm:pt>
    <dgm:pt modelId="{E0584266-536C-42BF-BB7A-C09F29FEAEA1}" type="sibTrans" cxnId="{00D6187D-91DC-4D3E-8967-977ED2B97E31}">
      <dgm:prSet/>
      <dgm:spPr/>
      <dgm:t>
        <a:bodyPr/>
        <a:lstStyle/>
        <a:p>
          <a:endParaRPr lang="ru-RU"/>
        </a:p>
      </dgm:t>
    </dgm:pt>
    <dgm:pt modelId="{CF9AE2B5-0B25-448E-8920-B6D268A6EDF3}">
      <dgm:prSet phldrT="[Текст]" custT="1"/>
      <dgm:spPr/>
      <dgm:t>
        <a:bodyPr/>
        <a:lstStyle/>
        <a:p>
          <a:r>
            <a:rPr lang="uk-UA" sz="1400" dirty="0" smtClean="0"/>
            <a:t>7) вони не систематизовані, а містяться в різних за юридичною силою нормативно-правових актах: законах, підзаконних нормативно-правових актах публічної адміністрації, в тому числі органів місцевого самоврядування;7)</a:t>
          </a:r>
          <a:endParaRPr lang="ru-RU" sz="1400" dirty="0"/>
        </a:p>
      </dgm:t>
    </dgm:pt>
    <dgm:pt modelId="{7089EBE5-4B7A-4BB8-8CDC-194A8BA803EC}" type="parTrans" cxnId="{9DDEB59C-9583-4A89-94EC-8896F152FE83}">
      <dgm:prSet/>
      <dgm:spPr/>
      <dgm:t>
        <a:bodyPr/>
        <a:lstStyle/>
        <a:p>
          <a:endParaRPr lang="ru-RU"/>
        </a:p>
      </dgm:t>
    </dgm:pt>
    <dgm:pt modelId="{14CDB061-AA9E-47DE-BD5A-C25FC08F1C52}" type="sibTrans" cxnId="{9DDEB59C-9583-4A89-94EC-8896F152FE83}">
      <dgm:prSet/>
      <dgm:spPr/>
      <dgm:t>
        <a:bodyPr/>
        <a:lstStyle/>
        <a:p>
          <a:endParaRPr lang="ru-RU"/>
        </a:p>
      </dgm:t>
    </dgm:pt>
    <dgm:pt modelId="{88DB3CFB-4BA4-4827-8E7A-7618E0C59EA8}">
      <dgm:prSet phldrT="[Текст]" custT="1"/>
      <dgm:spPr/>
      <dgm:t>
        <a:bodyPr/>
        <a:lstStyle/>
        <a:p>
          <a:r>
            <a:rPr lang="uk-UA" sz="1400" dirty="0" smtClean="0"/>
            <a:t>8) серед джерел адміністративно-правових норм домінують акти одностороннього волевиявлення (укази, розпорядження, накази).</a:t>
          </a:r>
          <a:endParaRPr lang="ru-RU" sz="1400" dirty="0"/>
        </a:p>
      </dgm:t>
    </dgm:pt>
    <dgm:pt modelId="{805376F1-C9D0-40B8-82DB-72A9A7ADBD03}" type="parTrans" cxnId="{54DC65D4-F374-46F9-A2A2-78735FE81BFD}">
      <dgm:prSet/>
      <dgm:spPr/>
    </dgm:pt>
    <dgm:pt modelId="{AAF61890-7B97-4C1B-AE05-0C8624006B16}" type="sibTrans" cxnId="{54DC65D4-F374-46F9-A2A2-78735FE81BFD}">
      <dgm:prSet/>
      <dgm:spPr/>
    </dgm:pt>
    <dgm:pt modelId="{1D16F5C7-ECF3-4515-A804-87073A0BD802}" type="pres">
      <dgm:prSet presAssocID="{5358BE60-5920-476E-99D5-E43F8A39FBE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EC27C9-430E-4AA2-B2B9-4C77B7A8D389}" type="pres">
      <dgm:prSet presAssocID="{99A468A0-F557-4EFC-98B4-5A073C21A03C}" presName="parentLin" presStyleCnt="0"/>
      <dgm:spPr/>
    </dgm:pt>
    <dgm:pt modelId="{F456CF98-D1D0-41FB-BB29-43F48FC830ED}" type="pres">
      <dgm:prSet presAssocID="{99A468A0-F557-4EFC-98B4-5A073C21A03C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6116E1D5-5DBF-4407-A067-9B1681301EE8}" type="pres">
      <dgm:prSet presAssocID="{99A468A0-F557-4EFC-98B4-5A073C21A03C}" presName="parentText" presStyleLbl="node1" presStyleIdx="0" presStyleCnt="4" custScaleX="142857" custScaleY="16769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A3D2BE-1307-4B88-A4E8-7F27D7F5EF0E}" type="pres">
      <dgm:prSet presAssocID="{99A468A0-F557-4EFC-98B4-5A073C21A03C}" presName="negativeSpace" presStyleCnt="0"/>
      <dgm:spPr/>
    </dgm:pt>
    <dgm:pt modelId="{8C10470E-87AC-4562-8B89-D63C328CD41D}" type="pres">
      <dgm:prSet presAssocID="{99A468A0-F557-4EFC-98B4-5A073C21A03C}" presName="childText" presStyleLbl="conFgAcc1" presStyleIdx="0" presStyleCnt="4">
        <dgm:presLayoutVars>
          <dgm:bulletEnabled val="1"/>
        </dgm:presLayoutVars>
      </dgm:prSet>
      <dgm:spPr/>
    </dgm:pt>
    <dgm:pt modelId="{8F2D5D9F-F5BD-4BC9-8A62-9FF54B76A53D}" type="pres">
      <dgm:prSet presAssocID="{60A1663E-8011-41A1-A930-CBCF4F9201DA}" presName="spaceBetweenRectangles" presStyleCnt="0"/>
      <dgm:spPr/>
    </dgm:pt>
    <dgm:pt modelId="{876984CC-25C7-4094-803C-D3FA5F8C3821}" type="pres">
      <dgm:prSet presAssocID="{5E57B04C-6A32-4242-8A13-029700F6CB00}" presName="parentLin" presStyleCnt="0"/>
      <dgm:spPr/>
    </dgm:pt>
    <dgm:pt modelId="{FA6BCC76-ACD9-454E-A00F-24FEAA0EB5B1}" type="pres">
      <dgm:prSet presAssocID="{5E57B04C-6A32-4242-8A13-029700F6CB00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F38102B3-853D-4C90-A61F-93E38B3DD076}" type="pres">
      <dgm:prSet presAssocID="{5E57B04C-6A32-4242-8A13-029700F6CB00}" presName="parentText" presStyleLbl="node1" presStyleIdx="1" presStyleCnt="4" custScaleX="142857" custScaleY="1567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105D22-D8C3-4C80-9EE8-870073A88EEE}" type="pres">
      <dgm:prSet presAssocID="{5E57B04C-6A32-4242-8A13-029700F6CB00}" presName="negativeSpace" presStyleCnt="0"/>
      <dgm:spPr/>
    </dgm:pt>
    <dgm:pt modelId="{7CAF5624-368A-4AEB-A4F1-EB8E3CB8A4FC}" type="pres">
      <dgm:prSet presAssocID="{5E57B04C-6A32-4242-8A13-029700F6CB00}" presName="childText" presStyleLbl="conFgAcc1" presStyleIdx="1" presStyleCnt="4">
        <dgm:presLayoutVars>
          <dgm:bulletEnabled val="1"/>
        </dgm:presLayoutVars>
      </dgm:prSet>
      <dgm:spPr/>
    </dgm:pt>
    <dgm:pt modelId="{B5167BEB-1430-4F12-B60B-226A57E2AC45}" type="pres">
      <dgm:prSet presAssocID="{E0584266-536C-42BF-BB7A-C09F29FEAEA1}" presName="spaceBetweenRectangles" presStyleCnt="0"/>
      <dgm:spPr/>
    </dgm:pt>
    <dgm:pt modelId="{9245E8DB-EFD1-4F77-9C0E-411AE9A5A8C8}" type="pres">
      <dgm:prSet presAssocID="{CF9AE2B5-0B25-448E-8920-B6D268A6EDF3}" presName="parentLin" presStyleCnt="0"/>
      <dgm:spPr/>
    </dgm:pt>
    <dgm:pt modelId="{0E7F33E2-EAC0-4610-B234-0A899BF09FCF}" type="pres">
      <dgm:prSet presAssocID="{CF9AE2B5-0B25-448E-8920-B6D268A6EDF3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09DC44D4-B102-4668-93E7-71D7813B2238}" type="pres">
      <dgm:prSet presAssocID="{CF9AE2B5-0B25-448E-8920-B6D268A6EDF3}" presName="parentText" presStyleLbl="node1" presStyleIdx="2" presStyleCnt="4" custScaleX="142857" custScaleY="15247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5F611B-8439-4CF9-A421-F0F83AC49DE7}" type="pres">
      <dgm:prSet presAssocID="{CF9AE2B5-0B25-448E-8920-B6D268A6EDF3}" presName="negativeSpace" presStyleCnt="0"/>
      <dgm:spPr/>
    </dgm:pt>
    <dgm:pt modelId="{48E3D6FE-23CC-466E-A9CC-666BF6980995}" type="pres">
      <dgm:prSet presAssocID="{CF9AE2B5-0B25-448E-8920-B6D268A6EDF3}" presName="childText" presStyleLbl="conFgAcc1" presStyleIdx="2" presStyleCnt="4">
        <dgm:presLayoutVars>
          <dgm:bulletEnabled val="1"/>
        </dgm:presLayoutVars>
      </dgm:prSet>
      <dgm:spPr/>
    </dgm:pt>
    <dgm:pt modelId="{D896AB3D-C0CA-48E0-A0D6-D40507B2388E}" type="pres">
      <dgm:prSet presAssocID="{14CDB061-AA9E-47DE-BD5A-C25FC08F1C52}" presName="spaceBetweenRectangles" presStyleCnt="0"/>
      <dgm:spPr/>
    </dgm:pt>
    <dgm:pt modelId="{99D4D7E6-72D3-474F-BDAB-1757737A15F0}" type="pres">
      <dgm:prSet presAssocID="{88DB3CFB-4BA4-4827-8E7A-7618E0C59EA8}" presName="parentLin" presStyleCnt="0"/>
      <dgm:spPr/>
    </dgm:pt>
    <dgm:pt modelId="{87ADCB1C-7D68-4DE4-9BAB-C115A59DFD80}" type="pres">
      <dgm:prSet presAssocID="{88DB3CFB-4BA4-4827-8E7A-7618E0C59EA8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44AA8C2F-CADC-4131-8666-E0D1400F5EFD}" type="pres">
      <dgm:prSet presAssocID="{88DB3CFB-4BA4-4827-8E7A-7618E0C59EA8}" presName="parentText" presStyleLbl="node1" presStyleIdx="3" presStyleCnt="4" custScaleX="142857" custScaleY="209996" custLinFactNeighborX="-10234" custLinFactNeighborY="1453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46FCE1-3CFA-4635-A98A-DFBA79A4F50F}" type="pres">
      <dgm:prSet presAssocID="{88DB3CFB-4BA4-4827-8E7A-7618E0C59EA8}" presName="negativeSpace" presStyleCnt="0"/>
      <dgm:spPr/>
    </dgm:pt>
    <dgm:pt modelId="{93EFC544-12B8-45F9-8110-EFF9D34F625B}" type="pres">
      <dgm:prSet presAssocID="{88DB3CFB-4BA4-4827-8E7A-7618E0C59EA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BE77478-78C9-40D4-AF90-009FD42656CC}" type="presOf" srcId="{5E57B04C-6A32-4242-8A13-029700F6CB00}" destId="{FA6BCC76-ACD9-454E-A00F-24FEAA0EB5B1}" srcOrd="0" destOrd="0" presId="urn:microsoft.com/office/officeart/2005/8/layout/list1"/>
    <dgm:cxn modelId="{E41DD915-F0CE-4DD7-BA78-8538361EABDA}" type="presOf" srcId="{CF9AE2B5-0B25-448E-8920-B6D268A6EDF3}" destId="{09DC44D4-B102-4668-93E7-71D7813B2238}" srcOrd="1" destOrd="0" presId="urn:microsoft.com/office/officeart/2005/8/layout/list1"/>
    <dgm:cxn modelId="{54DC65D4-F374-46F9-A2A2-78735FE81BFD}" srcId="{5358BE60-5920-476E-99D5-E43F8A39FBEC}" destId="{88DB3CFB-4BA4-4827-8E7A-7618E0C59EA8}" srcOrd="3" destOrd="0" parTransId="{805376F1-C9D0-40B8-82DB-72A9A7ADBD03}" sibTransId="{AAF61890-7B97-4C1B-AE05-0C8624006B16}"/>
    <dgm:cxn modelId="{47783B66-04D5-4AD1-9D8C-FFD9CDCDE907}" type="presOf" srcId="{88DB3CFB-4BA4-4827-8E7A-7618E0C59EA8}" destId="{44AA8C2F-CADC-4131-8666-E0D1400F5EFD}" srcOrd="1" destOrd="0" presId="urn:microsoft.com/office/officeart/2005/8/layout/list1"/>
    <dgm:cxn modelId="{58AF8B35-2584-4A69-BCFA-99FC330DC546}" type="presOf" srcId="{5358BE60-5920-476E-99D5-E43F8A39FBEC}" destId="{1D16F5C7-ECF3-4515-A804-87073A0BD802}" srcOrd="0" destOrd="0" presId="urn:microsoft.com/office/officeart/2005/8/layout/list1"/>
    <dgm:cxn modelId="{9E37DCF5-A6FA-4F14-9F4F-862F3EC99379}" type="presOf" srcId="{99A468A0-F557-4EFC-98B4-5A073C21A03C}" destId="{F456CF98-D1D0-41FB-BB29-43F48FC830ED}" srcOrd="0" destOrd="0" presId="urn:microsoft.com/office/officeart/2005/8/layout/list1"/>
    <dgm:cxn modelId="{C5A0BD0A-23FA-4169-BBAE-43E55485712B}" type="presOf" srcId="{5E57B04C-6A32-4242-8A13-029700F6CB00}" destId="{F38102B3-853D-4C90-A61F-93E38B3DD076}" srcOrd="1" destOrd="0" presId="urn:microsoft.com/office/officeart/2005/8/layout/list1"/>
    <dgm:cxn modelId="{E9144672-C3A0-4926-B4AD-64147C550060}" type="presOf" srcId="{CF9AE2B5-0B25-448E-8920-B6D268A6EDF3}" destId="{0E7F33E2-EAC0-4610-B234-0A899BF09FCF}" srcOrd="0" destOrd="0" presId="urn:microsoft.com/office/officeart/2005/8/layout/list1"/>
    <dgm:cxn modelId="{9DDEB59C-9583-4A89-94EC-8896F152FE83}" srcId="{5358BE60-5920-476E-99D5-E43F8A39FBEC}" destId="{CF9AE2B5-0B25-448E-8920-B6D268A6EDF3}" srcOrd="2" destOrd="0" parTransId="{7089EBE5-4B7A-4BB8-8CDC-194A8BA803EC}" sibTransId="{14CDB061-AA9E-47DE-BD5A-C25FC08F1C52}"/>
    <dgm:cxn modelId="{CB2A5326-45F3-48B0-94E6-E3012106FBCC}" srcId="{5358BE60-5920-476E-99D5-E43F8A39FBEC}" destId="{99A468A0-F557-4EFC-98B4-5A073C21A03C}" srcOrd="0" destOrd="0" parTransId="{E3B7E6F2-939B-4CD4-96CC-7DE19F7535C8}" sibTransId="{60A1663E-8011-41A1-A930-CBCF4F9201DA}"/>
    <dgm:cxn modelId="{4F1901ED-DBF1-4100-B6FB-32572E4F9F05}" type="presOf" srcId="{88DB3CFB-4BA4-4827-8E7A-7618E0C59EA8}" destId="{87ADCB1C-7D68-4DE4-9BAB-C115A59DFD80}" srcOrd="0" destOrd="0" presId="urn:microsoft.com/office/officeart/2005/8/layout/list1"/>
    <dgm:cxn modelId="{15A17964-85DD-4CBD-837F-F5E0B9799D5B}" type="presOf" srcId="{99A468A0-F557-4EFC-98B4-5A073C21A03C}" destId="{6116E1D5-5DBF-4407-A067-9B1681301EE8}" srcOrd="1" destOrd="0" presId="urn:microsoft.com/office/officeart/2005/8/layout/list1"/>
    <dgm:cxn modelId="{00D6187D-91DC-4D3E-8967-977ED2B97E31}" srcId="{5358BE60-5920-476E-99D5-E43F8A39FBEC}" destId="{5E57B04C-6A32-4242-8A13-029700F6CB00}" srcOrd="1" destOrd="0" parTransId="{34085503-0250-4B3F-8507-9EC99EDBB20B}" sibTransId="{E0584266-536C-42BF-BB7A-C09F29FEAEA1}"/>
    <dgm:cxn modelId="{4CB3A73C-E544-46A2-90C5-77610BDC2AE1}" type="presParOf" srcId="{1D16F5C7-ECF3-4515-A804-87073A0BD802}" destId="{18EC27C9-430E-4AA2-B2B9-4C77B7A8D389}" srcOrd="0" destOrd="0" presId="urn:microsoft.com/office/officeart/2005/8/layout/list1"/>
    <dgm:cxn modelId="{03949EAF-C41D-474B-9C9D-806EE9656D2F}" type="presParOf" srcId="{18EC27C9-430E-4AA2-B2B9-4C77B7A8D389}" destId="{F456CF98-D1D0-41FB-BB29-43F48FC830ED}" srcOrd="0" destOrd="0" presId="urn:microsoft.com/office/officeart/2005/8/layout/list1"/>
    <dgm:cxn modelId="{E8D9F0E4-2BB3-40E8-8625-A6F920C33479}" type="presParOf" srcId="{18EC27C9-430E-4AA2-B2B9-4C77B7A8D389}" destId="{6116E1D5-5DBF-4407-A067-9B1681301EE8}" srcOrd="1" destOrd="0" presId="urn:microsoft.com/office/officeart/2005/8/layout/list1"/>
    <dgm:cxn modelId="{26310D92-39AD-4B6A-9787-D343272C74E0}" type="presParOf" srcId="{1D16F5C7-ECF3-4515-A804-87073A0BD802}" destId="{99A3D2BE-1307-4B88-A4E8-7F27D7F5EF0E}" srcOrd="1" destOrd="0" presId="urn:microsoft.com/office/officeart/2005/8/layout/list1"/>
    <dgm:cxn modelId="{F62232D1-B562-450E-8974-32B3DDE339B8}" type="presParOf" srcId="{1D16F5C7-ECF3-4515-A804-87073A0BD802}" destId="{8C10470E-87AC-4562-8B89-D63C328CD41D}" srcOrd="2" destOrd="0" presId="urn:microsoft.com/office/officeart/2005/8/layout/list1"/>
    <dgm:cxn modelId="{3E92B01F-0629-4485-8047-EE5A8BBA2780}" type="presParOf" srcId="{1D16F5C7-ECF3-4515-A804-87073A0BD802}" destId="{8F2D5D9F-F5BD-4BC9-8A62-9FF54B76A53D}" srcOrd="3" destOrd="0" presId="urn:microsoft.com/office/officeart/2005/8/layout/list1"/>
    <dgm:cxn modelId="{FFB301DC-DA64-468E-947D-F081C83883DE}" type="presParOf" srcId="{1D16F5C7-ECF3-4515-A804-87073A0BD802}" destId="{876984CC-25C7-4094-803C-D3FA5F8C3821}" srcOrd="4" destOrd="0" presId="urn:microsoft.com/office/officeart/2005/8/layout/list1"/>
    <dgm:cxn modelId="{0CB9D85E-0DC9-4F96-B996-79FDE0C5B86B}" type="presParOf" srcId="{876984CC-25C7-4094-803C-D3FA5F8C3821}" destId="{FA6BCC76-ACD9-454E-A00F-24FEAA0EB5B1}" srcOrd="0" destOrd="0" presId="urn:microsoft.com/office/officeart/2005/8/layout/list1"/>
    <dgm:cxn modelId="{FDB979F0-9737-4021-9D05-6F0FD9697D75}" type="presParOf" srcId="{876984CC-25C7-4094-803C-D3FA5F8C3821}" destId="{F38102B3-853D-4C90-A61F-93E38B3DD076}" srcOrd="1" destOrd="0" presId="urn:microsoft.com/office/officeart/2005/8/layout/list1"/>
    <dgm:cxn modelId="{5C2002B8-4940-4676-8D73-C703F85D21BB}" type="presParOf" srcId="{1D16F5C7-ECF3-4515-A804-87073A0BD802}" destId="{E9105D22-D8C3-4C80-9EE8-870073A88EEE}" srcOrd="5" destOrd="0" presId="urn:microsoft.com/office/officeart/2005/8/layout/list1"/>
    <dgm:cxn modelId="{581D29B9-DADB-46DF-9E8B-32E54124C8C8}" type="presParOf" srcId="{1D16F5C7-ECF3-4515-A804-87073A0BD802}" destId="{7CAF5624-368A-4AEB-A4F1-EB8E3CB8A4FC}" srcOrd="6" destOrd="0" presId="urn:microsoft.com/office/officeart/2005/8/layout/list1"/>
    <dgm:cxn modelId="{0F19DBE9-FA57-49BB-997A-0EBF9C201114}" type="presParOf" srcId="{1D16F5C7-ECF3-4515-A804-87073A0BD802}" destId="{B5167BEB-1430-4F12-B60B-226A57E2AC45}" srcOrd="7" destOrd="0" presId="urn:microsoft.com/office/officeart/2005/8/layout/list1"/>
    <dgm:cxn modelId="{06401126-F86A-4F11-B011-B56437F6E3CA}" type="presParOf" srcId="{1D16F5C7-ECF3-4515-A804-87073A0BD802}" destId="{9245E8DB-EFD1-4F77-9C0E-411AE9A5A8C8}" srcOrd="8" destOrd="0" presId="urn:microsoft.com/office/officeart/2005/8/layout/list1"/>
    <dgm:cxn modelId="{8C755DBB-4366-4780-A7DF-F1F05197FC9D}" type="presParOf" srcId="{9245E8DB-EFD1-4F77-9C0E-411AE9A5A8C8}" destId="{0E7F33E2-EAC0-4610-B234-0A899BF09FCF}" srcOrd="0" destOrd="0" presId="urn:microsoft.com/office/officeart/2005/8/layout/list1"/>
    <dgm:cxn modelId="{9A8DAE01-3C5A-45EE-9479-E74C7FAB27B6}" type="presParOf" srcId="{9245E8DB-EFD1-4F77-9C0E-411AE9A5A8C8}" destId="{09DC44D4-B102-4668-93E7-71D7813B2238}" srcOrd="1" destOrd="0" presId="urn:microsoft.com/office/officeart/2005/8/layout/list1"/>
    <dgm:cxn modelId="{FA8F2CBB-2E0D-4E8E-9DBB-9B6A2DB05893}" type="presParOf" srcId="{1D16F5C7-ECF3-4515-A804-87073A0BD802}" destId="{5C5F611B-8439-4CF9-A421-F0F83AC49DE7}" srcOrd="9" destOrd="0" presId="urn:microsoft.com/office/officeart/2005/8/layout/list1"/>
    <dgm:cxn modelId="{AED11AEB-D32F-4B60-9316-9C1AF563F90C}" type="presParOf" srcId="{1D16F5C7-ECF3-4515-A804-87073A0BD802}" destId="{48E3D6FE-23CC-466E-A9CC-666BF6980995}" srcOrd="10" destOrd="0" presId="urn:microsoft.com/office/officeart/2005/8/layout/list1"/>
    <dgm:cxn modelId="{B0C14504-CB96-4A0B-8096-F307AE919B32}" type="presParOf" srcId="{1D16F5C7-ECF3-4515-A804-87073A0BD802}" destId="{D896AB3D-C0CA-48E0-A0D6-D40507B2388E}" srcOrd="11" destOrd="0" presId="urn:microsoft.com/office/officeart/2005/8/layout/list1"/>
    <dgm:cxn modelId="{B71BF810-CC59-4D66-AA77-F17FAD2E038F}" type="presParOf" srcId="{1D16F5C7-ECF3-4515-A804-87073A0BD802}" destId="{99D4D7E6-72D3-474F-BDAB-1757737A15F0}" srcOrd="12" destOrd="0" presId="urn:microsoft.com/office/officeart/2005/8/layout/list1"/>
    <dgm:cxn modelId="{5BC4D702-44B4-4B32-B551-F716DD7098F9}" type="presParOf" srcId="{99D4D7E6-72D3-474F-BDAB-1757737A15F0}" destId="{87ADCB1C-7D68-4DE4-9BAB-C115A59DFD80}" srcOrd="0" destOrd="0" presId="urn:microsoft.com/office/officeart/2005/8/layout/list1"/>
    <dgm:cxn modelId="{61DBBEEB-26AB-4EF9-BDEA-0B7B40A489F3}" type="presParOf" srcId="{99D4D7E6-72D3-474F-BDAB-1757737A15F0}" destId="{44AA8C2F-CADC-4131-8666-E0D1400F5EFD}" srcOrd="1" destOrd="0" presId="urn:microsoft.com/office/officeart/2005/8/layout/list1"/>
    <dgm:cxn modelId="{9CBE99A4-5E23-4E6E-83FE-7123A47BF6EA}" type="presParOf" srcId="{1D16F5C7-ECF3-4515-A804-87073A0BD802}" destId="{CA46FCE1-3CFA-4635-A98A-DFBA79A4F50F}" srcOrd="13" destOrd="0" presId="urn:microsoft.com/office/officeart/2005/8/layout/list1"/>
    <dgm:cxn modelId="{E3DE1B05-608A-4F12-ADA9-C4607567F2FB}" type="presParOf" srcId="{1D16F5C7-ECF3-4515-A804-87073A0BD802}" destId="{93EFC544-12B8-45F9-8110-EFF9D34F625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0DC14F04-5634-43AA-BBAA-AA648DA2F2B9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588D786F-D5D8-4FF2-9C2B-7810AD727FBE}">
      <dgm:prSet phldrT="[Текст]" custT="1"/>
      <dgm:spPr/>
      <dgm:t>
        <a:bodyPr/>
        <a:lstStyle/>
        <a:p>
          <a:r>
            <a:rPr lang="uk-UA" sz="1400" i="1" dirty="0" smtClean="0"/>
            <a:t>Вертикальні</a:t>
          </a:r>
          <a:r>
            <a:rPr lang="uk-UA" sz="1400" dirty="0" smtClean="0"/>
            <a:t> - це відносини </a:t>
          </a:r>
          <a:r>
            <a:rPr lang="uk-UA" sz="1400" dirty="0" err="1" smtClean="0"/>
            <a:t>субординаційного</a:t>
          </a:r>
          <a:r>
            <a:rPr lang="uk-UA" sz="1400" dirty="0" smtClean="0"/>
            <a:t> характеру, тобто відносини влади і підкорення. Вони мають місце там, де одна сторона підпорядкована другій.</a:t>
          </a:r>
          <a:endParaRPr lang="ru-RU" sz="1400" dirty="0"/>
        </a:p>
      </dgm:t>
    </dgm:pt>
    <dgm:pt modelId="{0E7D1FCE-DFCA-4850-AF23-31AA40D3AA79}" type="parTrans" cxnId="{9AD2F842-0D41-46FF-AF6D-62FECC9A9835}">
      <dgm:prSet/>
      <dgm:spPr/>
      <dgm:t>
        <a:bodyPr/>
        <a:lstStyle/>
        <a:p>
          <a:endParaRPr lang="ru-RU"/>
        </a:p>
      </dgm:t>
    </dgm:pt>
    <dgm:pt modelId="{54F5E76F-BF50-4238-8BD5-DFC7F7061D7A}" type="sibTrans" cxnId="{9AD2F842-0D41-46FF-AF6D-62FECC9A9835}">
      <dgm:prSet/>
      <dgm:spPr/>
      <dgm:t>
        <a:bodyPr/>
        <a:lstStyle/>
        <a:p>
          <a:endParaRPr lang="ru-RU"/>
        </a:p>
      </dgm:t>
    </dgm:pt>
    <dgm:pt modelId="{1FE66EB4-B1D5-49B6-9253-CC152CFFA218}">
      <dgm:prSet phldrT="[Текст]" custT="1"/>
      <dgm:spPr/>
      <dgm:t>
        <a:bodyPr/>
        <a:lstStyle/>
        <a:p>
          <a:r>
            <a:rPr lang="uk-UA" sz="1400" i="1" dirty="0" smtClean="0"/>
            <a:t>Горизонтальні</a:t>
          </a:r>
          <a:r>
            <a:rPr lang="uk-UA" sz="1400" dirty="0" smtClean="0"/>
            <a:t> - правовідносини, в яких сторони фактично і юридично рівноправні. В них відсутні юридично-владні веління однієї сторони, обов’язкові для другої. Адміністративно-правовими такі відносини робить державна воля, що вимагає від суб’єктів вступити у правові зв’язки між собою на паритетних засадах. </a:t>
          </a:r>
          <a:endParaRPr lang="ru-RU" sz="1400" dirty="0"/>
        </a:p>
      </dgm:t>
    </dgm:pt>
    <dgm:pt modelId="{C8B015CC-B078-4F6B-85A8-727409F82C99}" type="parTrans" cxnId="{262D7C3E-FDC2-4116-A9C0-E119D2755ED6}">
      <dgm:prSet/>
      <dgm:spPr/>
      <dgm:t>
        <a:bodyPr/>
        <a:lstStyle/>
        <a:p>
          <a:endParaRPr lang="ru-RU"/>
        </a:p>
      </dgm:t>
    </dgm:pt>
    <dgm:pt modelId="{CBA0C78D-CCDD-44F7-B1EF-A8CA546B8F06}" type="sibTrans" cxnId="{262D7C3E-FDC2-4116-A9C0-E119D2755ED6}">
      <dgm:prSet/>
      <dgm:spPr/>
      <dgm:t>
        <a:bodyPr/>
        <a:lstStyle/>
        <a:p>
          <a:endParaRPr lang="ru-RU"/>
        </a:p>
      </dgm:t>
    </dgm:pt>
    <dgm:pt modelId="{B0D02594-A04D-4619-8BB4-93DB06BE7CF4}">
      <dgm:prSet phldrT="[Текст]" custT="1"/>
      <dgm:spPr/>
      <dgm:t>
        <a:bodyPr/>
        <a:lstStyle/>
        <a:p>
          <a:r>
            <a:rPr lang="uk-UA" sz="1400" i="1" dirty="0" smtClean="0"/>
            <a:t>Діагональні</a:t>
          </a:r>
          <a:r>
            <a:rPr lang="uk-UA" sz="1400" dirty="0" smtClean="0"/>
            <a:t> - відносини між суб’єктом і об’єктом управління, які знаходяться в різних галузях управлінської системи.</a:t>
          </a:r>
          <a:endParaRPr lang="ru-RU" sz="1400" dirty="0"/>
        </a:p>
      </dgm:t>
    </dgm:pt>
    <dgm:pt modelId="{EFEBF6F7-CA99-4CDB-BD47-96685EBE8A39}" type="parTrans" cxnId="{B26A657C-E40F-4C7E-83CA-5503B41582F3}">
      <dgm:prSet/>
      <dgm:spPr/>
      <dgm:t>
        <a:bodyPr/>
        <a:lstStyle/>
        <a:p>
          <a:endParaRPr lang="ru-RU"/>
        </a:p>
      </dgm:t>
    </dgm:pt>
    <dgm:pt modelId="{73503284-4FAA-4A07-8618-6BE589F624D5}" type="sibTrans" cxnId="{B26A657C-E40F-4C7E-83CA-5503B41582F3}">
      <dgm:prSet/>
      <dgm:spPr/>
      <dgm:t>
        <a:bodyPr/>
        <a:lstStyle/>
        <a:p>
          <a:endParaRPr lang="ru-RU"/>
        </a:p>
      </dgm:t>
    </dgm:pt>
    <dgm:pt modelId="{A017A72F-ACD3-4207-BE42-75D35E1DFE75}" type="pres">
      <dgm:prSet presAssocID="{0DC14F04-5634-43AA-BBAA-AA648DA2F2B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0853674-BC69-437D-91FC-96FBD229EF3F}" type="pres">
      <dgm:prSet presAssocID="{588D786F-D5D8-4FF2-9C2B-7810AD727FBE}" presName="parentLin" presStyleCnt="0"/>
      <dgm:spPr/>
    </dgm:pt>
    <dgm:pt modelId="{5E5D80ED-FF65-4B07-AEA5-546026A7A418}" type="pres">
      <dgm:prSet presAssocID="{588D786F-D5D8-4FF2-9C2B-7810AD727FB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FAFBC7AA-6066-412C-9C39-7E0908BF48E6}" type="pres">
      <dgm:prSet presAssocID="{588D786F-D5D8-4FF2-9C2B-7810AD727FBE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A8BD1A-E4EA-491A-AECC-F7FE57AEBAAE}" type="pres">
      <dgm:prSet presAssocID="{588D786F-D5D8-4FF2-9C2B-7810AD727FBE}" presName="negativeSpace" presStyleCnt="0"/>
      <dgm:spPr/>
    </dgm:pt>
    <dgm:pt modelId="{745877E8-2AB3-4628-BCBB-7495C626DD6E}" type="pres">
      <dgm:prSet presAssocID="{588D786F-D5D8-4FF2-9C2B-7810AD727FBE}" presName="childText" presStyleLbl="conFgAcc1" presStyleIdx="0" presStyleCnt="3">
        <dgm:presLayoutVars>
          <dgm:bulletEnabled val="1"/>
        </dgm:presLayoutVars>
      </dgm:prSet>
      <dgm:spPr/>
    </dgm:pt>
    <dgm:pt modelId="{06189C1D-401C-4150-ADD5-5F27150EAE56}" type="pres">
      <dgm:prSet presAssocID="{54F5E76F-BF50-4238-8BD5-DFC7F7061D7A}" presName="spaceBetweenRectangles" presStyleCnt="0"/>
      <dgm:spPr/>
    </dgm:pt>
    <dgm:pt modelId="{6C896A38-1D62-4228-A567-8C4E22102B42}" type="pres">
      <dgm:prSet presAssocID="{1FE66EB4-B1D5-49B6-9253-CC152CFFA218}" presName="parentLin" presStyleCnt="0"/>
      <dgm:spPr/>
    </dgm:pt>
    <dgm:pt modelId="{49EFC938-7905-427C-A4E7-3C50A3993DFF}" type="pres">
      <dgm:prSet presAssocID="{1FE66EB4-B1D5-49B6-9253-CC152CFFA21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3FF8DE1-001F-43D7-8797-4167289D1773}" type="pres">
      <dgm:prSet presAssocID="{1FE66EB4-B1D5-49B6-9253-CC152CFFA218}" presName="parentText" presStyleLbl="node1" presStyleIdx="1" presStyleCnt="3" custScaleX="142857" custScaleY="12979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22CDB0-7946-482D-B5EC-786926FB68B8}" type="pres">
      <dgm:prSet presAssocID="{1FE66EB4-B1D5-49B6-9253-CC152CFFA218}" presName="negativeSpace" presStyleCnt="0"/>
      <dgm:spPr/>
    </dgm:pt>
    <dgm:pt modelId="{E388BCC4-F408-4385-BF03-B8515ADA7AF4}" type="pres">
      <dgm:prSet presAssocID="{1FE66EB4-B1D5-49B6-9253-CC152CFFA218}" presName="childText" presStyleLbl="conFgAcc1" presStyleIdx="1" presStyleCnt="3">
        <dgm:presLayoutVars>
          <dgm:bulletEnabled val="1"/>
        </dgm:presLayoutVars>
      </dgm:prSet>
      <dgm:spPr/>
    </dgm:pt>
    <dgm:pt modelId="{3F3F90CB-4367-4F51-BD15-D4AD8E79D923}" type="pres">
      <dgm:prSet presAssocID="{CBA0C78D-CCDD-44F7-B1EF-A8CA546B8F06}" presName="spaceBetweenRectangles" presStyleCnt="0"/>
      <dgm:spPr/>
    </dgm:pt>
    <dgm:pt modelId="{B07AF136-9482-4E64-8C22-DE49BF82F2E6}" type="pres">
      <dgm:prSet presAssocID="{B0D02594-A04D-4619-8BB4-93DB06BE7CF4}" presName="parentLin" presStyleCnt="0"/>
      <dgm:spPr/>
    </dgm:pt>
    <dgm:pt modelId="{214FABF4-42E5-46C6-A290-64FA83979E15}" type="pres">
      <dgm:prSet presAssocID="{B0D02594-A04D-4619-8BB4-93DB06BE7CF4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16474ED2-5264-4C10-952B-71EA82570D2A}" type="pres">
      <dgm:prSet presAssocID="{B0D02594-A04D-4619-8BB4-93DB06BE7CF4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6AF920-C1FC-4F01-BF95-03F4540AB5E9}" type="pres">
      <dgm:prSet presAssocID="{B0D02594-A04D-4619-8BB4-93DB06BE7CF4}" presName="negativeSpace" presStyleCnt="0"/>
      <dgm:spPr/>
    </dgm:pt>
    <dgm:pt modelId="{6DCD869B-27C7-4566-AD82-10E7608190C8}" type="pres">
      <dgm:prSet presAssocID="{B0D02594-A04D-4619-8BB4-93DB06BE7CF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26A657C-E40F-4C7E-83CA-5503B41582F3}" srcId="{0DC14F04-5634-43AA-BBAA-AA648DA2F2B9}" destId="{B0D02594-A04D-4619-8BB4-93DB06BE7CF4}" srcOrd="2" destOrd="0" parTransId="{EFEBF6F7-CA99-4CDB-BD47-96685EBE8A39}" sibTransId="{73503284-4FAA-4A07-8618-6BE589F624D5}"/>
    <dgm:cxn modelId="{262D7C3E-FDC2-4116-A9C0-E119D2755ED6}" srcId="{0DC14F04-5634-43AA-BBAA-AA648DA2F2B9}" destId="{1FE66EB4-B1D5-49B6-9253-CC152CFFA218}" srcOrd="1" destOrd="0" parTransId="{C8B015CC-B078-4F6B-85A8-727409F82C99}" sibTransId="{CBA0C78D-CCDD-44F7-B1EF-A8CA546B8F06}"/>
    <dgm:cxn modelId="{C67D75DB-0B2C-47A1-8B37-3FFA49A7F17E}" type="presOf" srcId="{1FE66EB4-B1D5-49B6-9253-CC152CFFA218}" destId="{A3FF8DE1-001F-43D7-8797-4167289D1773}" srcOrd="1" destOrd="0" presId="urn:microsoft.com/office/officeart/2005/8/layout/list1"/>
    <dgm:cxn modelId="{87FC4C8E-7B68-4551-B916-8F645405740C}" type="presOf" srcId="{588D786F-D5D8-4FF2-9C2B-7810AD727FBE}" destId="{FAFBC7AA-6066-412C-9C39-7E0908BF48E6}" srcOrd="1" destOrd="0" presId="urn:microsoft.com/office/officeart/2005/8/layout/list1"/>
    <dgm:cxn modelId="{9AD2F842-0D41-46FF-AF6D-62FECC9A9835}" srcId="{0DC14F04-5634-43AA-BBAA-AA648DA2F2B9}" destId="{588D786F-D5D8-4FF2-9C2B-7810AD727FBE}" srcOrd="0" destOrd="0" parTransId="{0E7D1FCE-DFCA-4850-AF23-31AA40D3AA79}" sibTransId="{54F5E76F-BF50-4238-8BD5-DFC7F7061D7A}"/>
    <dgm:cxn modelId="{BD507260-8691-4701-992A-18DE639B4E8C}" type="presOf" srcId="{1FE66EB4-B1D5-49B6-9253-CC152CFFA218}" destId="{49EFC938-7905-427C-A4E7-3C50A3993DFF}" srcOrd="0" destOrd="0" presId="urn:microsoft.com/office/officeart/2005/8/layout/list1"/>
    <dgm:cxn modelId="{491B90EB-7C11-4882-A1A0-B9B9C2ED34F5}" type="presOf" srcId="{B0D02594-A04D-4619-8BB4-93DB06BE7CF4}" destId="{16474ED2-5264-4C10-952B-71EA82570D2A}" srcOrd="1" destOrd="0" presId="urn:microsoft.com/office/officeart/2005/8/layout/list1"/>
    <dgm:cxn modelId="{9CE12E7D-1827-454A-ACC6-F2F3FAC4ADC4}" type="presOf" srcId="{B0D02594-A04D-4619-8BB4-93DB06BE7CF4}" destId="{214FABF4-42E5-46C6-A290-64FA83979E15}" srcOrd="0" destOrd="0" presId="urn:microsoft.com/office/officeart/2005/8/layout/list1"/>
    <dgm:cxn modelId="{12F56DF7-04E0-4914-B9CB-4C25C6BB6384}" type="presOf" srcId="{0DC14F04-5634-43AA-BBAA-AA648DA2F2B9}" destId="{A017A72F-ACD3-4207-BE42-75D35E1DFE75}" srcOrd="0" destOrd="0" presId="urn:microsoft.com/office/officeart/2005/8/layout/list1"/>
    <dgm:cxn modelId="{2A4DA3D5-021A-4BBC-B830-E2E166014242}" type="presOf" srcId="{588D786F-D5D8-4FF2-9C2B-7810AD727FBE}" destId="{5E5D80ED-FF65-4B07-AEA5-546026A7A418}" srcOrd="0" destOrd="0" presId="urn:microsoft.com/office/officeart/2005/8/layout/list1"/>
    <dgm:cxn modelId="{A56537B7-22E8-4F01-A65F-903D2C175562}" type="presParOf" srcId="{A017A72F-ACD3-4207-BE42-75D35E1DFE75}" destId="{80853674-BC69-437D-91FC-96FBD229EF3F}" srcOrd="0" destOrd="0" presId="urn:microsoft.com/office/officeart/2005/8/layout/list1"/>
    <dgm:cxn modelId="{0DF57F6B-C383-427A-A93A-3A7E8AF8303B}" type="presParOf" srcId="{80853674-BC69-437D-91FC-96FBD229EF3F}" destId="{5E5D80ED-FF65-4B07-AEA5-546026A7A418}" srcOrd="0" destOrd="0" presId="urn:microsoft.com/office/officeart/2005/8/layout/list1"/>
    <dgm:cxn modelId="{EA8324B6-1767-4A05-A95D-64783948F99E}" type="presParOf" srcId="{80853674-BC69-437D-91FC-96FBD229EF3F}" destId="{FAFBC7AA-6066-412C-9C39-7E0908BF48E6}" srcOrd="1" destOrd="0" presId="urn:microsoft.com/office/officeart/2005/8/layout/list1"/>
    <dgm:cxn modelId="{8E5C30D4-57F8-482A-AC7E-DB5DC015F5C7}" type="presParOf" srcId="{A017A72F-ACD3-4207-BE42-75D35E1DFE75}" destId="{F2A8BD1A-E4EA-491A-AECC-F7FE57AEBAAE}" srcOrd="1" destOrd="0" presId="urn:microsoft.com/office/officeart/2005/8/layout/list1"/>
    <dgm:cxn modelId="{7EC005F5-5707-462E-A312-4EBC867FC930}" type="presParOf" srcId="{A017A72F-ACD3-4207-BE42-75D35E1DFE75}" destId="{745877E8-2AB3-4628-BCBB-7495C626DD6E}" srcOrd="2" destOrd="0" presId="urn:microsoft.com/office/officeart/2005/8/layout/list1"/>
    <dgm:cxn modelId="{59073272-6F47-4A70-BBB4-4433F5EF0FE8}" type="presParOf" srcId="{A017A72F-ACD3-4207-BE42-75D35E1DFE75}" destId="{06189C1D-401C-4150-ADD5-5F27150EAE56}" srcOrd="3" destOrd="0" presId="urn:microsoft.com/office/officeart/2005/8/layout/list1"/>
    <dgm:cxn modelId="{322AF4EA-1320-40B4-B464-7AA470D6B5A4}" type="presParOf" srcId="{A017A72F-ACD3-4207-BE42-75D35E1DFE75}" destId="{6C896A38-1D62-4228-A567-8C4E22102B42}" srcOrd="4" destOrd="0" presId="urn:microsoft.com/office/officeart/2005/8/layout/list1"/>
    <dgm:cxn modelId="{E7562B95-313E-450D-BC64-93CCD36EAEF7}" type="presParOf" srcId="{6C896A38-1D62-4228-A567-8C4E22102B42}" destId="{49EFC938-7905-427C-A4E7-3C50A3993DFF}" srcOrd="0" destOrd="0" presId="urn:microsoft.com/office/officeart/2005/8/layout/list1"/>
    <dgm:cxn modelId="{5579384D-36BE-47AC-B485-53309EFB81E9}" type="presParOf" srcId="{6C896A38-1D62-4228-A567-8C4E22102B42}" destId="{A3FF8DE1-001F-43D7-8797-4167289D1773}" srcOrd="1" destOrd="0" presId="urn:microsoft.com/office/officeart/2005/8/layout/list1"/>
    <dgm:cxn modelId="{6A3F6682-A0C6-4D0C-948E-DD2A6BF1CDCD}" type="presParOf" srcId="{A017A72F-ACD3-4207-BE42-75D35E1DFE75}" destId="{1C22CDB0-7946-482D-B5EC-786926FB68B8}" srcOrd="5" destOrd="0" presId="urn:microsoft.com/office/officeart/2005/8/layout/list1"/>
    <dgm:cxn modelId="{A5EA9B52-B633-4824-9EA5-AD5098D56F2B}" type="presParOf" srcId="{A017A72F-ACD3-4207-BE42-75D35E1DFE75}" destId="{E388BCC4-F408-4385-BF03-B8515ADA7AF4}" srcOrd="6" destOrd="0" presId="urn:microsoft.com/office/officeart/2005/8/layout/list1"/>
    <dgm:cxn modelId="{01420B5F-C005-46D7-8C96-25DDBCCD54CE}" type="presParOf" srcId="{A017A72F-ACD3-4207-BE42-75D35E1DFE75}" destId="{3F3F90CB-4367-4F51-BD15-D4AD8E79D923}" srcOrd="7" destOrd="0" presId="urn:microsoft.com/office/officeart/2005/8/layout/list1"/>
    <dgm:cxn modelId="{9767C6E9-4B31-4015-8791-CA6B3E010ABE}" type="presParOf" srcId="{A017A72F-ACD3-4207-BE42-75D35E1DFE75}" destId="{B07AF136-9482-4E64-8C22-DE49BF82F2E6}" srcOrd="8" destOrd="0" presId="urn:microsoft.com/office/officeart/2005/8/layout/list1"/>
    <dgm:cxn modelId="{DE1950F5-9EE0-47AA-90B8-0B6B9310EA4E}" type="presParOf" srcId="{B07AF136-9482-4E64-8C22-DE49BF82F2E6}" destId="{214FABF4-42E5-46C6-A290-64FA83979E15}" srcOrd="0" destOrd="0" presId="urn:microsoft.com/office/officeart/2005/8/layout/list1"/>
    <dgm:cxn modelId="{E07CA1BE-2D09-4AF3-A147-F1F1047BD0D8}" type="presParOf" srcId="{B07AF136-9482-4E64-8C22-DE49BF82F2E6}" destId="{16474ED2-5264-4C10-952B-71EA82570D2A}" srcOrd="1" destOrd="0" presId="urn:microsoft.com/office/officeart/2005/8/layout/list1"/>
    <dgm:cxn modelId="{FF136CD9-A4FE-4D60-BFE8-D3EF94242C68}" type="presParOf" srcId="{A017A72F-ACD3-4207-BE42-75D35E1DFE75}" destId="{226AF920-C1FC-4F01-BF95-03F4540AB5E9}" srcOrd="9" destOrd="0" presId="urn:microsoft.com/office/officeart/2005/8/layout/list1"/>
    <dgm:cxn modelId="{FF47B85B-7042-44D1-A703-589B28F8294C}" type="presParOf" srcId="{A017A72F-ACD3-4207-BE42-75D35E1DFE75}" destId="{6DCD869B-27C7-4566-AD82-10E7608190C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A27540A8-98C9-4FEB-9C5D-0FBC6B89DB7E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675B48F3-2154-4496-966D-BB28CB3BEA4F}">
      <dgm:prSet phldrT="[Текст]" custT="1"/>
      <dgm:spPr/>
      <dgm:t>
        <a:bodyPr/>
        <a:lstStyle/>
        <a:p>
          <a:r>
            <a:rPr lang="uk-UA" sz="1600" i="1" dirty="0" smtClean="0"/>
            <a:t>Регулятивні </a:t>
          </a:r>
          <a:r>
            <a:rPr lang="uk-UA" sz="1600" dirty="0" smtClean="0"/>
            <a:t>- ті, що пов’язані з реалізацією позитивних завдань публічного управління. Це організація роботи апарату управління, керівництво нижчими структурами, задоволення запитів громадян тощо.</a:t>
          </a:r>
          <a:endParaRPr lang="ru-RU" sz="1600" dirty="0"/>
        </a:p>
      </dgm:t>
    </dgm:pt>
    <dgm:pt modelId="{2353C3B3-1CB3-4373-B8D9-B7194A334EA9}" type="parTrans" cxnId="{62522EE5-4311-4CD8-9288-F02696433863}">
      <dgm:prSet/>
      <dgm:spPr/>
      <dgm:t>
        <a:bodyPr/>
        <a:lstStyle/>
        <a:p>
          <a:endParaRPr lang="ru-RU"/>
        </a:p>
      </dgm:t>
    </dgm:pt>
    <dgm:pt modelId="{F024B018-46DC-4AE7-AFD1-C536EC20E423}" type="sibTrans" cxnId="{62522EE5-4311-4CD8-9288-F02696433863}">
      <dgm:prSet/>
      <dgm:spPr/>
      <dgm:t>
        <a:bodyPr/>
        <a:lstStyle/>
        <a:p>
          <a:endParaRPr lang="ru-RU"/>
        </a:p>
      </dgm:t>
    </dgm:pt>
    <dgm:pt modelId="{58091400-0D9E-4001-B330-9545A3019391}">
      <dgm:prSet phldrT="[Текст]" custT="1"/>
      <dgm:spPr/>
      <dgm:t>
        <a:bodyPr/>
        <a:lstStyle/>
        <a:p>
          <a:r>
            <a:rPr lang="uk-UA" sz="1600" i="1" dirty="0" smtClean="0"/>
            <a:t>Правоохоронні </a:t>
          </a:r>
          <a:r>
            <a:rPr lang="uk-UA" sz="1600" dirty="0" smtClean="0"/>
            <a:t>- відносини, які виникають з приводу відповідальності за адміністративні провини. Вони виникають між правопорушником і </a:t>
          </a:r>
          <a:r>
            <a:rPr lang="uk-UA" sz="1600" dirty="0" err="1" smtClean="0"/>
            <a:t>правозастосовчим</a:t>
          </a:r>
          <a:r>
            <a:rPr lang="uk-UA" sz="1600" dirty="0" smtClean="0"/>
            <a:t> органом (його посадовою особою).</a:t>
          </a:r>
          <a:endParaRPr lang="ru-RU" sz="1600" dirty="0"/>
        </a:p>
      </dgm:t>
    </dgm:pt>
    <dgm:pt modelId="{30D921D8-D8B3-4F1C-911C-FC9FF090E658}" type="parTrans" cxnId="{20FBEA38-6001-47A2-A2E1-E3BA815FED9B}">
      <dgm:prSet/>
      <dgm:spPr/>
      <dgm:t>
        <a:bodyPr/>
        <a:lstStyle/>
        <a:p>
          <a:endParaRPr lang="ru-RU"/>
        </a:p>
      </dgm:t>
    </dgm:pt>
    <dgm:pt modelId="{BCA37F98-6755-4F7B-A4DF-EEF89846585D}" type="sibTrans" cxnId="{20FBEA38-6001-47A2-A2E1-E3BA815FED9B}">
      <dgm:prSet/>
      <dgm:spPr/>
      <dgm:t>
        <a:bodyPr/>
        <a:lstStyle/>
        <a:p>
          <a:endParaRPr lang="ru-RU"/>
        </a:p>
      </dgm:t>
    </dgm:pt>
    <dgm:pt modelId="{E6353F93-C16A-4C2C-BD7E-8E636510EDD7}" type="pres">
      <dgm:prSet presAssocID="{A27540A8-98C9-4FEB-9C5D-0FBC6B89DB7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3AE8A1-770E-4E4F-9AA7-1046856D919D}" type="pres">
      <dgm:prSet presAssocID="{675B48F3-2154-4496-966D-BB28CB3BEA4F}" presName="parentLin" presStyleCnt="0"/>
      <dgm:spPr/>
    </dgm:pt>
    <dgm:pt modelId="{1FA62B56-3A1A-4663-A991-F8F386640E12}" type="pres">
      <dgm:prSet presAssocID="{675B48F3-2154-4496-966D-BB28CB3BEA4F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E808268B-7B4B-4A22-923C-958B2CDBE49C}" type="pres">
      <dgm:prSet presAssocID="{675B48F3-2154-4496-966D-BB28CB3BEA4F}" presName="parentText" presStyleLbl="node1" presStyleIdx="0" presStyleCnt="2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FD1337-ACF6-4B1F-A765-113F201648DB}" type="pres">
      <dgm:prSet presAssocID="{675B48F3-2154-4496-966D-BB28CB3BEA4F}" presName="negativeSpace" presStyleCnt="0"/>
      <dgm:spPr/>
    </dgm:pt>
    <dgm:pt modelId="{C54A8253-3E2F-4D10-9EDB-EE5CBEB14F72}" type="pres">
      <dgm:prSet presAssocID="{675B48F3-2154-4496-966D-BB28CB3BEA4F}" presName="childText" presStyleLbl="conFgAcc1" presStyleIdx="0" presStyleCnt="2">
        <dgm:presLayoutVars>
          <dgm:bulletEnabled val="1"/>
        </dgm:presLayoutVars>
      </dgm:prSet>
      <dgm:spPr/>
    </dgm:pt>
    <dgm:pt modelId="{2B08ECBC-2AF5-42F1-A015-5898B5E97C4B}" type="pres">
      <dgm:prSet presAssocID="{F024B018-46DC-4AE7-AFD1-C536EC20E423}" presName="spaceBetweenRectangles" presStyleCnt="0"/>
      <dgm:spPr/>
    </dgm:pt>
    <dgm:pt modelId="{C91E7868-D584-4062-A876-DA03E97E22AC}" type="pres">
      <dgm:prSet presAssocID="{58091400-0D9E-4001-B330-9545A3019391}" presName="parentLin" presStyleCnt="0"/>
      <dgm:spPr/>
    </dgm:pt>
    <dgm:pt modelId="{54216040-9324-4F56-81C5-B648EF7D571B}" type="pres">
      <dgm:prSet presAssocID="{58091400-0D9E-4001-B330-9545A3019391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11CFCD16-2E67-4E90-9403-0D26C29EE3C1}" type="pres">
      <dgm:prSet presAssocID="{58091400-0D9E-4001-B330-9545A3019391}" presName="parentText" presStyleLbl="node1" presStyleIdx="1" presStyleCnt="2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B1C9F2-CD4D-4C20-BF25-8D890605A8FA}" type="pres">
      <dgm:prSet presAssocID="{58091400-0D9E-4001-B330-9545A3019391}" presName="negativeSpace" presStyleCnt="0"/>
      <dgm:spPr/>
    </dgm:pt>
    <dgm:pt modelId="{01B11636-632E-4389-ADAB-9ABDA8933601}" type="pres">
      <dgm:prSet presAssocID="{58091400-0D9E-4001-B330-9545A301939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1905A926-7672-4BC3-A2C7-3C79EA2ACC6F}" type="presOf" srcId="{675B48F3-2154-4496-966D-BB28CB3BEA4F}" destId="{E808268B-7B4B-4A22-923C-958B2CDBE49C}" srcOrd="1" destOrd="0" presId="urn:microsoft.com/office/officeart/2005/8/layout/list1"/>
    <dgm:cxn modelId="{62522EE5-4311-4CD8-9288-F02696433863}" srcId="{A27540A8-98C9-4FEB-9C5D-0FBC6B89DB7E}" destId="{675B48F3-2154-4496-966D-BB28CB3BEA4F}" srcOrd="0" destOrd="0" parTransId="{2353C3B3-1CB3-4373-B8D9-B7194A334EA9}" sibTransId="{F024B018-46DC-4AE7-AFD1-C536EC20E423}"/>
    <dgm:cxn modelId="{37893678-38B4-42DB-81BA-32C330694947}" type="presOf" srcId="{A27540A8-98C9-4FEB-9C5D-0FBC6B89DB7E}" destId="{E6353F93-C16A-4C2C-BD7E-8E636510EDD7}" srcOrd="0" destOrd="0" presId="urn:microsoft.com/office/officeart/2005/8/layout/list1"/>
    <dgm:cxn modelId="{C2DDE5AA-22E4-40B9-9C04-B2095F1F1FBA}" type="presOf" srcId="{58091400-0D9E-4001-B330-9545A3019391}" destId="{11CFCD16-2E67-4E90-9403-0D26C29EE3C1}" srcOrd="1" destOrd="0" presId="urn:microsoft.com/office/officeart/2005/8/layout/list1"/>
    <dgm:cxn modelId="{02CE287A-6284-4E65-A256-E8CB1E6BABD1}" type="presOf" srcId="{675B48F3-2154-4496-966D-BB28CB3BEA4F}" destId="{1FA62B56-3A1A-4663-A991-F8F386640E12}" srcOrd="0" destOrd="0" presId="urn:microsoft.com/office/officeart/2005/8/layout/list1"/>
    <dgm:cxn modelId="{20FBEA38-6001-47A2-A2E1-E3BA815FED9B}" srcId="{A27540A8-98C9-4FEB-9C5D-0FBC6B89DB7E}" destId="{58091400-0D9E-4001-B330-9545A3019391}" srcOrd="1" destOrd="0" parTransId="{30D921D8-D8B3-4F1C-911C-FC9FF090E658}" sibTransId="{BCA37F98-6755-4F7B-A4DF-EEF89846585D}"/>
    <dgm:cxn modelId="{BEABC4A6-7698-475B-B708-CEB031EF88CF}" type="presOf" srcId="{58091400-0D9E-4001-B330-9545A3019391}" destId="{54216040-9324-4F56-81C5-B648EF7D571B}" srcOrd="0" destOrd="0" presId="urn:microsoft.com/office/officeart/2005/8/layout/list1"/>
    <dgm:cxn modelId="{0CA4C54A-A8F6-4C1A-9A9E-D997BCA95AA3}" type="presParOf" srcId="{E6353F93-C16A-4C2C-BD7E-8E636510EDD7}" destId="{F83AE8A1-770E-4E4F-9AA7-1046856D919D}" srcOrd="0" destOrd="0" presId="urn:microsoft.com/office/officeart/2005/8/layout/list1"/>
    <dgm:cxn modelId="{DAE9CB05-9E39-46C8-84DF-004E9D586C81}" type="presParOf" srcId="{F83AE8A1-770E-4E4F-9AA7-1046856D919D}" destId="{1FA62B56-3A1A-4663-A991-F8F386640E12}" srcOrd="0" destOrd="0" presId="urn:microsoft.com/office/officeart/2005/8/layout/list1"/>
    <dgm:cxn modelId="{8E00B6CD-A5BE-4CE2-B76F-D5107CEE538F}" type="presParOf" srcId="{F83AE8A1-770E-4E4F-9AA7-1046856D919D}" destId="{E808268B-7B4B-4A22-923C-958B2CDBE49C}" srcOrd="1" destOrd="0" presId="urn:microsoft.com/office/officeart/2005/8/layout/list1"/>
    <dgm:cxn modelId="{851F3C23-CD35-43B5-A66D-2B8E79630CAA}" type="presParOf" srcId="{E6353F93-C16A-4C2C-BD7E-8E636510EDD7}" destId="{FDFD1337-ACF6-4B1F-A765-113F201648DB}" srcOrd="1" destOrd="0" presId="urn:microsoft.com/office/officeart/2005/8/layout/list1"/>
    <dgm:cxn modelId="{5839B7CE-81F8-4DDA-8D68-A2177AA7BB8E}" type="presParOf" srcId="{E6353F93-C16A-4C2C-BD7E-8E636510EDD7}" destId="{C54A8253-3E2F-4D10-9EDB-EE5CBEB14F72}" srcOrd="2" destOrd="0" presId="urn:microsoft.com/office/officeart/2005/8/layout/list1"/>
    <dgm:cxn modelId="{70A44040-F323-4BF8-9216-C738C548B504}" type="presParOf" srcId="{E6353F93-C16A-4C2C-BD7E-8E636510EDD7}" destId="{2B08ECBC-2AF5-42F1-A015-5898B5E97C4B}" srcOrd="3" destOrd="0" presId="urn:microsoft.com/office/officeart/2005/8/layout/list1"/>
    <dgm:cxn modelId="{0F83745F-5580-47BF-8123-CB91CCDA4B52}" type="presParOf" srcId="{E6353F93-C16A-4C2C-BD7E-8E636510EDD7}" destId="{C91E7868-D584-4062-A876-DA03E97E22AC}" srcOrd="4" destOrd="0" presId="urn:microsoft.com/office/officeart/2005/8/layout/list1"/>
    <dgm:cxn modelId="{26078B9E-2EB0-4AAE-BCCE-10E9774E8B6F}" type="presParOf" srcId="{C91E7868-D584-4062-A876-DA03E97E22AC}" destId="{54216040-9324-4F56-81C5-B648EF7D571B}" srcOrd="0" destOrd="0" presId="urn:microsoft.com/office/officeart/2005/8/layout/list1"/>
    <dgm:cxn modelId="{D5D75AA8-F8C0-4CF9-843F-188AD6E64BFB}" type="presParOf" srcId="{C91E7868-D584-4062-A876-DA03E97E22AC}" destId="{11CFCD16-2E67-4E90-9403-0D26C29EE3C1}" srcOrd="1" destOrd="0" presId="urn:microsoft.com/office/officeart/2005/8/layout/list1"/>
    <dgm:cxn modelId="{7DE27848-1F2E-48EC-8D89-F7E8622FC2B6}" type="presParOf" srcId="{E6353F93-C16A-4C2C-BD7E-8E636510EDD7}" destId="{12B1C9F2-CD4D-4C20-BF25-8D890605A8FA}" srcOrd="5" destOrd="0" presId="urn:microsoft.com/office/officeart/2005/8/layout/list1"/>
    <dgm:cxn modelId="{733FDC2A-D29F-4307-B4CB-D0D9F735922C}" type="presParOf" srcId="{E6353F93-C16A-4C2C-BD7E-8E636510EDD7}" destId="{01B11636-632E-4389-ADAB-9ABDA893360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CC5935E8-985C-4EDE-BB71-39296C86DC8D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65EAC00A-0331-495B-84FF-D93B44A863D3}">
      <dgm:prSet phldrT="[Текст]" custT="1"/>
      <dgm:spPr/>
      <dgm:t>
        <a:bodyPr/>
        <a:lstStyle/>
        <a:p>
          <a:r>
            <a:rPr lang="uk-UA" sz="1600" i="1" dirty="0" smtClean="0"/>
            <a:t>Активні</a:t>
          </a:r>
          <a:r>
            <a:rPr lang="uk-UA" sz="1600" dirty="0" smtClean="0"/>
            <a:t> - зобов’язаний суб’єкт повинен вчинити певні дії (громадянин, якому виповнилося 16 років, зобов’язаний отримати паспорт).</a:t>
          </a:r>
          <a:endParaRPr lang="ru-RU" sz="1600" dirty="0"/>
        </a:p>
      </dgm:t>
    </dgm:pt>
    <dgm:pt modelId="{BD3CFC94-203D-45ED-AB8E-8D7B8E4FF7B4}" type="parTrans" cxnId="{074D9E3A-91F3-49BD-942E-F27607C2C693}">
      <dgm:prSet/>
      <dgm:spPr/>
      <dgm:t>
        <a:bodyPr/>
        <a:lstStyle/>
        <a:p>
          <a:endParaRPr lang="ru-RU"/>
        </a:p>
      </dgm:t>
    </dgm:pt>
    <dgm:pt modelId="{BF4CF96D-C106-4D79-8588-C1F4428FE771}" type="sibTrans" cxnId="{074D9E3A-91F3-49BD-942E-F27607C2C693}">
      <dgm:prSet/>
      <dgm:spPr/>
      <dgm:t>
        <a:bodyPr/>
        <a:lstStyle/>
        <a:p>
          <a:endParaRPr lang="ru-RU"/>
        </a:p>
      </dgm:t>
    </dgm:pt>
    <dgm:pt modelId="{90C0A59A-A735-4152-B8E4-2078EC0A3326}">
      <dgm:prSet phldrT="[Текст]" custT="1"/>
      <dgm:spPr/>
      <dgm:t>
        <a:bodyPr/>
        <a:lstStyle/>
        <a:p>
          <a:r>
            <a:rPr lang="uk-UA" sz="1600" i="1" dirty="0" smtClean="0"/>
            <a:t>Пасивними</a:t>
          </a:r>
          <a:r>
            <a:rPr lang="uk-UA" sz="1600" dirty="0" smtClean="0"/>
            <a:t> - зобов’язаний суб’єкт мусить утриматися від вчинення певних дій - вчинення правопорушення.</a:t>
          </a:r>
          <a:endParaRPr lang="ru-RU" sz="1600" dirty="0"/>
        </a:p>
      </dgm:t>
    </dgm:pt>
    <dgm:pt modelId="{CDDA623A-B20F-4A24-B5E0-F2DFE35D60D1}" type="parTrans" cxnId="{71748549-D10F-4AF4-8B49-858A598F2334}">
      <dgm:prSet/>
      <dgm:spPr/>
      <dgm:t>
        <a:bodyPr/>
        <a:lstStyle/>
        <a:p>
          <a:endParaRPr lang="ru-RU"/>
        </a:p>
      </dgm:t>
    </dgm:pt>
    <dgm:pt modelId="{18C56526-DFBF-452A-91B3-558BF3CCDD39}" type="sibTrans" cxnId="{71748549-D10F-4AF4-8B49-858A598F2334}">
      <dgm:prSet/>
      <dgm:spPr/>
      <dgm:t>
        <a:bodyPr/>
        <a:lstStyle/>
        <a:p>
          <a:endParaRPr lang="ru-RU"/>
        </a:p>
      </dgm:t>
    </dgm:pt>
    <dgm:pt modelId="{2EAD9DEE-F973-4CC7-93D0-9BCBD26E4442}" type="pres">
      <dgm:prSet presAssocID="{CC5935E8-985C-4EDE-BB71-39296C86DC8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9F8DAF-45EE-4775-AF17-585A6BE093AE}" type="pres">
      <dgm:prSet presAssocID="{65EAC00A-0331-495B-84FF-D93B44A863D3}" presName="parentLin" presStyleCnt="0"/>
      <dgm:spPr/>
    </dgm:pt>
    <dgm:pt modelId="{B8523C11-FE66-4895-A41F-30E1B30FFA82}" type="pres">
      <dgm:prSet presAssocID="{65EAC00A-0331-495B-84FF-D93B44A863D3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F8A9271C-C5DC-4984-9961-4060901286B9}" type="pres">
      <dgm:prSet presAssocID="{65EAC00A-0331-495B-84FF-D93B44A863D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1D4D49-925A-4C92-B513-636AB8835972}" type="pres">
      <dgm:prSet presAssocID="{65EAC00A-0331-495B-84FF-D93B44A863D3}" presName="negativeSpace" presStyleCnt="0"/>
      <dgm:spPr/>
    </dgm:pt>
    <dgm:pt modelId="{5B00F8C5-2907-41FA-9D2C-621B79B33444}" type="pres">
      <dgm:prSet presAssocID="{65EAC00A-0331-495B-84FF-D93B44A863D3}" presName="childText" presStyleLbl="conFgAcc1" presStyleIdx="0" presStyleCnt="2">
        <dgm:presLayoutVars>
          <dgm:bulletEnabled val="1"/>
        </dgm:presLayoutVars>
      </dgm:prSet>
      <dgm:spPr/>
    </dgm:pt>
    <dgm:pt modelId="{F7D450EC-8633-44CC-BBE7-295DD0FE8239}" type="pres">
      <dgm:prSet presAssocID="{BF4CF96D-C106-4D79-8588-C1F4428FE771}" presName="spaceBetweenRectangles" presStyleCnt="0"/>
      <dgm:spPr/>
    </dgm:pt>
    <dgm:pt modelId="{114D3371-E258-4584-B281-E289004DEF57}" type="pres">
      <dgm:prSet presAssocID="{90C0A59A-A735-4152-B8E4-2078EC0A3326}" presName="parentLin" presStyleCnt="0"/>
      <dgm:spPr/>
    </dgm:pt>
    <dgm:pt modelId="{7F0F4AEA-25BA-4194-AEF6-725AD35F13B8}" type="pres">
      <dgm:prSet presAssocID="{90C0A59A-A735-4152-B8E4-2078EC0A3326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95514E27-7E4C-4314-895B-88D280F575ED}" type="pres">
      <dgm:prSet presAssocID="{90C0A59A-A735-4152-B8E4-2078EC0A332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9B429C-1A9F-4572-A9F2-36E92B9BC541}" type="pres">
      <dgm:prSet presAssocID="{90C0A59A-A735-4152-B8E4-2078EC0A3326}" presName="negativeSpace" presStyleCnt="0"/>
      <dgm:spPr/>
    </dgm:pt>
    <dgm:pt modelId="{B431961B-9405-41C8-AE8F-23B238572842}" type="pres">
      <dgm:prSet presAssocID="{90C0A59A-A735-4152-B8E4-2078EC0A3326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9D5B49E1-0D6D-4CC5-AAD4-3BF9B34ACD09}" type="presOf" srcId="{90C0A59A-A735-4152-B8E4-2078EC0A3326}" destId="{7F0F4AEA-25BA-4194-AEF6-725AD35F13B8}" srcOrd="0" destOrd="0" presId="urn:microsoft.com/office/officeart/2005/8/layout/list1"/>
    <dgm:cxn modelId="{8534B4BE-6F8D-4DE5-9E3B-B57F989FA287}" type="presOf" srcId="{65EAC00A-0331-495B-84FF-D93B44A863D3}" destId="{F8A9271C-C5DC-4984-9961-4060901286B9}" srcOrd="1" destOrd="0" presId="urn:microsoft.com/office/officeart/2005/8/layout/list1"/>
    <dgm:cxn modelId="{074D9E3A-91F3-49BD-942E-F27607C2C693}" srcId="{CC5935E8-985C-4EDE-BB71-39296C86DC8D}" destId="{65EAC00A-0331-495B-84FF-D93B44A863D3}" srcOrd="0" destOrd="0" parTransId="{BD3CFC94-203D-45ED-AB8E-8D7B8E4FF7B4}" sibTransId="{BF4CF96D-C106-4D79-8588-C1F4428FE771}"/>
    <dgm:cxn modelId="{13EAC8C4-F017-4332-AE0C-C66FEDD5C44B}" type="presOf" srcId="{CC5935E8-985C-4EDE-BB71-39296C86DC8D}" destId="{2EAD9DEE-F973-4CC7-93D0-9BCBD26E4442}" srcOrd="0" destOrd="0" presId="urn:microsoft.com/office/officeart/2005/8/layout/list1"/>
    <dgm:cxn modelId="{71748549-D10F-4AF4-8B49-858A598F2334}" srcId="{CC5935E8-985C-4EDE-BB71-39296C86DC8D}" destId="{90C0A59A-A735-4152-B8E4-2078EC0A3326}" srcOrd="1" destOrd="0" parTransId="{CDDA623A-B20F-4A24-B5E0-F2DFE35D60D1}" sibTransId="{18C56526-DFBF-452A-91B3-558BF3CCDD39}"/>
    <dgm:cxn modelId="{7745331E-1AFF-4479-8B30-59B983D86B18}" type="presOf" srcId="{90C0A59A-A735-4152-B8E4-2078EC0A3326}" destId="{95514E27-7E4C-4314-895B-88D280F575ED}" srcOrd="1" destOrd="0" presId="urn:microsoft.com/office/officeart/2005/8/layout/list1"/>
    <dgm:cxn modelId="{88B5E2FD-0097-439D-8206-174EACC9EF42}" type="presOf" srcId="{65EAC00A-0331-495B-84FF-D93B44A863D3}" destId="{B8523C11-FE66-4895-A41F-30E1B30FFA82}" srcOrd="0" destOrd="0" presId="urn:microsoft.com/office/officeart/2005/8/layout/list1"/>
    <dgm:cxn modelId="{D3CF0200-DD40-42D2-97C0-565EA151605F}" type="presParOf" srcId="{2EAD9DEE-F973-4CC7-93D0-9BCBD26E4442}" destId="{519F8DAF-45EE-4775-AF17-585A6BE093AE}" srcOrd="0" destOrd="0" presId="urn:microsoft.com/office/officeart/2005/8/layout/list1"/>
    <dgm:cxn modelId="{9BBCE558-05BD-4562-A651-8A5973080690}" type="presParOf" srcId="{519F8DAF-45EE-4775-AF17-585A6BE093AE}" destId="{B8523C11-FE66-4895-A41F-30E1B30FFA82}" srcOrd="0" destOrd="0" presId="urn:microsoft.com/office/officeart/2005/8/layout/list1"/>
    <dgm:cxn modelId="{AD8E17DC-CD7B-46BA-9745-851D7FA26A7C}" type="presParOf" srcId="{519F8DAF-45EE-4775-AF17-585A6BE093AE}" destId="{F8A9271C-C5DC-4984-9961-4060901286B9}" srcOrd="1" destOrd="0" presId="urn:microsoft.com/office/officeart/2005/8/layout/list1"/>
    <dgm:cxn modelId="{4565B0E7-546C-45C4-B507-56D3F288DBA9}" type="presParOf" srcId="{2EAD9DEE-F973-4CC7-93D0-9BCBD26E4442}" destId="{CA1D4D49-925A-4C92-B513-636AB8835972}" srcOrd="1" destOrd="0" presId="urn:microsoft.com/office/officeart/2005/8/layout/list1"/>
    <dgm:cxn modelId="{C86A537B-114A-4DF3-A3CB-A381F7C03756}" type="presParOf" srcId="{2EAD9DEE-F973-4CC7-93D0-9BCBD26E4442}" destId="{5B00F8C5-2907-41FA-9D2C-621B79B33444}" srcOrd="2" destOrd="0" presId="urn:microsoft.com/office/officeart/2005/8/layout/list1"/>
    <dgm:cxn modelId="{D5EB9AF2-ECEF-4A29-A31E-A4D6AD016D66}" type="presParOf" srcId="{2EAD9DEE-F973-4CC7-93D0-9BCBD26E4442}" destId="{F7D450EC-8633-44CC-BBE7-295DD0FE8239}" srcOrd="3" destOrd="0" presId="urn:microsoft.com/office/officeart/2005/8/layout/list1"/>
    <dgm:cxn modelId="{0E886B15-FF77-4C52-9664-27135871632A}" type="presParOf" srcId="{2EAD9DEE-F973-4CC7-93D0-9BCBD26E4442}" destId="{114D3371-E258-4584-B281-E289004DEF57}" srcOrd="4" destOrd="0" presId="urn:microsoft.com/office/officeart/2005/8/layout/list1"/>
    <dgm:cxn modelId="{4082A1C4-8E9A-4A47-99CF-CFD403F7E7F9}" type="presParOf" srcId="{114D3371-E258-4584-B281-E289004DEF57}" destId="{7F0F4AEA-25BA-4194-AEF6-725AD35F13B8}" srcOrd="0" destOrd="0" presId="urn:microsoft.com/office/officeart/2005/8/layout/list1"/>
    <dgm:cxn modelId="{965C21DA-76E0-414D-807D-968A66A1B1EE}" type="presParOf" srcId="{114D3371-E258-4584-B281-E289004DEF57}" destId="{95514E27-7E4C-4314-895B-88D280F575ED}" srcOrd="1" destOrd="0" presId="urn:microsoft.com/office/officeart/2005/8/layout/list1"/>
    <dgm:cxn modelId="{7B625490-FCA0-49D5-B65B-2CF76C67BEC9}" type="presParOf" srcId="{2EAD9DEE-F973-4CC7-93D0-9BCBD26E4442}" destId="{339B429C-1A9F-4572-A9F2-36E92B9BC541}" srcOrd="5" destOrd="0" presId="urn:microsoft.com/office/officeart/2005/8/layout/list1"/>
    <dgm:cxn modelId="{3D0EA7E9-7BB8-4C4F-9240-71F09F0491A5}" type="presParOf" srcId="{2EAD9DEE-F973-4CC7-93D0-9BCBD26E4442}" destId="{B431961B-9405-41C8-AE8F-23B23857284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D8CC98B9-C794-4F4F-BAF1-14AADEC57C32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BBF8105-49D5-4456-9860-B487E0E20911}">
      <dgm:prSet phldrT="[Текст]" custT="1"/>
      <dgm:spPr/>
      <dgm:t>
        <a:bodyPr/>
        <a:lstStyle/>
        <a:p>
          <a:r>
            <a:rPr lang="uk-UA" sz="1400" i="1" dirty="0" smtClean="0"/>
            <a:t>між підпорядкованими</a:t>
          </a:r>
          <a:r>
            <a:rPr lang="uk-UA" sz="1400" dirty="0" smtClean="0"/>
            <a:t> суб’єктами публічного управління, що перебувають на різному організаційно-правовому рівні, тобто між вищестоящими і нижчестоящими органами;</a:t>
          </a:r>
          <a:endParaRPr lang="ru-RU" sz="1400" dirty="0"/>
        </a:p>
      </dgm:t>
    </dgm:pt>
    <dgm:pt modelId="{D210112B-6FE5-4DB2-BDA4-AEA062A3844F}" type="parTrans" cxnId="{D090D499-68F4-4988-A94E-7AB6A3A6AD1F}">
      <dgm:prSet/>
      <dgm:spPr/>
      <dgm:t>
        <a:bodyPr/>
        <a:lstStyle/>
        <a:p>
          <a:endParaRPr lang="ru-RU"/>
        </a:p>
      </dgm:t>
    </dgm:pt>
    <dgm:pt modelId="{3EA37CA5-7DEF-427F-93E1-1A625154034E}" type="sibTrans" cxnId="{D090D499-68F4-4988-A94E-7AB6A3A6AD1F}">
      <dgm:prSet/>
      <dgm:spPr/>
      <dgm:t>
        <a:bodyPr/>
        <a:lstStyle/>
        <a:p>
          <a:endParaRPr lang="ru-RU"/>
        </a:p>
      </dgm:t>
    </dgm:pt>
    <dgm:pt modelId="{F6D939BF-C0BB-4838-B254-7BAC93D7B0D3}">
      <dgm:prSet phldrT="[Текст]" custT="1"/>
      <dgm:spPr/>
      <dgm:t>
        <a:bodyPr/>
        <a:lstStyle/>
        <a:p>
          <a:r>
            <a:rPr lang="uk-UA" sz="1400" i="1" dirty="0" smtClean="0"/>
            <a:t>між </a:t>
          </a:r>
          <a:r>
            <a:rPr lang="uk-UA" sz="1400" i="1" dirty="0" err="1" smtClean="0"/>
            <a:t>непідпорядкованими</a:t>
          </a:r>
          <a:r>
            <a:rPr lang="uk-UA" sz="1400" dirty="0" smtClean="0"/>
            <a:t> суб’єктами однакового організаційно-правового рівня. </a:t>
          </a:r>
          <a:endParaRPr lang="ru-RU" sz="1400" dirty="0"/>
        </a:p>
      </dgm:t>
    </dgm:pt>
    <dgm:pt modelId="{4B93DAE3-E760-4EA1-8BE0-A0DBD644DAA7}" type="parTrans" cxnId="{055BF9EC-A594-4420-82A1-E70697DC423F}">
      <dgm:prSet/>
      <dgm:spPr/>
      <dgm:t>
        <a:bodyPr/>
        <a:lstStyle/>
        <a:p>
          <a:endParaRPr lang="ru-RU"/>
        </a:p>
      </dgm:t>
    </dgm:pt>
    <dgm:pt modelId="{99B96E47-11C3-4713-B136-637DAF7A1AAA}" type="sibTrans" cxnId="{055BF9EC-A594-4420-82A1-E70697DC423F}">
      <dgm:prSet/>
      <dgm:spPr/>
      <dgm:t>
        <a:bodyPr/>
        <a:lstStyle/>
        <a:p>
          <a:endParaRPr lang="ru-RU"/>
        </a:p>
      </dgm:t>
    </dgm:pt>
    <dgm:pt modelId="{BDD22997-6D29-492F-9B84-9ADBEE3FAEAF}">
      <dgm:prSet phldrT="[Текст]" custT="1"/>
      <dgm:spPr/>
      <dgm:t>
        <a:bodyPr/>
        <a:lstStyle/>
        <a:p>
          <a:r>
            <a:rPr lang="uk-UA" sz="1400" i="1" dirty="0" smtClean="0"/>
            <a:t>між органами публічного управління і підпорядкованими їм організаційно</a:t>
          </a:r>
          <a:r>
            <a:rPr lang="uk-UA" sz="1400" dirty="0" smtClean="0"/>
            <a:t> підприємствами, корпораціями, концернами тощо. </a:t>
          </a:r>
          <a:endParaRPr lang="ru-RU" sz="1400" dirty="0"/>
        </a:p>
      </dgm:t>
    </dgm:pt>
    <dgm:pt modelId="{8B8885D1-C4AE-44CB-89BC-52AA30CE2136}" type="parTrans" cxnId="{06B2C682-E49A-4443-BB36-D516F7E39D99}">
      <dgm:prSet/>
      <dgm:spPr/>
      <dgm:t>
        <a:bodyPr/>
        <a:lstStyle/>
        <a:p>
          <a:endParaRPr lang="ru-RU"/>
        </a:p>
      </dgm:t>
    </dgm:pt>
    <dgm:pt modelId="{A618286E-B364-4345-8C1F-3E4A21C1E085}" type="sibTrans" cxnId="{06B2C682-E49A-4443-BB36-D516F7E39D99}">
      <dgm:prSet/>
      <dgm:spPr/>
      <dgm:t>
        <a:bodyPr/>
        <a:lstStyle/>
        <a:p>
          <a:endParaRPr lang="ru-RU"/>
        </a:p>
      </dgm:t>
    </dgm:pt>
    <dgm:pt modelId="{17F37404-0AB6-4B6E-9E88-93C68C0EC209}">
      <dgm:prSet phldrT="[Текст]" custT="1"/>
      <dgm:spPr/>
      <dgm:t>
        <a:bodyPr/>
        <a:lstStyle/>
        <a:p>
          <a:r>
            <a:rPr lang="uk-UA" sz="1400" i="1" dirty="0" smtClean="0"/>
            <a:t>між органами публічного управління і підприємствами</a:t>
          </a:r>
          <a:r>
            <a:rPr lang="uk-UA" sz="1400" dirty="0" smtClean="0"/>
            <a:t>, установами, організаціями, які організаційно їм не підпорядковані (організаційно від них незалежні). </a:t>
          </a:r>
          <a:endParaRPr lang="ru-RU" sz="1400" dirty="0"/>
        </a:p>
      </dgm:t>
    </dgm:pt>
    <dgm:pt modelId="{7D9BEA25-011F-4EF7-BDD6-B4C22D85F57E}" type="parTrans" cxnId="{218D405C-998C-4E69-92E4-117DC485EC95}">
      <dgm:prSet/>
      <dgm:spPr/>
      <dgm:t>
        <a:bodyPr/>
        <a:lstStyle/>
        <a:p>
          <a:endParaRPr lang="ru-RU"/>
        </a:p>
      </dgm:t>
    </dgm:pt>
    <dgm:pt modelId="{B9AC2885-55EE-49D4-8375-7A3B09170B86}" type="sibTrans" cxnId="{218D405C-998C-4E69-92E4-117DC485EC95}">
      <dgm:prSet/>
      <dgm:spPr/>
      <dgm:t>
        <a:bodyPr/>
        <a:lstStyle/>
        <a:p>
          <a:endParaRPr lang="ru-RU"/>
        </a:p>
      </dgm:t>
    </dgm:pt>
    <dgm:pt modelId="{E0A4302D-DDBE-43B7-95A8-33F1DB0BB10E}">
      <dgm:prSet phldrT="[Текст]" custT="1"/>
      <dgm:spPr/>
      <dgm:t>
        <a:bodyPr/>
        <a:lstStyle/>
        <a:p>
          <a:r>
            <a:rPr lang="uk-UA" sz="1400" i="1" dirty="0" smtClean="0"/>
            <a:t>між органами державного управління і структурами місцевого самоврядування</a:t>
          </a:r>
          <a:r>
            <a:rPr lang="uk-UA" sz="1400" dirty="0" smtClean="0"/>
            <a:t>.</a:t>
          </a:r>
          <a:endParaRPr lang="ru-RU" sz="1400" dirty="0"/>
        </a:p>
      </dgm:t>
    </dgm:pt>
    <dgm:pt modelId="{359FCC72-53B1-48C1-AD1A-07D96B8EF42D}" type="parTrans" cxnId="{0A385F7D-52F3-4AEE-AAA3-37953CA184DC}">
      <dgm:prSet/>
      <dgm:spPr/>
      <dgm:t>
        <a:bodyPr/>
        <a:lstStyle/>
        <a:p>
          <a:endParaRPr lang="ru-RU"/>
        </a:p>
      </dgm:t>
    </dgm:pt>
    <dgm:pt modelId="{14BD8198-74A0-40AB-8CAF-0C432B80E002}" type="sibTrans" cxnId="{0A385F7D-52F3-4AEE-AAA3-37953CA184DC}">
      <dgm:prSet/>
      <dgm:spPr/>
      <dgm:t>
        <a:bodyPr/>
        <a:lstStyle/>
        <a:p>
          <a:endParaRPr lang="ru-RU"/>
        </a:p>
      </dgm:t>
    </dgm:pt>
    <dgm:pt modelId="{02A3C62C-8A68-4264-A1E4-4897A4049F40}">
      <dgm:prSet phldrT="[Текст]" custT="1"/>
      <dgm:spPr/>
      <dgm:t>
        <a:bodyPr/>
        <a:lstStyle/>
        <a:p>
          <a:r>
            <a:rPr lang="uk-UA" sz="1400" i="1" dirty="0" smtClean="0"/>
            <a:t>між органами державного управління і недержавними</a:t>
          </a:r>
          <a:r>
            <a:rPr lang="uk-UA" sz="1400" dirty="0" smtClean="0"/>
            <a:t> підприємствами, установами, організаціями;</a:t>
          </a:r>
          <a:endParaRPr lang="ru-RU" sz="1400" dirty="0"/>
        </a:p>
      </dgm:t>
    </dgm:pt>
    <dgm:pt modelId="{8222BF6F-9EE7-4780-9A96-74F5CF48039A}" type="parTrans" cxnId="{48A46A10-3AE6-467D-A61F-965DA4BDF139}">
      <dgm:prSet/>
      <dgm:spPr/>
      <dgm:t>
        <a:bodyPr/>
        <a:lstStyle/>
        <a:p>
          <a:endParaRPr lang="ru-RU"/>
        </a:p>
      </dgm:t>
    </dgm:pt>
    <dgm:pt modelId="{832642DD-0DFB-4819-B062-8B254EAE6EFA}" type="sibTrans" cxnId="{48A46A10-3AE6-467D-A61F-965DA4BDF139}">
      <dgm:prSet/>
      <dgm:spPr/>
      <dgm:t>
        <a:bodyPr/>
        <a:lstStyle/>
        <a:p>
          <a:endParaRPr lang="ru-RU"/>
        </a:p>
      </dgm:t>
    </dgm:pt>
    <dgm:pt modelId="{597B7522-C16B-44EA-A5FD-4300C7B1FC43}">
      <dgm:prSet phldrT="[Текст]" custT="1"/>
      <dgm:spPr/>
      <dgm:t>
        <a:bodyPr/>
        <a:lstStyle/>
        <a:p>
          <a:r>
            <a:rPr lang="uk-UA" sz="1400" i="1" smtClean="0"/>
            <a:t>між органами публічного управління і об’єднаннями громадськості</a:t>
          </a:r>
          <a:endParaRPr lang="ru-RU" sz="1400" dirty="0"/>
        </a:p>
      </dgm:t>
    </dgm:pt>
    <dgm:pt modelId="{2A894E5D-6902-406C-833F-9D0255BD2DE9}" type="parTrans" cxnId="{E1B7FF80-D863-4108-99DF-2FDE40334259}">
      <dgm:prSet/>
      <dgm:spPr/>
      <dgm:t>
        <a:bodyPr/>
        <a:lstStyle/>
        <a:p>
          <a:endParaRPr lang="ru-RU"/>
        </a:p>
      </dgm:t>
    </dgm:pt>
    <dgm:pt modelId="{E145AF64-174C-4B21-B861-63E8D657A7A7}" type="sibTrans" cxnId="{E1B7FF80-D863-4108-99DF-2FDE40334259}">
      <dgm:prSet/>
      <dgm:spPr/>
      <dgm:t>
        <a:bodyPr/>
        <a:lstStyle/>
        <a:p>
          <a:endParaRPr lang="ru-RU"/>
        </a:p>
      </dgm:t>
    </dgm:pt>
    <dgm:pt modelId="{77E5FEC2-EFC6-4212-AEB2-86898E8962B2}" type="pres">
      <dgm:prSet presAssocID="{D8CC98B9-C794-4F4F-BAF1-14AADEC57C3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08F8AF2-57A3-44F9-9E99-19CDCB134B87}" type="pres">
      <dgm:prSet presAssocID="{EBBF8105-49D5-4456-9860-B487E0E20911}" presName="parentLin" presStyleCnt="0"/>
      <dgm:spPr/>
    </dgm:pt>
    <dgm:pt modelId="{F307B5B1-2D7E-4035-8960-576CBCF92CDB}" type="pres">
      <dgm:prSet presAssocID="{EBBF8105-49D5-4456-9860-B487E0E20911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02E9436D-D75A-46B3-AC0B-04777BD48ED7}" type="pres">
      <dgm:prSet presAssocID="{EBBF8105-49D5-4456-9860-B487E0E20911}" presName="parentText" presStyleLbl="node1" presStyleIdx="0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A8C23B-4766-4F63-9165-1518037524AE}" type="pres">
      <dgm:prSet presAssocID="{EBBF8105-49D5-4456-9860-B487E0E20911}" presName="negativeSpace" presStyleCnt="0"/>
      <dgm:spPr/>
    </dgm:pt>
    <dgm:pt modelId="{4216C30D-FA09-475A-A8D3-5DE95802DC5C}" type="pres">
      <dgm:prSet presAssocID="{EBBF8105-49D5-4456-9860-B487E0E20911}" presName="childText" presStyleLbl="conFgAcc1" presStyleIdx="0" presStyleCnt="7">
        <dgm:presLayoutVars>
          <dgm:bulletEnabled val="1"/>
        </dgm:presLayoutVars>
      </dgm:prSet>
      <dgm:spPr/>
    </dgm:pt>
    <dgm:pt modelId="{A5455216-9094-432E-BFF5-39439A163684}" type="pres">
      <dgm:prSet presAssocID="{3EA37CA5-7DEF-427F-93E1-1A625154034E}" presName="spaceBetweenRectangles" presStyleCnt="0"/>
      <dgm:spPr/>
    </dgm:pt>
    <dgm:pt modelId="{0973D282-F5F7-47DB-AC1D-1145500E12AA}" type="pres">
      <dgm:prSet presAssocID="{F6D939BF-C0BB-4838-B254-7BAC93D7B0D3}" presName="parentLin" presStyleCnt="0"/>
      <dgm:spPr/>
    </dgm:pt>
    <dgm:pt modelId="{BB752497-5474-42EC-8B5E-17E97F78DA9C}" type="pres">
      <dgm:prSet presAssocID="{F6D939BF-C0BB-4838-B254-7BAC93D7B0D3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3CE37817-AC01-4365-8CDD-3B944B981498}" type="pres">
      <dgm:prSet presAssocID="{F6D939BF-C0BB-4838-B254-7BAC93D7B0D3}" presName="parentText" presStyleLbl="node1" presStyleIdx="1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090939-3E26-4636-8735-5B34910B3C91}" type="pres">
      <dgm:prSet presAssocID="{F6D939BF-C0BB-4838-B254-7BAC93D7B0D3}" presName="negativeSpace" presStyleCnt="0"/>
      <dgm:spPr/>
    </dgm:pt>
    <dgm:pt modelId="{E9FB3C3A-B5AF-4646-9FC9-617FCE49FD67}" type="pres">
      <dgm:prSet presAssocID="{F6D939BF-C0BB-4838-B254-7BAC93D7B0D3}" presName="childText" presStyleLbl="conFgAcc1" presStyleIdx="1" presStyleCnt="7">
        <dgm:presLayoutVars>
          <dgm:bulletEnabled val="1"/>
        </dgm:presLayoutVars>
      </dgm:prSet>
      <dgm:spPr/>
    </dgm:pt>
    <dgm:pt modelId="{F08FF5A7-4F29-4CEA-9967-EADE797D6686}" type="pres">
      <dgm:prSet presAssocID="{99B96E47-11C3-4713-B136-637DAF7A1AAA}" presName="spaceBetweenRectangles" presStyleCnt="0"/>
      <dgm:spPr/>
    </dgm:pt>
    <dgm:pt modelId="{AA39AF10-2817-4211-8DFF-2F8D1608EE84}" type="pres">
      <dgm:prSet presAssocID="{BDD22997-6D29-492F-9B84-9ADBEE3FAEAF}" presName="parentLin" presStyleCnt="0"/>
      <dgm:spPr/>
    </dgm:pt>
    <dgm:pt modelId="{9ECF9B51-E748-4C29-BAC6-7A5C800461D7}" type="pres">
      <dgm:prSet presAssocID="{BDD22997-6D29-492F-9B84-9ADBEE3FAEAF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2CA6E7B6-6DB7-47B8-9195-14F78028F115}" type="pres">
      <dgm:prSet presAssocID="{BDD22997-6D29-492F-9B84-9ADBEE3FAEAF}" presName="parentText" presStyleLbl="node1" presStyleIdx="2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68C7B1-11F9-4BD7-AC63-427396D2AA87}" type="pres">
      <dgm:prSet presAssocID="{BDD22997-6D29-492F-9B84-9ADBEE3FAEAF}" presName="negativeSpace" presStyleCnt="0"/>
      <dgm:spPr/>
    </dgm:pt>
    <dgm:pt modelId="{7544D02A-DA9C-48C8-9E1E-285AB23DD5C7}" type="pres">
      <dgm:prSet presAssocID="{BDD22997-6D29-492F-9B84-9ADBEE3FAEAF}" presName="childText" presStyleLbl="conFgAcc1" presStyleIdx="2" presStyleCnt="7">
        <dgm:presLayoutVars>
          <dgm:bulletEnabled val="1"/>
        </dgm:presLayoutVars>
      </dgm:prSet>
      <dgm:spPr/>
    </dgm:pt>
    <dgm:pt modelId="{61C26513-0358-4C53-A02E-8C3745FCE061}" type="pres">
      <dgm:prSet presAssocID="{A618286E-B364-4345-8C1F-3E4A21C1E085}" presName="spaceBetweenRectangles" presStyleCnt="0"/>
      <dgm:spPr/>
    </dgm:pt>
    <dgm:pt modelId="{EB7B04C3-1BDA-4B6C-AA17-147E7CA57B9D}" type="pres">
      <dgm:prSet presAssocID="{17F37404-0AB6-4B6E-9E88-93C68C0EC209}" presName="parentLin" presStyleCnt="0"/>
      <dgm:spPr/>
    </dgm:pt>
    <dgm:pt modelId="{FE6745C7-0970-40FB-8740-FE8DF388FE61}" type="pres">
      <dgm:prSet presAssocID="{17F37404-0AB6-4B6E-9E88-93C68C0EC209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D94EDEF9-7460-4F77-A069-01FD33D70A61}" type="pres">
      <dgm:prSet presAssocID="{17F37404-0AB6-4B6E-9E88-93C68C0EC209}" presName="parentText" presStyleLbl="node1" presStyleIdx="3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72C14F-329B-4E51-80E5-3AC906474E8A}" type="pres">
      <dgm:prSet presAssocID="{17F37404-0AB6-4B6E-9E88-93C68C0EC209}" presName="negativeSpace" presStyleCnt="0"/>
      <dgm:spPr/>
    </dgm:pt>
    <dgm:pt modelId="{C12A162C-B92B-4B11-80E8-76D64DC647F5}" type="pres">
      <dgm:prSet presAssocID="{17F37404-0AB6-4B6E-9E88-93C68C0EC209}" presName="childText" presStyleLbl="conFgAcc1" presStyleIdx="3" presStyleCnt="7">
        <dgm:presLayoutVars>
          <dgm:bulletEnabled val="1"/>
        </dgm:presLayoutVars>
      </dgm:prSet>
      <dgm:spPr/>
    </dgm:pt>
    <dgm:pt modelId="{55FA54FF-9665-4F4B-B8BC-2570E0C89BC0}" type="pres">
      <dgm:prSet presAssocID="{B9AC2885-55EE-49D4-8375-7A3B09170B86}" presName="spaceBetweenRectangles" presStyleCnt="0"/>
      <dgm:spPr/>
    </dgm:pt>
    <dgm:pt modelId="{C6F8C12F-11D5-492C-A9F1-DB62DECFFBA6}" type="pres">
      <dgm:prSet presAssocID="{E0A4302D-DDBE-43B7-95A8-33F1DB0BB10E}" presName="parentLin" presStyleCnt="0"/>
      <dgm:spPr/>
    </dgm:pt>
    <dgm:pt modelId="{91FA0E19-07D1-4913-BDAB-3748C72DBDE0}" type="pres">
      <dgm:prSet presAssocID="{E0A4302D-DDBE-43B7-95A8-33F1DB0BB10E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FEC698A7-F709-438F-BF32-CDE73D3F8D6A}" type="pres">
      <dgm:prSet presAssocID="{E0A4302D-DDBE-43B7-95A8-33F1DB0BB10E}" presName="parentText" presStyleLbl="node1" presStyleIdx="4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A48F3A-B593-49A1-A39E-D3D532A7A78D}" type="pres">
      <dgm:prSet presAssocID="{E0A4302D-DDBE-43B7-95A8-33F1DB0BB10E}" presName="negativeSpace" presStyleCnt="0"/>
      <dgm:spPr/>
    </dgm:pt>
    <dgm:pt modelId="{84A92F43-E90D-4661-A56D-CA15007C61B1}" type="pres">
      <dgm:prSet presAssocID="{E0A4302D-DDBE-43B7-95A8-33F1DB0BB10E}" presName="childText" presStyleLbl="conFgAcc1" presStyleIdx="4" presStyleCnt="7">
        <dgm:presLayoutVars>
          <dgm:bulletEnabled val="1"/>
        </dgm:presLayoutVars>
      </dgm:prSet>
      <dgm:spPr/>
    </dgm:pt>
    <dgm:pt modelId="{75172C0F-3CDF-4577-962A-AEA6CB0C95EF}" type="pres">
      <dgm:prSet presAssocID="{14BD8198-74A0-40AB-8CAF-0C432B80E002}" presName="spaceBetweenRectangles" presStyleCnt="0"/>
      <dgm:spPr/>
    </dgm:pt>
    <dgm:pt modelId="{66479F61-3B88-4775-8501-F0AF805D935D}" type="pres">
      <dgm:prSet presAssocID="{02A3C62C-8A68-4264-A1E4-4897A4049F40}" presName="parentLin" presStyleCnt="0"/>
      <dgm:spPr/>
    </dgm:pt>
    <dgm:pt modelId="{B53F19D1-8D27-4672-BC4F-EC690B6D9A76}" type="pres">
      <dgm:prSet presAssocID="{02A3C62C-8A68-4264-A1E4-4897A4049F40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004D8B39-9860-46D3-8F8E-2009AEEA7CD6}" type="pres">
      <dgm:prSet presAssocID="{02A3C62C-8A68-4264-A1E4-4897A4049F40}" presName="parentText" presStyleLbl="node1" presStyleIdx="5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72DBC6-23A9-4223-8AAD-96F2D67B47FF}" type="pres">
      <dgm:prSet presAssocID="{02A3C62C-8A68-4264-A1E4-4897A4049F40}" presName="negativeSpace" presStyleCnt="0"/>
      <dgm:spPr/>
    </dgm:pt>
    <dgm:pt modelId="{C691F697-1CFF-4F53-8664-3C9019EDCAC5}" type="pres">
      <dgm:prSet presAssocID="{02A3C62C-8A68-4264-A1E4-4897A4049F40}" presName="childText" presStyleLbl="conFgAcc1" presStyleIdx="5" presStyleCnt="7">
        <dgm:presLayoutVars>
          <dgm:bulletEnabled val="1"/>
        </dgm:presLayoutVars>
      </dgm:prSet>
      <dgm:spPr/>
    </dgm:pt>
    <dgm:pt modelId="{6DCC50E5-6615-4D07-8528-0A3763C95BCD}" type="pres">
      <dgm:prSet presAssocID="{832642DD-0DFB-4819-B062-8B254EAE6EFA}" presName="spaceBetweenRectangles" presStyleCnt="0"/>
      <dgm:spPr/>
    </dgm:pt>
    <dgm:pt modelId="{0A9379E0-E621-46CF-AA5D-984DC94D67B5}" type="pres">
      <dgm:prSet presAssocID="{597B7522-C16B-44EA-A5FD-4300C7B1FC43}" presName="parentLin" presStyleCnt="0"/>
      <dgm:spPr/>
    </dgm:pt>
    <dgm:pt modelId="{B23FF030-7F15-48DB-B20D-369E71B893A8}" type="pres">
      <dgm:prSet presAssocID="{597B7522-C16B-44EA-A5FD-4300C7B1FC43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EFCBEEB9-F71F-41BC-B538-FDC8DBD27FF6}" type="pres">
      <dgm:prSet presAssocID="{597B7522-C16B-44EA-A5FD-4300C7B1FC43}" presName="parentText" presStyleLbl="node1" presStyleIdx="6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106C49-AF35-41A7-ADBD-720941F85728}" type="pres">
      <dgm:prSet presAssocID="{597B7522-C16B-44EA-A5FD-4300C7B1FC43}" presName="negativeSpace" presStyleCnt="0"/>
      <dgm:spPr/>
    </dgm:pt>
    <dgm:pt modelId="{85B87865-1977-49D6-B5E8-05018DEC94A6}" type="pres">
      <dgm:prSet presAssocID="{597B7522-C16B-44EA-A5FD-4300C7B1FC43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E1B7FF80-D863-4108-99DF-2FDE40334259}" srcId="{D8CC98B9-C794-4F4F-BAF1-14AADEC57C32}" destId="{597B7522-C16B-44EA-A5FD-4300C7B1FC43}" srcOrd="6" destOrd="0" parTransId="{2A894E5D-6902-406C-833F-9D0255BD2DE9}" sibTransId="{E145AF64-174C-4B21-B861-63E8D657A7A7}"/>
    <dgm:cxn modelId="{C5ECCDC0-74BC-44C8-8762-FB93B9A38289}" type="presOf" srcId="{17F37404-0AB6-4B6E-9E88-93C68C0EC209}" destId="{D94EDEF9-7460-4F77-A069-01FD33D70A61}" srcOrd="1" destOrd="0" presId="urn:microsoft.com/office/officeart/2005/8/layout/list1"/>
    <dgm:cxn modelId="{0A385F7D-52F3-4AEE-AAA3-37953CA184DC}" srcId="{D8CC98B9-C794-4F4F-BAF1-14AADEC57C32}" destId="{E0A4302D-DDBE-43B7-95A8-33F1DB0BB10E}" srcOrd="4" destOrd="0" parTransId="{359FCC72-53B1-48C1-AD1A-07D96B8EF42D}" sibTransId="{14BD8198-74A0-40AB-8CAF-0C432B80E002}"/>
    <dgm:cxn modelId="{95098316-92B5-4B06-BADE-509A8E1CF0AE}" type="presOf" srcId="{EBBF8105-49D5-4456-9860-B487E0E20911}" destId="{02E9436D-D75A-46B3-AC0B-04777BD48ED7}" srcOrd="1" destOrd="0" presId="urn:microsoft.com/office/officeart/2005/8/layout/list1"/>
    <dgm:cxn modelId="{06B2C682-E49A-4443-BB36-D516F7E39D99}" srcId="{D8CC98B9-C794-4F4F-BAF1-14AADEC57C32}" destId="{BDD22997-6D29-492F-9B84-9ADBEE3FAEAF}" srcOrd="2" destOrd="0" parTransId="{8B8885D1-C4AE-44CB-89BC-52AA30CE2136}" sibTransId="{A618286E-B364-4345-8C1F-3E4A21C1E085}"/>
    <dgm:cxn modelId="{0D240D1C-7BCF-4D49-8856-FFA6B859CDE9}" type="presOf" srcId="{02A3C62C-8A68-4264-A1E4-4897A4049F40}" destId="{004D8B39-9860-46D3-8F8E-2009AEEA7CD6}" srcOrd="1" destOrd="0" presId="urn:microsoft.com/office/officeart/2005/8/layout/list1"/>
    <dgm:cxn modelId="{CA0075BB-EF50-4861-9693-BF8A046BF362}" type="presOf" srcId="{E0A4302D-DDBE-43B7-95A8-33F1DB0BB10E}" destId="{91FA0E19-07D1-4913-BDAB-3748C72DBDE0}" srcOrd="0" destOrd="0" presId="urn:microsoft.com/office/officeart/2005/8/layout/list1"/>
    <dgm:cxn modelId="{055BF9EC-A594-4420-82A1-E70697DC423F}" srcId="{D8CC98B9-C794-4F4F-BAF1-14AADEC57C32}" destId="{F6D939BF-C0BB-4838-B254-7BAC93D7B0D3}" srcOrd="1" destOrd="0" parTransId="{4B93DAE3-E760-4EA1-8BE0-A0DBD644DAA7}" sibTransId="{99B96E47-11C3-4713-B136-637DAF7A1AAA}"/>
    <dgm:cxn modelId="{D090D499-68F4-4988-A94E-7AB6A3A6AD1F}" srcId="{D8CC98B9-C794-4F4F-BAF1-14AADEC57C32}" destId="{EBBF8105-49D5-4456-9860-B487E0E20911}" srcOrd="0" destOrd="0" parTransId="{D210112B-6FE5-4DB2-BDA4-AEA062A3844F}" sibTransId="{3EA37CA5-7DEF-427F-93E1-1A625154034E}"/>
    <dgm:cxn modelId="{BD4B26EB-A267-4746-83AF-1C4529B2DDC4}" type="presOf" srcId="{597B7522-C16B-44EA-A5FD-4300C7B1FC43}" destId="{EFCBEEB9-F71F-41BC-B538-FDC8DBD27FF6}" srcOrd="1" destOrd="0" presId="urn:microsoft.com/office/officeart/2005/8/layout/list1"/>
    <dgm:cxn modelId="{233323DF-522C-4F20-A019-774E2FAA4F25}" type="presOf" srcId="{F6D939BF-C0BB-4838-B254-7BAC93D7B0D3}" destId="{3CE37817-AC01-4365-8CDD-3B944B981498}" srcOrd="1" destOrd="0" presId="urn:microsoft.com/office/officeart/2005/8/layout/list1"/>
    <dgm:cxn modelId="{0040D967-1087-48C6-89B1-6C4643CA3913}" type="presOf" srcId="{02A3C62C-8A68-4264-A1E4-4897A4049F40}" destId="{B53F19D1-8D27-4672-BC4F-EC690B6D9A76}" srcOrd="0" destOrd="0" presId="urn:microsoft.com/office/officeart/2005/8/layout/list1"/>
    <dgm:cxn modelId="{0B4A5E2A-EB9B-431D-A1AD-E84ADBFA9736}" type="presOf" srcId="{EBBF8105-49D5-4456-9860-B487E0E20911}" destId="{F307B5B1-2D7E-4035-8960-576CBCF92CDB}" srcOrd="0" destOrd="0" presId="urn:microsoft.com/office/officeart/2005/8/layout/list1"/>
    <dgm:cxn modelId="{212B54A3-7688-4F5A-A517-C6EDA8C3B9A0}" type="presOf" srcId="{BDD22997-6D29-492F-9B84-9ADBEE3FAEAF}" destId="{2CA6E7B6-6DB7-47B8-9195-14F78028F115}" srcOrd="1" destOrd="0" presId="urn:microsoft.com/office/officeart/2005/8/layout/list1"/>
    <dgm:cxn modelId="{BCA41566-F3B5-450C-A677-4E507E4A6157}" type="presOf" srcId="{17F37404-0AB6-4B6E-9E88-93C68C0EC209}" destId="{FE6745C7-0970-40FB-8740-FE8DF388FE61}" srcOrd="0" destOrd="0" presId="urn:microsoft.com/office/officeart/2005/8/layout/list1"/>
    <dgm:cxn modelId="{B7CB3FF4-83B0-4471-BAEA-EF645EBA1B07}" type="presOf" srcId="{F6D939BF-C0BB-4838-B254-7BAC93D7B0D3}" destId="{BB752497-5474-42EC-8B5E-17E97F78DA9C}" srcOrd="0" destOrd="0" presId="urn:microsoft.com/office/officeart/2005/8/layout/list1"/>
    <dgm:cxn modelId="{3621D26D-B29E-4214-8547-5E3A1B4D248C}" type="presOf" srcId="{BDD22997-6D29-492F-9B84-9ADBEE3FAEAF}" destId="{9ECF9B51-E748-4C29-BAC6-7A5C800461D7}" srcOrd="0" destOrd="0" presId="urn:microsoft.com/office/officeart/2005/8/layout/list1"/>
    <dgm:cxn modelId="{218D405C-998C-4E69-92E4-117DC485EC95}" srcId="{D8CC98B9-C794-4F4F-BAF1-14AADEC57C32}" destId="{17F37404-0AB6-4B6E-9E88-93C68C0EC209}" srcOrd="3" destOrd="0" parTransId="{7D9BEA25-011F-4EF7-BDD6-B4C22D85F57E}" sibTransId="{B9AC2885-55EE-49D4-8375-7A3B09170B86}"/>
    <dgm:cxn modelId="{86DB270C-1266-4495-B33E-2D19E36DF96A}" type="presOf" srcId="{E0A4302D-DDBE-43B7-95A8-33F1DB0BB10E}" destId="{FEC698A7-F709-438F-BF32-CDE73D3F8D6A}" srcOrd="1" destOrd="0" presId="urn:microsoft.com/office/officeart/2005/8/layout/list1"/>
    <dgm:cxn modelId="{B3F1763F-AFC6-4AC8-86CE-8B87C8E63CF7}" type="presOf" srcId="{D8CC98B9-C794-4F4F-BAF1-14AADEC57C32}" destId="{77E5FEC2-EFC6-4212-AEB2-86898E8962B2}" srcOrd="0" destOrd="0" presId="urn:microsoft.com/office/officeart/2005/8/layout/list1"/>
    <dgm:cxn modelId="{48A46A10-3AE6-467D-A61F-965DA4BDF139}" srcId="{D8CC98B9-C794-4F4F-BAF1-14AADEC57C32}" destId="{02A3C62C-8A68-4264-A1E4-4897A4049F40}" srcOrd="5" destOrd="0" parTransId="{8222BF6F-9EE7-4780-9A96-74F5CF48039A}" sibTransId="{832642DD-0DFB-4819-B062-8B254EAE6EFA}"/>
    <dgm:cxn modelId="{7C42AD59-7CAE-4D51-880D-2FA4E7146F3A}" type="presOf" srcId="{597B7522-C16B-44EA-A5FD-4300C7B1FC43}" destId="{B23FF030-7F15-48DB-B20D-369E71B893A8}" srcOrd="0" destOrd="0" presId="urn:microsoft.com/office/officeart/2005/8/layout/list1"/>
    <dgm:cxn modelId="{A5696979-E3FB-412E-9C16-D8C2FC66416F}" type="presParOf" srcId="{77E5FEC2-EFC6-4212-AEB2-86898E8962B2}" destId="{F08F8AF2-57A3-44F9-9E99-19CDCB134B87}" srcOrd="0" destOrd="0" presId="urn:microsoft.com/office/officeart/2005/8/layout/list1"/>
    <dgm:cxn modelId="{D03FF45A-3101-4FD6-B1A7-BE83870AD991}" type="presParOf" srcId="{F08F8AF2-57A3-44F9-9E99-19CDCB134B87}" destId="{F307B5B1-2D7E-4035-8960-576CBCF92CDB}" srcOrd="0" destOrd="0" presId="urn:microsoft.com/office/officeart/2005/8/layout/list1"/>
    <dgm:cxn modelId="{50319279-9691-453A-AD7C-514AA751866C}" type="presParOf" srcId="{F08F8AF2-57A3-44F9-9E99-19CDCB134B87}" destId="{02E9436D-D75A-46B3-AC0B-04777BD48ED7}" srcOrd="1" destOrd="0" presId="urn:microsoft.com/office/officeart/2005/8/layout/list1"/>
    <dgm:cxn modelId="{C7A96960-79F6-49C8-BBD4-293D6E2DDFE0}" type="presParOf" srcId="{77E5FEC2-EFC6-4212-AEB2-86898E8962B2}" destId="{D0A8C23B-4766-4F63-9165-1518037524AE}" srcOrd="1" destOrd="0" presId="urn:microsoft.com/office/officeart/2005/8/layout/list1"/>
    <dgm:cxn modelId="{7A838075-BAF7-4E05-A820-3952D7E67CE5}" type="presParOf" srcId="{77E5FEC2-EFC6-4212-AEB2-86898E8962B2}" destId="{4216C30D-FA09-475A-A8D3-5DE95802DC5C}" srcOrd="2" destOrd="0" presId="urn:microsoft.com/office/officeart/2005/8/layout/list1"/>
    <dgm:cxn modelId="{3F333287-01DA-4461-8561-9A2AB7C7EA5A}" type="presParOf" srcId="{77E5FEC2-EFC6-4212-AEB2-86898E8962B2}" destId="{A5455216-9094-432E-BFF5-39439A163684}" srcOrd="3" destOrd="0" presId="urn:microsoft.com/office/officeart/2005/8/layout/list1"/>
    <dgm:cxn modelId="{7A860516-B787-4696-BE19-8FCD52D30CA7}" type="presParOf" srcId="{77E5FEC2-EFC6-4212-AEB2-86898E8962B2}" destId="{0973D282-F5F7-47DB-AC1D-1145500E12AA}" srcOrd="4" destOrd="0" presId="urn:microsoft.com/office/officeart/2005/8/layout/list1"/>
    <dgm:cxn modelId="{8F80E712-2639-456F-84B8-583402A888E8}" type="presParOf" srcId="{0973D282-F5F7-47DB-AC1D-1145500E12AA}" destId="{BB752497-5474-42EC-8B5E-17E97F78DA9C}" srcOrd="0" destOrd="0" presId="urn:microsoft.com/office/officeart/2005/8/layout/list1"/>
    <dgm:cxn modelId="{D1C561CA-C050-4DDC-A27A-977154DC18DC}" type="presParOf" srcId="{0973D282-F5F7-47DB-AC1D-1145500E12AA}" destId="{3CE37817-AC01-4365-8CDD-3B944B981498}" srcOrd="1" destOrd="0" presId="urn:microsoft.com/office/officeart/2005/8/layout/list1"/>
    <dgm:cxn modelId="{FD4342C6-4C3F-418A-9444-808415264DBC}" type="presParOf" srcId="{77E5FEC2-EFC6-4212-AEB2-86898E8962B2}" destId="{D1090939-3E26-4636-8735-5B34910B3C91}" srcOrd="5" destOrd="0" presId="urn:microsoft.com/office/officeart/2005/8/layout/list1"/>
    <dgm:cxn modelId="{B03CC3B9-DE3F-4CA8-8FC5-D37DD8FB4B90}" type="presParOf" srcId="{77E5FEC2-EFC6-4212-AEB2-86898E8962B2}" destId="{E9FB3C3A-B5AF-4646-9FC9-617FCE49FD67}" srcOrd="6" destOrd="0" presId="urn:microsoft.com/office/officeart/2005/8/layout/list1"/>
    <dgm:cxn modelId="{15E4E4F0-88EE-44DB-80A4-C6D85BB84465}" type="presParOf" srcId="{77E5FEC2-EFC6-4212-AEB2-86898E8962B2}" destId="{F08FF5A7-4F29-4CEA-9967-EADE797D6686}" srcOrd="7" destOrd="0" presId="urn:microsoft.com/office/officeart/2005/8/layout/list1"/>
    <dgm:cxn modelId="{7BF5FD47-F319-462C-9C7B-3BEFBEAF2BBB}" type="presParOf" srcId="{77E5FEC2-EFC6-4212-AEB2-86898E8962B2}" destId="{AA39AF10-2817-4211-8DFF-2F8D1608EE84}" srcOrd="8" destOrd="0" presId="urn:microsoft.com/office/officeart/2005/8/layout/list1"/>
    <dgm:cxn modelId="{87B1B024-F0E4-45C9-9A28-DBC3CA767727}" type="presParOf" srcId="{AA39AF10-2817-4211-8DFF-2F8D1608EE84}" destId="{9ECF9B51-E748-4C29-BAC6-7A5C800461D7}" srcOrd="0" destOrd="0" presId="urn:microsoft.com/office/officeart/2005/8/layout/list1"/>
    <dgm:cxn modelId="{DB9D4E7C-CD4A-4888-96B7-92B3EF92B8B3}" type="presParOf" srcId="{AA39AF10-2817-4211-8DFF-2F8D1608EE84}" destId="{2CA6E7B6-6DB7-47B8-9195-14F78028F115}" srcOrd="1" destOrd="0" presId="urn:microsoft.com/office/officeart/2005/8/layout/list1"/>
    <dgm:cxn modelId="{30910120-601C-40A4-A067-7805DC58C9F1}" type="presParOf" srcId="{77E5FEC2-EFC6-4212-AEB2-86898E8962B2}" destId="{A268C7B1-11F9-4BD7-AC63-427396D2AA87}" srcOrd="9" destOrd="0" presId="urn:microsoft.com/office/officeart/2005/8/layout/list1"/>
    <dgm:cxn modelId="{C74FEE1C-FCEF-4E93-B768-9A05C3713917}" type="presParOf" srcId="{77E5FEC2-EFC6-4212-AEB2-86898E8962B2}" destId="{7544D02A-DA9C-48C8-9E1E-285AB23DD5C7}" srcOrd="10" destOrd="0" presId="urn:microsoft.com/office/officeart/2005/8/layout/list1"/>
    <dgm:cxn modelId="{655A1E55-52AE-4DC8-A5CC-E264BFFE8255}" type="presParOf" srcId="{77E5FEC2-EFC6-4212-AEB2-86898E8962B2}" destId="{61C26513-0358-4C53-A02E-8C3745FCE061}" srcOrd="11" destOrd="0" presId="urn:microsoft.com/office/officeart/2005/8/layout/list1"/>
    <dgm:cxn modelId="{7EED809F-70F6-4FEE-AEA1-71E83D9A1F8E}" type="presParOf" srcId="{77E5FEC2-EFC6-4212-AEB2-86898E8962B2}" destId="{EB7B04C3-1BDA-4B6C-AA17-147E7CA57B9D}" srcOrd="12" destOrd="0" presId="urn:microsoft.com/office/officeart/2005/8/layout/list1"/>
    <dgm:cxn modelId="{FDEDBE30-79DF-43E9-B972-D7CB98F12BB1}" type="presParOf" srcId="{EB7B04C3-1BDA-4B6C-AA17-147E7CA57B9D}" destId="{FE6745C7-0970-40FB-8740-FE8DF388FE61}" srcOrd="0" destOrd="0" presId="urn:microsoft.com/office/officeart/2005/8/layout/list1"/>
    <dgm:cxn modelId="{C588A78C-8DF8-4CA8-9635-74D1507F66E0}" type="presParOf" srcId="{EB7B04C3-1BDA-4B6C-AA17-147E7CA57B9D}" destId="{D94EDEF9-7460-4F77-A069-01FD33D70A61}" srcOrd="1" destOrd="0" presId="urn:microsoft.com/office/officeart/2005/8/layout/list1"/>
    <dgm:cxn modelId="{72931E49-3A3D-4D55-B359-FF9AA5624E1D}" type="presParOf" srcId="{77E5FEC2-EFC6-4212-AEB2-86898E8962B2}" destId="{E172C14F-329B-4E51-80E5-3AC906474E8A}" srcOrd="13" destOrd="0" presId="urn:microsoft.com/office/officeart/2005/8/layout/list1"/>
    <dgm:cxn modelId="{B56BA962-21DA-460A-8D20-6091BAB1EA75}" type="presParOf" srcId="{77E5FEC2-EFC6-4212-AEB2-86898E8962B2}" destId="{C12A162C-B92B-4B11-80E8-76D64DC647F5}" srcOrd="14" destOrd="0" presId="urn:microsoft.com/office/officeart/2005/8/layout/list1"/>
    <dgm:cxn modelId="{0D2FCFB5-17A0-4A6C-8D21-A4079D7D92D4}" type="presParOf" srcId="{77E5FEC2-EFC6-4212-AEB2-86898E8962B2}" destId="{55FA54FF-9665-4F4B-B8BC-2570E0C89BC0}" srcOrd="15" destOrd="0" presId="urn:microsoft.com/office/officeart/2005/8/layout/list1"/>
    <dgm:cxn modelId="{DF693DF6-08C8-4ABA-B257-42475F6B39EF}" type="presParOf" srcId="{77E5FEC2-EFC6-4212-AEB2-86898E8962B2}" destId="{C6F8C12F-11D5-492C-A9F1-DB62DECFFBA6}" srcOrd="16" destOrd="0" presId="urn:microsoft.com/office/officeart/2005/8/layout/list1"/>
    <dgm:cxn modelId="{90F71050-6045-4F86-89F3-795DDAA4BDEB}" type="presParOf" srcId="{C6F8C12F-11D5-492C-A9F1-DB62DECFFBA6}" destId="{91FA0E19-07D1-4913-BDAB-3748C72DBDE0}" srcOrd="0" destOrd="0" presId="urn:microsoft.com/office/officeart/2005/8/layout/list1"/>
    <dgm:cxn modelId="{7458271E-E52D-40ED-B642-830C01024242}" type="presParOf" srcId="{C6F8C12F-11D5-492C-A9F1-DB62DECFFBA6}" destId="{FEC698A7-F709-438F-BF32-CDE73D3F8D6A}" srcOrd="1" destOrd="0" presId="urn:microsoft.com/office/officeart/2005/8/layout/list1"/>
    <dgm:cxn modelId="{717AEE50-4BA8-4E45-9D8F-5110A4856427}" type="presParOf" srcId="{77E5FEC2-EFC6-4212-AEB2-86898E8962B2}" destId="{C8A48F3A-B593-49A1-A39E-D3D532A7A78D}" srcOrd="17" destOrd="0" presId="urn:microsoft.com/office/officeart/2005/8/layout/list1"/>
    <dgm:cxn modelId="{F7F21AD2-91F0-430C-BBCC-CDBA3F3910C2}" type="presParOf" srcId="{77E5FEC2-EFC6-4212-AEB2-86898E8962B2}" destId="{84A92F43-E90D-4661-A56D-CA15007C61B1}" srcOrd="18" destOrd="0" presId="urn:microsoft.com/office/officeart/2005/8/layout/list1"/>
    <dgm:cxn modelId="{9D2F36B9-65D8-4E66-A0B5-8231572D5B6F}" type="presParOf" srcId="{77E5FEC2-EFC6-4212-AEB2-86898E8962B2}" destId="{75172C0F-3CDF-4577-962A-AEA6CB0C95EF}" srcOrd="19" destOrd="0" presId="urn:microsoft.com/office/officeart/2005/8/layout/list1"/>
    <dgm:cxn modelId="{901E9C1B-8EEA-4163-994B-61A2C67318BE}" type="presParOf" srcId="{77E5FEC2-EFC6-4212-AEB2-86898E8962B2}" destId="{66479F61-3B88-4775-8501-F0AF805D935D}" srcOrd="20" destOrd="0" presId="urn:microsoft.com/office/officeart/2005/8/layout/list1"/>
    <dgm:cxn modelId="{F666D258-F079-4E51-8E3C-DAA494057DCF}" type="presParOf" srcId="{66479F61-3B88-4775-8501-F0AF805D935D}" destId="{B53F19D1-8D27-4672-BC4F-EC690B6D9A76}" srcOrd="0" destOrd="0" presId="urn:microsoft.com/office/officeart/2005/8/layout/list1"/>
    <dgm:cxn modelId="{294B6828-705D-4F6E-9023-B608461B45AD}" type="presParOf" srcId="{66479F61-3B88-4775-8501-F0AF805D935D}" destId="{004D8B39-9860-46D3-8F8E-2009AEEA7CD6}" srcOrd="1" destOrd="0" presId="urn:microsoft.com/office/officeart/2005/8/layout/list1"/>
    <dgm:cxn modelId="{E7B43ADF-4FA4-40D0-AC70-AD9D4031C1FE}" type="presParOf" srcId="{77E5FEC2-EFC6-4212-AEB2-86898E8962B2}" destId="{4072DBC6-23A9-4223-8AAD-96F2D67B47FF}" srcOrd="21" destOrd="0" presId="urn:microsoft.com/office/officeart/2005/8/layout/list1"/>
    <dgm:cxn modelId="{27A7C78D-A7EE-4FF3-8EA6-2A9082980D0B}" type="presParOf" srcId="{77E5FEC2-EFC6-4212-AEB2-86898E8962B2}" destId="{C691F697-1CFF-4F53-8664-3C9019EDCAC5}" srcOrd="22" destOrd="0" presId="urn:microsoft.com/office/officeart/2005/8/layout/list1"/>
    <dgm:cxn modelId="{38D42FB5-350B-47CF-A3D6-E7EBEA7207E0}" type="presParOf" srcId="{77E5FEC2-EFC6-4212-AEB2-86898E8962B2}" destId="{6DCC50E5-6615-4D07-8528-0A3763C95BCD}" srcOrd="23" destOrd="0" presId="urn:microsoft.com/office/officeart/2005/8/layout/list1"/>
    <dgm:cxn modelId="{BEF97024-7DF3-40AD-A965-54E70CB2A465}" type="presParOf" srcId="{77E5FEC2-EFC6-4212-AEB2-86898E8962B2}" destId="{0A9379E0-E621-46CF-AA5D-984DC94D67B5}" srcOrd="24" destOrd="0" presId="urn:microsoft.com/office/officeart/2005/8/layout/list1"/>
    <dgm:cxn modelId="{EDAA20F6-C6EE-4A82-BCA7-DFDCE9CA338E}" type="presParOf" srcId="{0A9379E0-E621-46CF-AA5D-984DC94D67B5}" destId="{B23FF030-7F15-48DB-B20D-369E71B893A8}" srcOrd="0" destOrd="0" presId="urn:microsoft.com/office/officeart/2005/8/layout/list1"/>
    <dgm:cxn modelId="{043F71C7-1C1B-4829-AA32-5258948A4DDD}" type="presParOf" srcId="{0A9379E0-E621-46CF-AA5D-984DC94D67B5}" destId="{EFCBEEB9-F71F-41BC-B538-FDC8DBD27FF6}" srcOrd="1" destOrd="0" presId="urn:microsoft.com/office/officeart/2005/8/layout/list1"/>
    <dgm:cxn modelId="{B6642B55-7E22-43F3-AFE5-5D7CCE536FC5}" type="presParOf" srcId="{77E5FEC2-EFC6-4212-AEB2-86898E8962B2}" destId="{6A106C49-AF35-41A7-ADBD-720941F85728}" srcOrd="25" destOrd="0" presId="urn:microsoft.com/office/officeart/2005/8/layout/list1"/>
    <dgm:cxn modelId="{9F847259-D7EB-4B0F-9721-5BCFFCD529A4}" type="presParOf" srcId="{77E5FEC2-EFC6-4212-AEB2-86898E8962B2}" destId="{85B87865-1977-49D6-B5E8-05018DEC94A6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7BF83B-0300-4D93-8E62-2499A46E34FD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7E43C96C-2A4B-4E3F-99CA-2645B60EB3BC}">
      <dgm:prSet phldrT="[Текст]"/>
      <dgm:spPr/>
      <dgm:t>
        <a:bodyPr/>
        <a:lstStyle/>
        <a:p>
          <a:r>
            <a:rPr lang="uk-UA" dirty="0" smtClean="0"/>
            <a:t>- вказує на фактичні умови, за наявності яких слід керуватися цією нормою.</a:t>
          </a:r>
          <a:endParaRPr lang="ru-RU" dirty="0"/>
        </a:p>
      </dgm:t>
    </dgm:pt>
    <dgm:pt modelId="{28A2C331-DC6E-4932-85B5-EDAB7514A71B}" type="parTrans" cxnId="{AB08A3A2-CDAE-4A44-8CE6-64FFD3637BF3}">
      <dgm:prSet/>
      <dgm:spPr/>
      <dgm:t>
        <a:bodyPr/>
        <a:lstStyle/>
        <a:p>
          <a:endParaRPr lang="ru-RU"/>
        </a:p>
      </dgm:t>
    </dgm:pt>
    <dgm:pt modelId="{09016274-4DA9-4AF0-927A-AEB2C4BED273}" type="sibTrans" cxnId="{AB08A3A2-CDAE-4A44-8CE6-64FFD3637BF3}">
      <dgm:prSet/>
      <dgm:spPr/>
      <dgm:t>
        <a:bodyPr/>
        <a:lstStyle/>
        <a:p>
          <a:endParaRPr lang="ru-RU"/>
        </a:p>
      </dgm:t>
    </dgm:pt>
    <dgm:pt modelId="{7BA187FF-E012-4766-B423-048A379961D9}">
      <dgm:prSet phldrT="[Текст]"/>
      <dgm:spPr/>
      <dgm:t>
        <a:bodyPr/>
        <a:lstStyle/>
        <a:p>
          <a:r>
            <a:rPr lang="uk-UA" b="1" i="1" dirty="0" smtClean="0"/>
            <a:t>гіпотеза</a:t>
          </a:r>
          <a:endParaRPr lang="ru-RU" b="1" i="1" dirty="0"/>
        </a:p>
      </dgm:t>
    </dgm:pt>
    <dgm:pt modelId="{2ADBC8E9-B007-4614-81FA-030EBDA2DCA3}" type="parTrans" cxnId="{3C8C27A8-EFFB-4D36-A69E-6DBA7FAA09C6}">
      <dgm:prSet/>
      <dgm:spPr/>
      <dgm:t>
        <a:bodyPr/>
        <a:lstStyle/>
        <a:p>
          <a:endParaRPr lang="ru-RU"/>
        </a:p>
      </dgm:t>
    </dgm:pt>
    <dgm:pt modelId="{20B3D756-7138-423A-9E51-72D5E3CC1D45}" type="sibTrans" cxnId="{3C8C27A8-EFFB-4D36-A69E-6DBA7FAA09C6}">
      <dgm:prSet/>
      <dgm:spPr/>
      <dgm:t>
        <a:bodyPr/>
        <a:lstStyle/>
        <a:p>
          <a:endParaRPr lang="ru-RU"/>
        </a:p>
      </dgm:t>
    </dgm:pt>
    <dgm:pt modelId="{289DFE25-C476-4DB1-BAB3-7A2C2F4956E2}">
      <dgm:prSet phldrT="[Текст]"/>
      <dgm:spPr/>
      <dgm:t>
        <a:bodyPr/>
        <a:lstStyle/>
        <a:p>
          <a:r>
            <a:rPr lang="uk-UA" b="1" i="1" dirty="0" smtClean="0"/>
            <a:t>диспозиція</a:t>
          </a:r>
          <a:endParaRPr lang="ru-RU" b="1" i="1" dirty="0"/>
        </a:p>
      </dgm:t>
    </dgm:pt>
    <dgm:pt modelId="{18A14896-D463-4454-85EA-71BFFC1ADF61}" type="parTrans" cxnId="{EA53CD5D-B4B7-4794-A8D7-93653211CF18}">
      <dgm:prSet/>
      <dgm:spPr/>
      <dgm:t>
        <a:bodyPr/>
        <a:lstStyle/>
        <a:p>
          <a:endParaRPr lang="ru-RU"/>
        </a:p>
      </dgm:t>
    </dgm:pt>
    <dgm:pt modelId="{E65345F9-1C08-4E90-8A76-6AC4DEF496E6}" type="sibTrans" cxnId="{EA53CD5D-B4B7-4794-A8D7-93653211CF18}">
      <dgm:prSet/>
      <dgm:spPr/>
      <dgm:t>
        <a:bodyPr/>
        <a:lstStyle/>
        <a:p>
          <a:endParaRPr lang="ru-RU"/>
        </a:p>
      </dgm:t>
    </dgm:pt>
    <dgm:pt modelId="{65D2B1CC-0505-4216-B10A-C420A2D188A6}">
      <dgm:prSet/>
      <dgm:spPr/>
      <dgm:t>
        <a:bodyPr/>
        <a:lstStyle/>
        <a:p>
          <a:r>
            <a:rPr lang="uk-UA" dirty="0" smtClean="0"/>
            <a:t>- закріплює конкретне правило поведінки суб’єктів  адміністративного права яке сформульовано у вигляді приписів, заборон, </a:t>
          </a:r>
          <a:r>
            <a:rPr lang="uk-UA" dirty="0" err="1" smtClean="0"/>
            <a:t>дозволень</a:t>
          </a:r>
          <a:r>
            <a:rPr lang="uk-UA" dirty="0" smtClean="0"/>
            <a:t> </a:t>
          </a:r>
          <a:endParaRPr lang="ru-RU" dirty="0"/>
        </a:p>
      </dgm:t>
    </dgm:pt>
    <dgm:pt modelId="{8F0E55D7-3F71-497E-9DF3-D8AE3EA16CD0}" type="parTrans" cxnId="{62C5EBCB-0AB0-4662-AA25-763704C01965}">
      <dgm:prSet/>
      <dgm:spPr/>
      <dgm:t>
        <a:bodyPr/>
        <a:lstStyle/>
        <a:p>
          <a:endParaRPr lang="ru-RU"/>
        </a:p>
      </dgm:t>
    </dgm:pt>
    <dgm:pt modelId="{EAAAB126-396E-4924-BBAC-9F11803BF308}" type="sibTrans" cxnId="{62C5EBCB-0AB0-4662-AA25-763704C01965}">
      <dgm:prSet/>
      <dgm:spPr/>
      <dgm:t>
        <a:bodyPr/>
        <a:lstStyle/>
        <a:p>
          <a:endParaRPr lang="ru-RU"/>
        </a:p>
      </dgm:t>
    </dgm:pt>
    <dgm:pt modelId="{47BE2809-F10C-49CD-AAA5-A6466C821CD9}">
      <dgm:prSet phldrT="[Текст]"/>
      <dgm:spPr/>
      <dgm:t>
        <a:bodyPr/>
        <a:lstStyle/>
        <a:p>
          <a:r>
            <a:rPr lang="uk-UA" dirty="0" smtClean="0"/>
            <a:t>- вказує на вплив, який застосовується державою у випадку порушення тих чи інших правил, передбачених нормою, тобто це конкретний захід дисциплінарного або адміністративного примусу. </a:t>
          </a:r>
          <a:endParaRPr lang="ru-RU" dirty="0"/>
        </a:p>
      </dgm:t>
    </dgm:pt>
    <dgm:pt modelId="{E6F8C2AF-FB28-42E7-9618-57FA91A9D071}" type="parTrans" cxnId="{4D8E0CBB-89CE-4669-815C-166C2743C067}">
      <dgm:prSet/>
      <dgm:spPr/>
      <dgm:t>
        <a:bodyPr/>
        <a:lstStyle/>
        <a:p>
          <a:endParaRPr lang="ru-RU"/>
        </a:p>
      </dgm:t>
    </dgm:pt>
    <dgm:pt modelId="{C45A8FDC-392C-44EB-910B-BB4FF1EF725A}" type="sibTrans" cxnId="{4D8E0CBB-89CE-4669-815C-166C2743C067}">
      <dgm:prSet/>
      <dgm:spPr/>
      <dgm:t>
        <a:bodyPr/>
        <a:lstStyle/>
        <a:p>
          <a:endParaRPr lang="ru-RU"/>
        </a:p>
      </dgm:t>
    </dgm:pt>
    <dgm:pt modelId="{7253F151-06C6-4522-9FBC-BB4FAD6FF12E}">
      <dgm:prSet/>
      <dgm:spPr/>
      <dgm:t>
        <a:bodyPr/>
        <a:lstStyle/>
        <a:p>
          <a:r>
            <a:rPr lang="uk-UA" b="1" i="1" dirty="0" smtClean="0"/>
            <a:t>санкція</a:t>
          </a:r>
          <a:endParaRPr lang="ru-RU" b="1" i="1" dirty="0"/>
        </a:p>
      </dgm:t>
    </dgm:pt>
    <dgm:pt modelId="{8BDACAF8-FB6B-4AF7-B7DE-B9A9608DC863}" type="parTrans" cxnId="{D4E6A76F-693D-4046-8B18-A64716DEA450}">
      <dgm:prSet/>
      <dgm:spPr/>
      <dgm:t>
        <a:bodyPr/>
        <a:lstStyle/>
        <a:p>
          <a:endParaRPr lang="ru-RU"/>
        </a:p>
      </dgm:t>
    </dgm:pt>
    <dgm:pt modelId="{38696650-01E0-42CA-8DBD-AD8D5A473E38}" type="sibTrans" cxnId="{D4E6A76F-693D-4046-8B18-A64716DEA450}">
      <dgm:prSet/>
      <dgm:spPr/>
      <dgm:t>
        <a:bodyPr/>
        <a:lstStyle/>
        <a:p>
          <a:endParaRPr lang="ru-RU"/>
        </a:p>
      </dgm:t>
    </dgm:pt>
    <dgm:pt modelId="{D8AC27B4-8446-4C87-886C-27C5D613028C}" type="pres">
      <dgm:prSet presAssocID="{EA7BF83B-0300-4D93-8E62-2499A46E34F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3F1C7B6-9FE5-46F8-B777-59EAD1996B17}" type="pres">
      <dgm:prSet presAssocID="{7E43C96C-2A4B-4E3F-99CA-2645B60EB3B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72E741-FBCF-444E-8EA8-A3CA2F7FDA4C}" type="pres">
      <dgm:prSet presAssocID="{7E43C96C-2A4B-4E3F-99CA-2645B60EB3BC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1A7401-D8EC-4CEB-8E45-C83DAC99B52B}" type="pres">
      <dgm:prSet presAssocID="{65D2B1CC-0505-4216-B10A-C420A2D188A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9552A8-C223-4CA7-BB00-E3E3696A8922}" type="pres">
      <dgm:prSet presAssocID="{65D2B1CC-0505-4216-B10A-C420A2D188A6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F288E0-C631-4EDA-993D-D29364C72335}" type="pres">
      <dgm:prSet presAssocID="{47BE2809-F10C-49CD-AAA5-A6466C821CD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50E9B2-C560-449A-9085-90D1FD515200}" type="pres">
      <dgm:prSet presAssocID="{47BE2809-F10C-49CD-AAA5-A6466C821CD9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5796B5-FFFD-4B92-A799-C7E35641FD9F}" type="presOf" srcId="{7E43C96C-2A4B-4E3F-99CA-2645B60EB3BC}" destId="{73F1C7B6-9FE5-46F8-B777-59EAD1996B17}" srcOrd="0" destOrd="0" presId="urn:microsoft.com/office/officeart/2005/8/layout/vList2"/>
    <dgm:cxn modelId="{AB08A3A2-CDAE-4A44-8CE6-64FFD3637BF3}" srcId="{EA7BF83B-0300-4D93-8E62-2499A46E34FD}" destId="{7E43C96C-2A4B-4E3F-99CA-2645B60EB3BC}" srcOrd="0" destOrd="0" parTransId="{28A2C331-DC6E-4932-85B5-EDAB7514A71B}" sibTransId="{09016274-4DA9-4AF0-927A-AEB2C4BED273}"/>
    <dgm:cxn modelId="{309D031A-1DB8-4D82-BDF7-29EB138FADF8}" type="presOf" srcId="{65D2B1CC-0505-4216-B10A-C420A2D188A6}" destId="{661A7401-D8EC-4CEB-8E45-C83DAC99B52B}" srcOrd="0" destOrd="0" presId="urn:microsoft.com/office/officeart/2005/8/layout/vList2"/>
    <dgm:cxn modelId="{0E0ED219-5072-4EB2-A7D9-63BB5A04093A}" type="presOf" srcId="{7253F151-06C6-4522-9FBC-BB4FAD6FF12E}" destId="{9B50E9B2-C560-449A-9085-90D1FD515200}" srcOrd="0" destOrd="0" presId="urn:microsoft.com/office/officeart/2005/8/layout/vList2"/>
    <dgm:cxn modelId="{D9FEE0E8-56E8-4014-809D-2134692E3D3D}" type="presOf" srcId="{47BE2809-F10C-49CD-AAA5-A6466C821CD9}" destId="{04F288E0-C631-4EDA-993D-D29364C72335}" srcOrd="0" destOrd="0" presId="urn:microsoft.com/office/officeart/2005/8/layout/vList2"/>
    <dgm:cxn modelId="{D4E6A76F-693D-4046-8B18-A64716DEA450}" srcId="{47BE2809-F10C-49CD-AAA5-A6466C821CD9}" destId="{7253F151-06C6-4522-9FBC-BB4FAD6FF12E}" srcOrd="0" destOrd="0" parTransId="{8BDACAF8-FB6B-4AF7-B7DE-B9A9608DC863}" sibTransId="{38696650-01E0-42CA-8DBD-AD8D5A473E38}"/>
    <dgm:cxn modelId="{90AF70A9-6DE8-4A86-9CAC-6388450C0854}" type="presOf" srcId="{EA7BF83B-0300-4D93-8E62-2499A46E34FD}" destId="{D8AC27B4-8446-4C87-886C-27C5D613028C}" srcOrd="0" destOrd="0" presId="urn:microsoft.com/office/officeart/2005/8/layout/vList2"/>
    <dgm:cxn modelId="{62C5EBCB-0AB0-4662-AA25-763704C01965}" srcId="{EA7BF83B-0300-4D93-8E62-2499A46E34FD}" destId="{65D2B1CC-0505-4216-B10A-C420A2D188A6}" srcOrd="1" destOrd="0" parTransId="{8F0E55D7-3F71-497E-9DF3-D8AE3EA16CD0}" sibTransId="{EAAAB126-396E-4924-BBAC-9F11803BF308}"/>
    <dgm:cxn modelId="{3C8C27A8-EFFB-4D36-A69E-6DBA7FAA09C6}" srcId="{7E43C96C-2A4B-4E3F-99CA-2645B60EB3BC}" destId="{7BA187FF-E012-4766-B423-048A379961D9}" srcOrd="0" destOrd="0" parTransId="{2ADBC8E9-B007-4614-81FA-030EBDA2DCA3}" sibTransId="{20B3D756-7138-423A-9E51-72D5E3CC1D45}"/>
    <dgm:cxn modelId="{4D8E0CBB-89CE-4669-815C-166C2743C067}" srcId="{EA7BF83B-0300-4D93-8E62-2499A46E34FD}" destId="{47BE2809-F10C-49CD-AAA5-A6466C821CD9}" srcOrd="2" destOrd="0" parTransId="{E6F8C2AF-FB28-42E7-9618-57FA91A9D071}" sibTransId="{C45A8FDC-392C-44EB-910B-BB4FF1EF725A}"/>
    <dgm:cxn modelId="{7B206D68-4ABA-4749-81EA-242E19DE0197}" type="presOf" srcId="{7BA187FF-E012-4766-B423-048A379961D9}" destId="{4272E741-FBCF-444E-8EA8-A3CA2F7FDA4C}" srcOrd="0" destOrd="0" presId="urn:microsoft.com/office/officeart/2005/8/layout/vList2"/>
    <dgm:cxn modelId="{844D7F46-A052-4597-8797-24A7B903680F}" type="presOf" srcId="{289DFE25-C476-4DB1-BAB3-7A2C2F4956E2}" destId="{269552A8-C223-4CA7-BB00-E3E3696A8922}" srcOrd="0" destOrd="0" presId="urn:microsoft.com/office/officeart/2005/8/layout/vList2"/>
    <dgm:cxn modelId="{EA53CD5D-B4B7-4794-A8D7-93653211CF18}" srcId="{65D2B1CC-0505-4216-B10A-C420A2D188A6}" destId="{289DFE25-C476-4DB1-BAB3-7A2C2F4956E2}" srcOrd="0" destOrd="0" parTransId="{18A14896-D463-4454-85EA-71BFFC1ADF61}" sibTransId="{E65345F9-1C08-4E90-8A76-6AC4DEF496E6}"/>
    <dgm:cxn modelId="{2302A22C-2FC2-4361-94EC-291B016197ED}" type="presParOf" srcId="{D8AC27B4-8446-4C87-886C-27C5D613028C}" destId="{73F1C7B6-9FE5-46F8-B777-59EAD1996B17}" srcOrd="0" destOrd="0" presId="urn:microsoft.com/office/officeart/2005/8/layout/vList2"/>
    <dgm:cxn modelId="{98738591-7E70-4282-ADCD-EE855B3624A1}" type="presParOf" srcId="{D8AC27B4-8446-4C87-886C-27C5D613028C}" destId="{4272E741-FBCF-444E-8EA8-A3CA2F7FDA4C}" srcOrd="1" destOrd="0" presId="urn:microsoft.com/office/officeart/2005/8/layout/vList2"/>
    <dgm:cxn modelId="{48E35478-5693-447A-8C17-5E32FE0F393F}" type="presParOf" srcId="{D8AC27B4-8446-4C87-886C-27C5D613028C}" destId="{661A7401-D8EC-4CEB-8E45-C83DAC99B52B}" srcOrd="2" destOrd="0" presId="urn:microsoft.com/office/officeart/2005/8/layout/vList2"/>
    <dgm:cxn modelId="{E69AF559-8A03-4F50-AD74-E5CE7B8D2592}" type="presParOf" srcId="{D8AC27B4-8446-4C87-886C-27C5D613028C}" destId="{269552A8-C223-4CA7-BB00-E3E3696A8922}" srcOrd="3" destOrd="0" presId="urn:microsoft.com/office/officeart/2005/8/layout/vList2"/>
    <dgm:cxn modelId="{998417E2-1279-4941-BFA3-7C80A3F89743}" type="presParOf" srcId="{D8AC27B4-8446-4C87-886C-27C5D613028C}" destId="{04F288E0-C631-4EDA-993D-D29364C72335}" srcOrd="4" destOrd="0" presId="urn:microsoft.com/office/officeart/2005/8/layout/vList2"/>
    <dgm:cxn modelId="{EFC67C12-0C23-4554-AEB5-1D3C857C7284}" type="presParOf" srcId="{D8AC27B4-8446-4C87-886C-27C5D613028C}" destId="{9B50E9B2-C560-449A-9085-90D1FD515200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C4B2DC7-4D05-4FE3-B8FF-DE9FEFF3A0E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2FC493-1C6D-4F99-8A33-C45CDBC2AA26}">
      <dgm:prSet phldrT="[Текст]"/>
      <dgm:spPr/>
      <dgm:t>
        <a:bodyPr/>
        <a:lstStyle/>
        <a:p>
          <a:r>
            <a:rPr lang="uk-UA" dirty="0" smtClean="0"/>
            <a:t>За функціональним призначенням виділяють :</a:t>
          </a:r>
          <a:endParaRPr lang="ru-RU" dirty="0"/>
        </a:p>
      </dgm:t>
    </dgm:pt>
    <dgm:pt modelId="{8DAC0F3D-2BE8-428C-8764-4A0774D85F84}" type="parTrans" cxnId="{FB0FD476-89FA-4B60-BBDE-53784D7B9453}">
      <dgm:prSet/>
      <dgm:spPr/>
      <dgm:t>
        <a:bodyPr/>
        <a:lstStyle/>
        <a:p>
          <a:endParaRPr lang="ru-RU"/>
        </a:p>
      </dgm:t>
    </dgm:pt>
    <dgm:pt modelId="{ABC6B492-89D0-4445-879F-4FF5420BBC94}" type="sibTrans" cxnId="{FB0FD476-89FA-4B60-BBDE-53784D7B9453}">
      <dgm:prSet/>
      <dgm:spPr/>
      <dgm:t>
        <a:bodyPr/>
        <a:lstStyle/>
        <a:p>
          <a:endParaRPr lang="ru-RU"/>
        </a:p>
      </dgm:t>
    </dgm:pt>
    <dgm:pt modelId="{B01415AE-FF31-4818-9DE9-C24D4D591AA3}">
      <dgm:prSet phldrT="[Текст]"/>
      <dgm:spPr/>
      <dgm:t>
        <a:bodyPr/>
        <a:lstStyle/>
        <a:p>
          <a:r>
            <a:rPr lang="uk-UA" dirty="0" smtClean="0"/>
            <a:t>регулятивні</a:t>
          </a:r>
          <a:endParaRPr lang="ru-RU" dirty="0"/>
        </a:p>
      </dgm:t>
    </dgm:pt>
    <dgm:pt modelId="{AD776A1A-01BB-4DB0-B7F1-99E290B8C621}" type="parTrans" cxnId="{70124162-3352-48AF-94DD-F1C11D13C133}">
      <dgm:prSet/>
      <dgm:spPr/>
      <dgm:t>
        <a:bodyPr/>
        <a:lstStyle/>
        <a:p>
          <a:endParaRPr lang="ru-RU"/>
        </a:p>
      </dgm:t>
    </dgm:pt>
    <dgm:pt modelId="{A0E4E203-F0BA-434C-895F-DCF87FD6D4D2}" type="sibTrans" cxnId="{70124162-3352-48AF-94DD-F1C11D13C133}">
      <dgm:prSet/>
      <dgm:spPr/>
      <dgm:t>
        <a:bodyPr/>
        <a:lstStyle/>
        <a:p>
          <a:endParaRPr lang="ru-RU"/>
        </a:p>
      </dgm:t>
    </dgm:pt>
    <dgm:pt modelId="{DDF72797-8845-49FC-A5BD-5C211382F458}">
      <dgm:prSet phldrT="[Текст]"/>
      <dgm:spPr/>
      <dgm:t>
        <a:bodyPr/>
        <a:lstStyle/>
        <a:p>
          <a:r>
            <a:rPr lang="uk-UA" dirty="0" smtClean="0"/>
            <a:t>охоронні</a:t>
          </a:r>
          <a:endParaRPr lang="ru-RU" dirty="0"/>
        </a:p>
      </dgm:t>
    </dgm:pt>
    <dgm:pt modelId="{4C990A1A-D46A-4FA5-8F26-4A9D8E0CEDB6}" type="parTrans" cxnId="{4B386F78-D9E0-4CB4-9D65-E5739C0EDD4C}">
      <dgm:prSet/>
      <dgm:spPr/>
      <dgm:t>
        <a:bodyPr/>
        <a:lstStyle/>
        <a:p>
          <a:endParaRPr lang="ru-RU"/>
        </a:p>
      </dgm:t>
    </dgm:pt>
    <dgm:pt modelId="{2AFA9F0B-1296-459F-9BDA-89F58DD5152E}" type="sibTrans" cxnId="{4B386F78-D9E0-4CB4-9D65-E5739C0EDD4C}">
      <dgm:prSet/>
      <dgm:spPr/>
      <dgm:t>
        <a:bodyPr/>
        <a:lstStyle/>
        <a:p>
          <a:endParaRPr lang="ru-RU"/>
        </a:p>
      </dgm:t>
    </dgm:pt>
    <dgm:pt modelId="{ED98B090-18DC-42D0-B3BF-27EA88F09783}">
      <dgm:prSet phldrT="[Текст]"/>
      <dgm:spPr/>
      <dgm:t>
        <a:bodyPr/>
        <a:lstStyle/>
        <a:p>
          <a:r>
            <a:rPr lang="uk-UA" dirty="0" smtClean="0"/>
            <a:t>За змістом</a:t>
          </a:r>
          <a:endParaRPr lang="ru-RU" dirty="0"/>
        </a:p>
      </dgm:t>
    </dgm:pt>
    <dgm:pt modelId="{5B39B5B2-FBE2-428C-B5FA-7C06D6AEE41A}" type="parTrans" cxnId="{BB3B6EF7-CEB1-4F03-AEB2-E9E49F70BD1F}">
      <dgm:prSet/>
      <dgm:spPr/>
      <dgm:t>
        <a:bodyPr/>
        <a:lstStyle/>
        <a:p>
          <a:endParaRPr lang="ru-RU"/>
        </a:p>
      </dgm:t>
    </dgm:pt>
    <dgm:pt modelId="{A80FB8C9-108F-4171-B80A-05B88E0882A8}" type="sibTrans" cxnId="{BB3B6EF7-CEB1-4F03-AEB2-E9E49F70BD1F}">
      <dgm:prSet/>
      <dgm:spPr/>
      <dgm:t>
        <a:bodyPr/>
        <a:lstStyle/>
        <a:p>
          <a:endParaRPr lang="ru-RU"/>
        </a:p>
      </dgm:t>
    </dgm:pt>
    <dgm:pt modelId="{7CE2B228-6353-40CA-8298-206B7B27D18B}">
      <dgm:prSet phldrT="[Текст]"/>
      <dgm:spPr/>
      <dgm:t>
        <a:bodyPr/>
        <a:lstStyle/>
        <a:p>
          <a:r>
            <a:rPr lang="uk-UA" dirty="0" smtClean="0"/>
            <a:t>матеріальні </a:t>
          </a:r>
          <a:endParaRPr lang="ru-RU" dirty="0"/>
        </a:p>
      </dgm:t>
    </dgm:pt>
    <dgm:pt modelId="{5BCF839D-0FC6-4614-92C0-48E3BFD82557}" type="parTrans" cxnId="{907093CC-3C3C-4C53-91EC-B86EA255E601}">
      <dgm:prSet/>
      <dgm:spPr/>
      <dgm:t>
        <a:bodyPr/>
        <a:lstStyle/>
        <a:p>
          <a:endParaRPr lang="ru-RU"/>
        </a:p>
      </dgm:t>
    </dgm:pt>
    <dgm:pt modelId="{71B034AF-5374-43F8-8B17-4AB43C3DCEC9}" type="sibTrans" cxnId="{907093CC-3C3C-4C53-91EC-B86EA255E601}">
      <dgm:prSet/>
      <dgm:spPr/>
      <dgm:t>
        <a:bodyPr/>
        <a:lstStyle/>
        <a:p>
          <a:endParaRPr lang="ru-RU"/>
        </a:p>
      </dgm:t>
    </dgm:pt>
    <dgm:pt modelId="{79DCF989-BD1F-46EB-A2F0-3EC25DEE94DC}">
      <dgm:prSet phldrT="[Текст]"/>
      <dgm:spPr/>
      <dgm:t>
        <a:bodyPr/>
        <a:lstStyle/>
        <a:p>
          <a:r>
            <a:rPr lang="uk-UA" dirty="0" smtClean="0"/>
            <a:t>процесуальні</a:t>
          </a:r>
          <a:endParaRPr lang="ru-RU" dirty="0"/>
        </a:p>
      </dgm:t>
    </dgm:pt>
    <dgm:pt modelId="{CCFA7B22-24D7-4FD4-835E-A64E46C58CB0}" type="parTrans" cxnId="{1812C9E4-24A4-4569-97FC-FD3D84140504}">
      <dgm:prSet/>
      <dgm:spPr/>
      <dgm:t>
        <a:bodyPr/>
        <a:lstStyle/>
        <a:p>
          <a:endParaRPr lang="ru-RU"/>
        </a:p>
      </dgm:t>
    </dgm:pt>
    <dgm:pt modelId="{C8D3DA5F-B8CC-46B5-BC8E-5FCF9C533EE0}" type="sibTrans" cxnId="{1812C9E4-24A4-4569-97FC-FD3D84140504}">
      <dgm:prSet/>
      <dgm:spPr/>
      <dgm:t>
        <a:bodyPr/>
        <a:lstStyle/>
        <a:p>
          <a:endParaRPr lang="ru-RU"/>
        </a:p>
      </dgm:t>
    </dgm:pt>
    <dgm:pt modelId="{49F7B87D-B193-4D63-A104-386CC2C46C0E}">
      <dgm:prSet phldrT="[Текст]"/>
      <dgm:spPr/>
      <dgm:t>
        <a:bodyPr/>
        <a:lstStyle/>
        <a:p>
          <a:r>
            <a:rPr lang="uk-UA" dirty="0" smtClean="0"/>
            <a:t>За ступенем загальності </a:t>
          </a:r>
          <a:endParaRPr lang="ru-RU" dirty="0"/>
        </a:p>
      </dgm:t>
    </dgm:pt>
    <dgm:pt modelId="{DAE87984-9CE3-47EE-95C9-61954D892691}" type="parTrans" cxnId="{8A5350B2-D3B1-47E0-BB12-04E3E5E805A7}">
      <dgm:prSet/>
      <dgm:spPr/>
      <dgm:t>
        <a:bodyPr/>
        <a:lstStyle/>
        <a:p>
          <a:endParaRPr lang="ru-RU"/>
        </a:p>
      </dgm:t>
    </dgm:pt>
    <dgm:pt modelId="{5A4B8C79-A804-4354-8753-A3BCB0346687}" type="sibTrans" cxnId="{8A5350B2-D3B1-47E0-BB12-04E3E5E805A7}">
      <dgm:prSet/>
      <dgm:spPr/>
      <dgm:t>
        <a:bodyPr/>
        <a:lstStyle/>
        <a:p>
          <a:endParaRPr lang="ru-RU"/>
        </a:p>
      </dgm:t>
    </dgm:pt>
    <dgm:pt modelId="{EEDB625D-E31F-4037-854F-9EC5BA20C0B0}">
      <dgm:prSet phldrT="[Текст]"/>
      <dgm:spPr/>
      <dgm:t>
        <a:bodyPr/>
        <a:lstStyle/>
        <a:p>
          <a:r>
            <a:rPr lang="uk-UA" dirty="0" smtClean="0"/>
            <a:t>загальні</a:t>
          </a:r>
          <a:endParaRPr lang="ru-RU" dirty="0"/>
        </a:p>
      </dgm:t>
    </dgm:pt>
    <dgm:pt modelId="{3AD15B90-2960-4F0A-BCF0-483B4D44ED4D}" type="parTrans" cxnId="{DAE8C471-03CB-4675-BDD4-1666CAE9059B}">
      <dgm:prSet/>
      <dgm:spPr/>
      <dgm:t>
        <a:bodyPr/>
        <a:lstStyle/>
        <a:p>
          <a:endParaRPr lang="ru-RU"/>
        </a:p>
      </dgm:t>
    </dgm:pt>
    <dgm:pt modelId="{4411BA3B-BDD2-4965-8BC5-509136681BCC}" type="sibTrans" cxnId="{DAE8C471-03CB-4675-BDD4-1666CAE9059B}">
      <dgm:prSet/>
      <dgm:spPr/>
      <dgm:t>
        <a:bodyPr/>
        <a:lstStyle/>
        <a:p>
          <a:endParaRPr lang="ru-RU"/>
        </a:p>
      </dgm:t>
    </dgm:pt>
    <dgm:pt modelId="{CAE790D4-6F10-48BA-AA77-789CDA5F41AF}">
      <dgm:prSet phldrT="[Текст]"/>
      <dgm:spPr/>
      <dgm:t>
        <a:bodyPr/>
        <a:lstStyle/>
        <a:p>
          <a:r>
            <a:rPr lang="uk-UA" dirty="0" smtClean="0"/>
            <a:t>міжгалузеві</a:t>
          </a:r>
          <a:endParaRPr lang="ru-RU" dirty="0"/>
        </a:p>
      </dgm:t>
    </dgm:pt>
    <dgm:pt modelId="{9F1ECB28-61CF-4100-ACEE-69960E737ACC}" type="parTrans" cxnId="{C7BEF322-CA68-4374-AE3D-E6880BB9CA14}">
      <dgm:prSet/>
      <dgm:spPr/>
      <dgm:t>
        <a:bodyPr/>
        <a:lstStyle/>
        <a:p>
          <a:endParaRPr lang="ru-RU"/>
        </a:p>
      </dgm:t>
    </dgm:pt>
    <dgm:pt modelId="{148E3BCF-23FD-41FD-BC89-18756550E0EB}" type="sibTrans" cxnId="{C7BEF322-CA68-4374-AE3D-E6880BB9CA14}">
      <dgm:prSet/>
      <dgm:spPr/>
      <dgm:t>
        <a:bodyPr/>
        <a:lstStyle/>
        <a:p>
          <a:endParaRPr lang="ru-RU"/>
        </a:p>
      </dgm:t>
    </dgm:pt>
    <dgm:pt modelId="{37F75F42-5627-4169-83E9-F531511EB502}">
      <dgm:prSet phldrT="[Текст]"/>
      <dgm:spPr/>
      <dgm:t>
        <a:bodyPr/>
        <a:lstStyle/>
        <a:p>
          <a:r>
            <a:rPr lang="uk-UA" dirty="0" smtClean="0"/>
            <a:t>локальні</a:t>
          </a:r>
          <a:endParaRPr lang="ru-RU" dirty="0"/>
        </a:p>
      </dgm:t>
    </dgm:pt>
    <dgm:pt modelId="{9AB6EE22-BD36-4E6A-B791-585D9114EB83}" type="parTrans" cxnId="{D10A875D-9A75-41FA-9129-8368BEA061AA}">
      <dgm:prSet/>
      <dgm:spPr/>
      <dgm:t>
        <a:bodyPr/>
        <a:lstStyle/>
        <a:p>
          <a:endParaRPr lang="ru-RU"/>
        </a:p>
      </dgm:t>
    </dgm:pt>
    <dgm:pt modelId="{03CE2A4C-9BDF-432A-922C-006C2106CC3E}" type="sibTrans" cxnId="{D10A875D-9A75-41FA-9129-8368BEA061AA}">
      <dgm:prSet/>
      <dgm:spPr/>
      <dgm:t>
        <a:bodyPr/>
        <a:lstStyle/>
        <a:p>
          <a:endParaRPr lang="ru-RU"/>
        </a:p>
      </dgm:t>
    </dgm:pt>
    <dgm:pt modelId="{C8902C65-9DB3-4595-8E22-71C844122E10}" type="pres">
      <dgm:prSet presAssocID="{0C4B2DC7-4D05-4FE3-B8FF-DE9FEFF3A0E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B81EC2-7146-4253-89A4-0E59267CAD05}" type="pres">
      <dgm:prSet presAssocID="{2F2FC493-1C6D-4F99-8A33-C45CDBC2AA26}" presName="linNode" presStyleCnt="0"/>
      <dgm:spPr/>
    </dgm:pt>
    <dgm:pt modelId="{78F662AD-FE48-4D93-8696-BC6370AA868F}" type="pres">
      <dgm:prSet presAssocID="{2F2FC493-1C6D-4F99-8A33-C45CDBC2AA26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5BB0EC-189E-4613-B17A-17B6BB7998E6}" type="pres">
      <dgm:prSet presAssocID="{2F2FC493-1C6D-4F99-8A33-C45CDBC2AA26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7E2C71-F939-41A3-998A-B315191C28BD}" type="pres">
      <dgm:prSet presAssocID="{ABC6B492-89D0-4445-879F-4FF5420BBC94}" presName="sp" presStyleCnt="0"/>
      <dgm:spPr/>
    </dgm:pt>
    <dgm:pt modelId="{3119E6E0-1A14-4D14-AD1A-DF32393C1216}" type="pres">
      <dgm:prSet presAssocID="{ED98B090-18DC-42D0-B3BF-27EA88F09783}" presName="linNode" presStyleCnt="0"/>
      <dgm:spPr/>
    </dgm:pt>
    <dgm:pt modelId="{7007128A-97CE-4E0C-ADC6-81AAED978366}" type="pres">
      <dgm:prSet presAssocID="{ED98B090-18DC-42D0-B3BF-27EA88F0978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4701D6-FAB4-4EDB-8426-AB2507809999}" type="pres">
      <dgm:prSet presAssocID="{ED98B090-18DC-42D0-B3BF-27EA88F0978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6AA916-A797-4122-A7A3-3D354839B25C}" type="pres">
      <dgm:prSet presAssocID="{A80FB8C9-108F-4171-B80A-05B88E0882A8}" presName="sp" presStyleCnt="0"/>
      <dgm:spPr/>
    </dgm:pt>
    <dgm:pt modelId="{87C56B28-7A80-484A-B208-A04B45C671CD}" type="pres">
      <dgm:prSet presAssocID="{49F7B87D-B193-4D63-A104-386CC2C46C0E}" presName="linNode" presStyleCnt="0"/>
      <dgm:spPr/>
    </dgm:pt>
    <dgm:pt modelId="{3E768737-AD29-415E-B859-3560428186CF}" type="pres">
      <dgm:prSet presAssocID="{49F7B87D-B193-4D63-A104-386CC2C46C0E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E7EA1B-2D17-463B-82A4-60A4EF80C418}" type="pres">
      <dgm:prSet presAssocID="{49F7B87D-B193-4D63-A104-386CC2C46C0E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EA4A09-EA44-460C-A46D-DEF847978EBD}" type="presOf" srcId="{CAE790D4-6F10-48BA-AA77-789CDA5F41AF}" destId="{63E7EA1B-2D17-463B-82A4-60A4EF80C418}" srcOrd="0" destOrd="1" presId="urn:microsoft.com/office/officeart/2005/8/layout/vList5"/>
    <dgm:cxn modelId="{9A286A94-6B28-4EE0-88DF-EADC72514778}" type="presOf" srcId="{ED98B090-18DC-42D0-B3BF-27EA88F09783}" destId="{7007128A-97CE-4E0C-ADC6-81AAED978366}" srcOrd="0" destOrd="0" presId="urn:microsoft.com/office/officeart/2005/8/layout/vList5"/>
    <dgm:cxn modelId="{FB0FD476-89FA-4B60-BBDE-53784D7B9453}" srcId="{0C4B2DC7-4D05-4FE3-B8FF-DE9FEFF3A0E6}" destId="{2F2FC493-1C6D-4F99-8A33-C45CDBC2AA26}" srcOrd="0" destOrd="0" parTransId="{8DAC0F3D-2BE8-428C-8764-4A0774D85F84}" sibTransId="{ABC6B492-89D0-4445-879F-4FF5420BBC94}"/>
    <dgm:cxn modelId="{8A5350B2-D3B1-47E0-BB12-04E3E5E805A7}" srcId="{0C4B2DC7-4D05-4FE3-B8FF-DE9FEFF3A0E6}" destId="{49F7B87D-B193-4D63-A104-386CC2C46C0E}" srcOrd="2" destOrd="0" parTransId="{DAE87984-9CE3-47EE-95C9-61954D892691}" sibTransId="{5A4B8C79-A804-4354-8753-A3BCB0346687}"/>
    <dgm:cxn modelId="{D10A875D-9A75-41FA-9129-8368BEA061AA}" srcId="{49F7B87D-B193-4D63-A104-386CC2C46C0E}" destId="{37F75F42-5627-4169-83E9-F531511EB502}" srcOrd="2" destOrd="0" parTransId="{9AB6EE22-BD36-4E6A-B791-585D9114EB83}" sibTransId="{03CE2A4C-9BDF-432A-922C-006C2106CC3E}"/>
    <dgm:cxn modelId="{C7BEF322-CA68-4374-AE3D-E6880BB9CA14}" srcId="{49F7B87D-B193-4D63-A104-386CC2C46C0E}" destId="{CAE790D4-6F10-48BA-AA77-789CDA5F41AF}" srcOrd="1" destOrd="0" parTransId="{9F1ECB28-61CF-4100-ACEE-69960E737ACC}" sibTransId="{148E3BCF-23FD-41FD-BC89-18756550E0EB}"/>
    <dgm:cxn modelId="{907093CC-3C3C-4C53-91EC-B86EA255E601}" srcId="{ED98B090-18DC-42D0-B3BF-27EA88F09783}" destId="{7CE2B228-6353-40CA-8298-206B7B27D18B}" srcOrd="0" destOrd="0" parTransId="{5BCF839D-0FC6-4614-92C0-48E3BFD82557}" sibTransId="{71B034AF-5374-43F8-8B17-4AB43C3DCEC9}"/>
    <dgm:cxn modelId="{B6465B0C-2693-4524-9566-FBF276BC6730}" type="presOf" srcId="{2F2FC493-1C6D-4F99-8A33-C45CDBC2AA26}" destId="{78F662AD-FE48-4D93-8696-BC6370AA868F}" srcOrd="0" destOrd="0" presId="urn:microsoft.com/office/officeart/2005/8/layout/vList5"/>
    <dgm:cxn modelId="{8B1B9521-2474-4448-AD64-CE765978B10C}" type="presOf" srcId="{7CE2B228-6353-40CA-8298-206B7B27D18B}" destId="{754701D6-FAB4-4EDB-8426-AB2507809999}" srcOrd="0" destOrd="0" presId="urn:microsoft.com/office/officeart/2005/8/layout/vList5"/>
    <dgm:cxn modelId="{2D336F36-84B0-46C3-AF1E-AB24478B9A91}" type="presOf" srcId="{37F75F42-5627-4169-83E9-F531511EB502}" destId="{63E7EA1B-2D17-463B-82A4-60A4EF80C418}" srcOrd="0" destOrd="2" presId="urn:microsoft.com/office/officeart/2005/8/layout/vList5"/>
    <dgm:cxn modelId="{82B6A5E4-76D5-49BD-911F-9A0158CA98BF}" type="presOf" srcId="{EEDB625D-E31F-4037-854F-9EC5BA20C0B0}" destId="{63E7EA1B-2D17-463B-82A4-60A4EF80C418}" srcOrd="0" destOrd="0" presId="urn:microsoft.com/office/officeart/2005/8/layout/vList5"/>
    <dgm:cxn modelId="{DAE8C471-03CB-4675-BDD4-1666CAE9059B}" srcId="{49F7B87D-B193-4D63-A104-386CC2C46C0E}" destId="{EEDB625D-E31F-4037-854F-9EC5BA20C0B0}" srcOrd="0" destOrd="0" parTransId="{3AD15B90-2960-4F0A-BCF0-483B4D44ED4D}" sibTransId="{4411BA3B-BDD2-4965-8BC5-509136681BCC}"/>
    <dgm:cxn modelId="{835D5030-9F44-43A4-A259-1F7A5441FB24}" type="presOf" srcId="{0C4B2DC7-4D05-4FE3-B8FF-DE9FEFF3A0E6}" destId="{C8902C65-9DB3-4595-8E22-71C844122E10}" srcOrd="0" destOrd="0" presId="urn:microsoft.com/office/officeart/2005/8/layout/vList5"/>
    <dgm:cxn modelId="{E00777D4-BDCD-4749-AB29-B3AF8DA63ADC}" type="presOf" srcId="{79DCF989-BD1F-46EB-A2F0-3EC25DEE94DC}" destId="{754701D6-FAB4-4EDB-8426-AB2507809999}" srcOrd="0" destOrd="1" presId="urn:microsoft.com/office/officeart/2005/8/layout/vList5"/>
    <dgm:cxn modelId="{33A006D1-ACF8-45B0-A58F-7489DD0C88B4}" type="presOf" srcId="{49F7B87D-B193-4D63-A104-386CC2C46C0E}" destId="{3E768737-AD29-415E-B859-3560428186CF}" srcOrd="0" destOrd="0" presId="urn:microsoft.com/office/officeart/2005/8/layout/vList5"/>
    <dgm:cxn modelId="{BB3B6EF7-CEB1-4F03-AEB2-E9E49F70BD1F}" srcId="{0C4B2DC7-4D05-4FE3-B8FF-DE9FEFF3A0E6}" destId="{ED98B090-18DC-42D0-B3BF-27EA88F09783}" srcOrd="1" destOrd="0" parTransId="{5B39B5B2-FBE2-428C-B5FA-7C06D6AEE41A}" sibTransId="{A80FB8C9-108F-4171-B80A-05B88E0882A8}"/>
    <dgm:cxn modelId="{DC552AB2-1521-4FB2-8621-90D5FC324198}" type="presOf" srcId="{B01415AE-FF31-4818-9DE9-C24D4D591AA3}" destId="{345BB0EC-189E-4613-B17A-17B6BB7998E6}" srcOrd="0" destOrd="0" presId="urn:microsoft.com/office/officeart/2005/8/layout/vList5"/>
    <dgm:cxn modelId="{70124162-3352-48AF-94DD-F1C11D13C133}" srcId="{2F2FC493-1C6D-4F99-8A33-C45CDBC2AA26}" destId="{B01415AE-FF31-4818-9DE9-C24D4D591AA3}" srcOrd="0" destOrd="0" parTransId="{AD776A1A-01BB-4DB0-B7F1-99E290B8C621}" sibTransId="{A0E4E203-F0BA-434C-895F-DCF87FD6D4D2}"/>
    <dgm:cxn modelId="{4B386F78-D9E0-4CB4-9D65-E5739C0EDD4C}" srcId="{2F2FC493-1C6D-4F99-8A33-C45CDBC2AA26}" destId="{DDF72797-8845-49FC-A5BD-5C211382F458}" srcOrd="1" destOrd="0" parTransId="{4C990A1A-D46A-4FA5-8F26-4A9D8E0CEDB6}" sibTransId="{2AFA9F0B-1296-459F-9BDA-89F58DD5152E}"/>
    <dgm:cxn modelId="{1812C9E4-24A4-4569-97FC-FD3D84140504}" srcId="{ED98B090-18DC-42D0-B3BF-27EA88F09783}" destId="{79DCF989-BD1F-46EB-A2F0-3EC25DEE94DC}" srcOrd="1" destOrd="0" parTransId="{CCFA7B22-24D7-4FD4-835E-A64E46C58CB0}" sibTransId="{C8D3DA5F-B8CC-46B5-BC8E-5FCF9C533EE0}"/>
    <dgm:cxn modelId="{7086E72C-FC2E-4B8E-A0A7-C4D7438DFF3E}" type="presOf" srcId="{DDF72797-8845-49FC-A5BD-5C211382F458}" destId="{345BB0EC-189E-4613-B17A-17B6BB7998E6}" srcOrd="0" destOrd="1" presId="urn:microsoft.com/office/officeart/2005/8/layout/vList5"/>
    <dgm:cxn modelId="{7F423A31-2982-47D2-B817-33926BD7C2AA}" type="presParOf" srcId="{C8902C65-9DB3-4595-8E22-71C844122E10}" destId="{C1B81EC2-7146-4253-89A4-0E59267CAD05}" srcOrd="0" destOrd="0" presId="urn:microsoft.com/office/officeart/2005/8/layout/vList5"/>
    <dgm:cxn modelId="{4AC0FCEA-3C23-46E8-9743-9016E774974C}" type="presParOf" srcId="{C1B81EC2-7146-4253-89A4-0E59267CAD05}" destId="{78F662AD-FE48-4D93-8696-BC6370AA868F}" srcOrd="0" destOrd="0" presId="urn:microsoft.com/office/officeart/2005/8/layout/vList5"/>
    <dgm:cxn modelId="{D43E076C-5E70-4722-8D30-EEDC33E2D008}" type="presParOf" srcId="{C1B81EC2-7146-4253-89A4-0E59267CAD05}" destId="{345BB0EC-189E-4613-B17A-17B6BB7998E6}" srcOrd="1" destOrd="0" presId="urn:microsoft.com/office/officeart/2005/8/layout/vList5"/>
    <dgm:cxn modelId="{646C16B6-3C9C-41ED-9AD2-1C9D334377E7}" type="presParOf" srcId="{C8902C65-9DB3-4595-8E22-71C844122E10}" destId="{1C7E2C71-F939-41A3-998A-B315191C28BD}" srcOrd="1" destOrd="0" presId="urn:microsoft.com/office/officeart/2005/8/layout/vList5"/>
    <dgm:cxn modelId="{E8CFBEB1-8E3F-491E-B767-65656546BC43}" type="presParOf" srcId="{C8902C65-9DB3-4595-8E22-71C844122E10}" destId="{3119E6E0-1A14-4D14-AD1A-DF32393C1216}" srcOrd="2" destOrd="0" presId="urn:microsoft.com/office/officeart/2005/8/layout/vList5"/>
    <dgm:cxn modelId="{D69A9F50-640C-4B58-820C-9EBEFB90FF84}" type="presParOf" srcId="{3119E6E0-1A14-4D14-AD1A-DF32393C1216}" destId="{7007128A-97CE-4E0C-ADC6-81AAED978366}" srcOrd="0" destOrd="0" presId="urn:microsoft.com/office/officeart/2005/8/layout/vList5"/>
    <dgm:cxn modelId="{75A6633D-1560-4974-A700-4ED7D33EE654}" type="presParOf" srcId="{3119E6E0-1A14-4D14-AD1A-DF32393C1216}" destId="{754701D6-FAB4-4EDB-8426-AB2507809999}" srcOrd="1" destOrd="0" presId="urn:microsoft.com/office/officeart/2005/8/layout/vList5"/>
    <dgm:cxn modelId="{A4128B4B-CA33-4789-9510-E3004016DB6F}" type="presParOf" srcId="{C8902C65-9DB3-4595-8E22-71C844122E10}" destId="{526AA916-A797-4122-A7A3-3D354839B25C}" srcOrd="3" destOrd="0" presId="urn:microsoft.com/office/officeart/2005/8/layout/vList5"/>
    <dgm:cxn modelId="{BEA315AA-E710-4B72-ACED-93AD9211BE51}" type="presParOf" srcId="{C8902C65-9DB3-4595-8E22-71C844122E10}" destId="{87C56B28-7A80-484A-B208-A04B45C671CD}" srcOrd="4" destOrd="0" presId="urn:microsoft.com/office/officeart/2005/8/layout/vList5"/>
    <dgm:cxn modelId="{4DFFD67A-4751-4D8B-9EF9-C48501E828E6}" type="presParOf" srcId="{87C56B28-7A80-484A-B208-A04B45C671CD}" destId="{3E768737-AD29-415E-B859-3560428186CF}" srcOrd="0" destOrd="0" presId="urn:microsoft.com/office/officeart/2005/8/layout/vList5"/>
    <dgm:cxn modelId="{A6B819B9-299B-44F7-8D43-03AE28E76CBA}" type="presParOf" srcId="{87C56B28-7A80-484A-B208-A04B45C671CD}" destId="{63E7EA1B-2D17-463B-82A4-60A4EF80C41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A45E3E7-FF9C-496B-89C4-FC415923E396}" type="doc">
      <dgm:prSet loTypeId="urn:microsoft.com/office/officeart/2005/8/layout/hList9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87B18BF-8447-419F-8AC0-AAF9807DAFCC}">
      <dgm:prSet phldrT="[Текст]"/>
      <dgm:spPr/>
      <dgm:t>
        <a:bodyPr/>
        <a:lstStyle/>
        <a:p>
          <a:r>
            <a:rPr lang="uk-UA" dirty="0" smtClean="0"/>
            <a:t>За спрямованістю змісту адміністративно-правові норми поділяють на види, які:</a:t>
          </a:r>
          <a:endParaRPr lang="ru-RU" dirty="0"/>
        </a:p>
      </dgm:t>
    </dgm:pt>
    <dgm:pt modelId="{F172525A-61A8-464C-8D26-5671E757CB18}" type="parTrans" cxnId="{891A71AB-F576-4116-8420-527B8145AEF6}">
      <dgm:prSet/>
      <dgm:spPr/>
      <dgm:t>
        <a:bodyPr/>
        <a:lstStyle/>
        <a:p>
          <a:endParaRPr lang="ru-RU"/>
        </a:p>
      </dgm:t>
    </dgm:pt>
    <dgm:pt modelId="{5EE58D90-050F-4AD0-8E68-E015AA8D5A9D}" type="sibTrans" cxnId="{891A71AB-F576-4116-8420-527B8145AEF6}">
      <dgm:prSet/>
      <dgm:spPr/>
      <dgm:t>
        <a:bodyPr/>
        <a:lstStyle/>
        <a:p>
          <a:endParaRPr lang="ru-RU"/>
        </a:p>
      </dgm:t>
    </dgm:pt>
    <dgm:pt modelId="{1F237969-B84E-4CBA-AD9F-0C79C8623AEE}">
      <dgm:prSet phldrT="[Текст]"/>
      <dgm:spPr/>
      <dgm:t>
        <a:bodyPr/>
        <a:lstStyle/>
        <a:p>
          <a:r>
            <a:rPr lang="uk-UA" dirty="0" smtClean="0"/>
            <a:t>- визначають правовий статус суб’єктів і об’єктів адміністративно-правових відносин, форми і методи адміністративної діяльності, порядок проходження державної служби; </a:t>
          </a:r>
          <a:endParaRPr lang="ru-RU" dirty="0"/>
        </a:p>
      </dgm:t>
    </dgm:pt>
    <dgm:pt modelId="{8FEAFFFD-2BD1-4385-A668-1B51A9C13008}" type="parTrans" cxnId="{4D0BC38D-F2AB-4511-98D2-896517D709C8}">
      <dgm:prSet/>
      <dgm:spPr/>
      <dgm:t>
        <a:bodyPr/>
        <a:lstStyle/>
        <a:p>
          <a:endParaRPr lang="ru-RU"/>
        </a:p>
      </dgm:t>
    </dgm:pt>
    <dgm:pt modelId="{757EADC4-EE2D-4511-A472-43A158955D98}" type="sibTrans" cxnId="{4D0BC38D-F2AB-4511-98D2-896517D709C8}">
      <dgm:prSet/>
      <dgm:spPr/>
      <dgm:t>
        <a:bodyPr/>
        <a:lstStyle/>
        <a:p>
          <a:endParaRPr lang="ru-RU"/>
        </a:p>
      </dgm:t>
    </dgm:pt>
    <dgm:pt modelId="{9C549C5A-7B60-48B0-9E79-88651CB425CA}">
      <dgm:prSet phldrT="[Текст]"/>
      <dgm:spPr/>
      <dgm:t>
        <a:bodyPr/>
        <a:lstStyle/>
        <a:p>
          <a:r>
            <a:rPr lang="uk-UA" dirty="0" smtClean="0"/>
            <a:t>- забезпечують законність у державному управлінні;</a:t>
          </a:r>
          <a:endParaRPr lang="ru-RU" dirty="0"/>
        </a:p>
      </dgm:t>
    </dgm:pt>
    <dgm:pt modelId="{A93B6BC2-D79C-44D4-A03F-A9F53CDF25B8}" type="parTrans" cxnId="{6399EBF0-BAC3-41D7-A103-1F07AB5DDC04}">
      <dgm:prSet/>
      <dgm:spPr/>
      <dgm:t>
        <a:bodyPr/>
        <a:lstStyle/>
        <a:p>
          <a:endParaRPr lang="ru-RU"/>
        </a:p>
      </dgm:t>
    </dgm:pt>
    <dgm:pt modelId="{F29C195C-84D3-4E92-A8C5-6DF2FAC68D37}" type="sibTrans" cxnId="{6399EBF0-BAC3-41D7-A103-1F07AB5DDC04}">
      <dgm:prSet/>
      <dgm:spPr/>
      <dgm:t>
        <a:bodyPr/>
        <a:lstStyle/>
        <a:p>
          <a:endParaRPr lang="ru-RU"/>
        </a:p>
      </dgm:t>
    </dgm:pt>
    <dgm:pt modelId="{6102C43F-F7B0-4090-9396-CBFA4A3C59DA}">
      <dgm:prSet phldrT="[Текст]"/>
      <dgm:spPr/>
      <dgm:t>
        <a:bodyPr/>
        <a:lstStyle/>
        <a:p>
          <a:r>
            <a:rPr lang="uk-UA" dirty="0" smtClean="0"/>
            <a:t>- регулюють публічне управління в окремих галузях (сферах); визначають підстави притягнення до адміністративної відповідальності та процедурні питання її реалізації.</a:t>
          </a:r>
          <a:endParaRPr lang="ru-RU" dirty="0"/>
        </a:p>
      </dgm:t>
    </dgm:pt>
    <dgm:pt modelId="{EA4CF2FD-7361-4EC2-A886-972B4E60DE94}" type="parTrans" cxnId="{BDFBC027-860D-4DC9-B0A9-C527A2246441}">
      <dgm:prSet/>
      <dgm:spPr/>
      <dgm:t>
        <a:bodyPr/>
        <a:lstStyle/>
        <a:p>
          <a:endParaRPr lang="ru-RU"/>
        </a:p>
      </dgm:t>
    </dgm:pt>
    <dgm:pt modelId="{96EE0229-09B9-4CE2-BB76-33A908898A64}" type="sibTrans" cxnId="{BDFBC027-860D-4DC9-B0A9-C527A2246441}">
      <dgm:prSet/>
      <dgm:spPr/>
      <dgm:t>
        <a:bodyPr/>
        <a:lstStyle/>
        <a:p>
          <a:endParaRPr lang="ru-RU"/>
        </a:p>
      </dgm:t>
    </dgm:pt>
    <dgm:pt modelId="{CD3D9329-8AB7-44E2-9CC4-6126BE565F52}" type="pres">
      <dgm:prSet presAssocID="{6A45E3E7-FF9C-496B-89C4-FC415923E396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FF66FD46-8ECD-4C17-A118-7DE73D4640D6}" type="pres">
      <dgm:prSet presAssocID="{787B18BF-8447-419F-8AC0-AAF9807DAFCC}" presName="posSpace" presStyleCnt="0"/>
      <dgm:spPr/>
    </dgm:pt>
    <dgm:pt modelId="{4D350EE0-2E10-44E5-9E12-2D9A41BDFA1C}" type="pres">
      <dgm:prSet presAssocID="{787B18BF-8447-419F-8AC0-AAF9807DAFCC}" presName="vertFlow" presStyleCnt="0"/>
      <dgm:spPr/>
    </dgm:pt>
    <dgm:pt modelId="{D0320EF6-F7EC-4894-B252-1642072D29F3}" type="pres">
      <dgm:prSet presAssocID="{787B18BF-8447-419F-8AC0-AAF9807DAFCC}" presName="topSpace" presStyleCnt="0"/>
      <dgm:spPr/>
    </dgm:pt>
    <dgm:pt modelId="{B602C297-2C20-492F-9161-6B8766690D14}" type="pres">
      <dgm:prSet presAssocID="{787B18BF-8447-419F-8AC0-AAF9807DAFCC}" presName="firstComp" presStyleCnt="0"/>
      <dgm:spPr/>
    </dgm:pt>
    <dgm:pt modelId="{74A9C122-A72E-4A22-A377-6207036381A3}" type="pres">
      <dgm:prSet presAssocID="{787B18BF-8447-419F-8AC0-AAF9807DAFCC}" presName="firstChild" presStyleLbl="bgAccFollowNode1" presStyleIdx="0" presStyleCnt="3"/>
      <dgm:spPr/>
      <dgm:t>
        <a:bodyPr/>
        <a:lstStyle/>
        <a:p>
          <a:endParaRPr lang="ru-RU"/>
        </a:p>
      </dgm:t>
    </dgm:pt>
    <dgm:pt modelId="{48418846-4DB5-46D0-9445-04C2247C8949}" type="pres">
      <dgm:prSet presAssocID="{787B18BF-8447-419F-8AC0-AAF9807DAFCC}" presName="firstChildTx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D00B2B-F13F-449F-9B35-F9776EC01E5E}" type="pres">
      <dgm:prSet presAssocID="{9C549C5A-7B60-48B0-9E79-88651CB425CA}" presName="comp" presStyleCnt="0"/>
      <dgm:spPr/>
    </dgm:pt>
    <dgm:pt modelId="{6C327D66-3C59-4C1A-BBFB-CB449DA8AB04}" type="pres">
      <dgm:prSet presAssocID="{9C549C5A-7B60-48B0-9E79-88651CB425CA}" presName="child" presStyleLbl="bgAccFollowNode1" presStyleIdx="1" presStyleCnt="3"/>
      <dgm:spPr/>
      <dgm:t>
        <a:bodyPr/>
        <a:lstStyle/>
        <a:p>
          <a:endParaRPr lang="ru-RU"/>
        </a:p>
      </dgm:t>
    </dgm:pt>
    <dgm:pt modelId="{B23EB360-9B57-42DB-8C75-1EF74F431AA3}" type="pres">
      <dgm:prSet presAssocID="{9C549C5A-7B60-48B0-9E79-88651CB425CA}" presName="childTx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920CF5-6A75-4332-90CC-6B3AE969CDDB}" type="pres">
      <dgm:prSet presAssocID="{6102C43F-F7B0-4090-9396-CBFA4A3C59DA}" presName="comp" presStyleCnt="0"/>
      <dgm:spPr/>
    </dgm:pt>
    <dgm:pt modelId="{34583610-B18A-4FA9-9300-011EBD8E5E4D}" type="pres">
      <dgm:prSet presAssocID="{6102C43F-F7B0-4090-9396-CBFA4A3C59DA}" presName="child" presStyleLbl="bgAccFollowNode1" presStyleIdx="2" presStyleCnt="3"/>
      <dgm:spPr/>
      <dgm:t>
        <a:bodyPr/>
        <a:lstStyle/>
        <a:p>
          <a:endParaRPr lang="ru-RU"/>
        </a:p>
      </dgm:t>
    </dgm:pt>
    <dgm:pt modelId="{66CF2F12-9166-4F82-8984-46EE30729BDB}" type="pres">
      <dgm:prSet presAssocID="{6102C43F-F7B0-4090-9396-CBFA4A3C59DA}" presName="childTx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329727-E6EA-4BDB-AE2C-F75CF0F00F7B}" type="pres">
      <dgm:prSet presAssocID="{787B18BF-8447-419F-8AC0-AAF9807DAFCC}" presName="negSpace" presStyleCnt="0"/>
      <dgm:spPr/>
    </dgm:pt>
    <dgm:pt modelId="{9153692F-50DD-4AC1-BEEA-CCE509B65763}" type="pres">
      <dgm:prSet presAssocID="{787B18BF-8447-419F-8AC0-AAF9807DAFCC}" presName="circle" presStyleLbl="node1" presStyleIdx="0" presStyleCnt="1"/>
      <dgm:spPr/>
      <dgm:t>
        <a:bodyPr/>
        <a:lstStyle/>
        <a:p>
          <a:endParaRPr lang="ru-RU"/>
        </a:p>
      </dgm:t>
    </dgm:pt>
  </dgm:ptLst>
  <dgm:cxnLst>
    <dgm:cxn modelId="{F816F6D3-F01C-4473-9AC5-D6B6D5B0F3D7}" type="presOf" srcId="{6A45E3E7-FF9C-496B-89C4-FC415923E396}" destId="{CD3D9329-8AB7-44E2-9CC4-6126BE565F52}" srcOrd="0" destOrd="0" presId="urn:microsoft.com/office/officeart/2005/8/layout/hList9"/>
    <dgm:cxn modelId="{891A71AB-F576-4116-8420-527B8145AEF6}" srcId="{6A45E3E7-FF9C-496B-89C4-FC415923E396}" destId="{787B18BF-8447-419F-8AC0-AAF9807DAFCC}" srcOrd="0" destOrd="0" parTransId="{F172525A-61A8-464C-8D26-5671E757CB18}" sibTransId="{5EE58D90-050F-4AD0-8E68-E015AA8D5A9D}"/>
    <dgm:cxn modelId="{6399EBF0-BAC3-41D7-A103-1F07AB5DDC04}" srcId="{787B18BF-8447-419F-8AC0-AAF9807DAFCC}" destId="{9C549C5A-7B60-48B0-9E79-88651CB425CA}" srcOrd="1" destOrd="0" parTransId="{A93B6BC2-D79C-44D4-A03F-A9F53CDF25B8}" sibTransId="{F29C195C-84D3-4E92-A8C5-6DF2FAC68D37}"/>
    <dgm:cxn modelId="{99E36E94-E533-4A31-8864-CD758E263D28}" type="presOf" srcId="{787B18BF-8447-419F-8AC0-AAF9807DAFCC}" destId="{9153692F-50DD-4AC1-BEEA-CCE509B65763}" srcOrd="0" destOrd="0" presId="urn:microsoft.com/office/officeart/2005/8/layout/hList9"/>
    <dgm:cxn modelId="{0DB8A3E0-9122-47BF-8233-9F16F13C26FA}" type="presOf" srcId="{6102C43F-F7B0-4090-9396-CBFA4A3C59DA}" destId="{66CF2F12-9166-4F82-8984-46EE30729BDB}" srcOrd="1" destOrd="0" presId="urn:microsoft.com/office/officeart/2005/8/layout/hList9"/>
    <dgm:cxn modelId="{4D0BC38D-F2AB-4511-98D2-896517D709C8}" srcId="{787B18BF-8447-419F-8AC0-AAF9807DAFCC}" destId="{1F237969-B84E-4CBA-AD9F-0C79C8623AEE}" srcOrd="0" destOrd="0" parTransId="{8FEAFFFD-2BD1-4385-A668-1B51A9C13008}" sibTransId="{757EADC4-EE2D-4511-A472-43A158955D98}"/>
    <dgm:cxn modelId="{E8683E79-BA56-4186-8E19-AECD900B26B0}" type="presOf" srcId="{9C549C5A-7B60-48B0-9E79-88651CB425CA}" destId="{6C327D66-3C59-4C1A-BBFB-CB449DA8AB04}" srcOrd="0" destOrd="0" presId="urn:microsoft.com/office/officeart/2005/8/layout/hList9"/>
    <dgm:cxn modelId="{C787E96D-5CC7-411F-A063-58F11C5E652A}" type="presOf" srcId="{6102C43F-F7B0-4090-9396-CBFA4A3C59DA}" destId="{34583610-B18A-4FA9-9300-011EBD8E5E4D}" srcOrd="0" destOrd="0" presId="urn:microsoft.com/office/officeart/2005/8/layout/hList9"/>
    <dgm:cxn modelId="{BDFBC027-860D-4DC9-B0A9-C527A2246441}" srcId="{787B18BF-8447-419F-8AC0-AAF9807DAFCC}" destId="{6102C43F-F7B0-4090-9396-CBFA4A3C59DA}" srcOrd="2" destOrd="0" parTransId="{EA4CF2FD-7361-4EC2-A886-972B4E60DE94}" sibTransId="{96EE0229-09B9-4CE2-BB76-33A908898A64}"/>
    <dgm:cxn modelId="{BFEEDBA0-A77D-4415-91AF-748201A629D7}" type="presOf" srcId="{9C549C5A-7B60-48B0-9E79-88651CB425CA}" destId="{B23EB360-9B57-42DB-8C75-1EF74F431AA3}" srcOrd="1" destOrd="0" presId="urn:microsoft.com/office/officeart/2005/8/layout/hList9"/>
    <dgm:cxn modelId="{FE2D0749-06F3-4447-A24E-8B38A3EE975E}" type="presOf" srcId="{1F237969-B84E-4CBA-AD9F-0C79C8623AEE}" destId="{74A9C122-A72E-4A22-A377-6207036381A3}" srcOrd="0" destOrd="0" presId="urn:microsoft.com/office/officeart/2005/8/layout/hList9"/>
    <dgm:cxn modelId="{F68512E1-5211-4B3F-BE7A-3AF43F16FFFA}" type="presOf" srcId="{1F237969-B84E-4CBA-AD9F-0C79C8623AEE}" destId="{48418846-4DB5-46D0-9445-04C2247C8949}" srcOrd="1" destOrd="0" presId="urn:microsoft.com/office/officeart/2005/8/layout/hList9"/>
    <dgm:cxn modelId="{28FAE319-4F2F-4F15-9864-F3419EC5BB43}" type="presParOf" srcId="{CD3D9329-8AB7-44E2-9CC4-6126BE565F52}" destId="{FF66FD46-8ECD-4C17-A118-7DE73D4640D6}" srcOrd="0" destOrd="0" presId="urn:microsoft.com/office/officeart/2005/8/layout/hList9"/>
    <dgm:cxn modelId="{62E3D0D9-C2C2-4348-AB83-4F897017928E}" type="presParOf" srcId="{CD3D9329-8AB7-44E2-9CC4-6126BE565F52}" destId="{4D350EE0-2E10-44E5-9E12-2D9A41BDFA1C}" srcOrd="1" destOrd="0" presId="urn:microsoft.com/office/officeart/2005/8/layout/hList9"/>
    <dgm:cxn modelId="{96EF3F4D-44F5-4D83-A0B1-348542AAF658}" type="presParOf" srcId="{4D350EE0-2E10-44E5-9E12-2D9A41BDFA1C}" destId="{D0320EF6-F7EC-4894-B252-1642072D29F3}" srcOrd="0" destOrd="0" presId="urn:microsoft.com/office/officeart/2005/8/layout/hList9"/>
    <dgm:cxn modelId="{76A2F710-1D87-433F-9F28-C59ECDBB3BF6}" type="presParOf" srcId="{4D350EE0-2E10-44E5-9E12-2D9A41BDFA1C}" destId="{B602C297-2C20-492F-9161-6B8766690D14}" srcOrd="1" destOrd="0" presId="urn:microsoft.com/office/officeart/2005/8/layout/hList9"/>
    <dgm:cxn modelId="{C046D528-ED2B-49B9-BC01-13370EA8B77E}" type="presParOf" srcId="{B602C297-2C20-492F-9161-6B8766690D14}" destId="{74A9C122-A72E-4A22-A377-6207036381A3}" srcOrd="0" destOrd="0" presId="urn:microsoft.com/office/officeart/2005/8/layout/hList9"/>
    <dgm:cxn modelId="{1B6A3EBD-3DCA-4116-92CD-40331536D6C1}" type="presParOf" srcId="{B602C297-2C20-492F-9161-6B8766690D14}" destId="{48418846-4DB5-46D0-9445-04C2247C8949}" srcOrd="1" destOrd="0" presId="urn:microsoft.com/office/officeart/2005/8/layout/hList9"/>
    <dgm:cxn modelId="{4CC3E23C-00E7-49E9-B3D8-23167D656E7D}" type="presParOf" srcId="{4D350EE0-2E10-44E5-9E12-2D9A41BDFA1C}" destId="{37D00B2B-F13F-449F-9B35-F9776EC01E5E}" srcOrd="2" destOrd="0" presId="urn:microsoft.com/office/officeart/2005/8/layout/hList9"/>
    <dgm:cxn modelId="{C3DC8212-C1A2-4F3C-8EB9-2192E78E5D49}" type="presParOf" srcId="{37D00B2B-F13F-449F-9B35-F9776EC01E5E}" destId="{6C327D66-3C59-4C1A-BBFB-CB449DA8AB04}" srcOrd="0" destOrd="0" presId="urn:microsoft.com/office/officeart/2005/8/layout/hList9"/>
    <dgm:cxn modelId="{5C658799-824C-4841-B91E-1C295CA85A65}" type="presParOf" srcId="{37D00B2B-F13F-449F-9B35-F9776EC01E5E}" destId="{B23EB360-9B57-42DB-8C75-1EF74F431AA3}" srcOrd="1" destOrd="0" presId="urn:microsoft.com/office/officeart/2005/8/layout/hList9"/>
    <dgm:cxn modelId="{77503135-40CA-4671-9AA3-94B19B564B7A}" type="presParOf" srcId="{4D350EE0-2E10-44E5-9E12-2D9A41BDFA1C}" destId="{D9920CF5-6A75-4332-90CC-6B3AE969CDDB}" srcOrd="3" destOrd="0" presId="urn:microsoft.com/office/officeart/2005/8/layout/hList9"/>
    <dgm:cxn modelId="{133BF2DC-0ABB-472A-8EFF-F80D2CAE4DEE}" type="presParOf" srcId="{D9920CF5-6A75-4332-90CC-6B3AE969CDDB}" destId="{34583610-B18A-4FA9-9300-011EBD8E5E4D}" srcOrd="0" destOrd="0" presId="urn:microsoft.com/office/officeart/2005/8/layout/hList9"/>
    <dgm:cxn modelId="{21F2B221-6B76-46A4-B56E-9D0F7A54D5B4}" type="presParOf" srcId="{D9920CF5-6A75-4332-90CC-6B3AE969CDDB}" destId="{66CF2F12-9166-4F82-8984-46EE30729BDB}" srcOrd="1" destOrd="0" presId="urn:microsoft.com/office/officeart/2005/8/layout/hList9"/>
    <dgm:cxn modelId="{29A6F2E4-0A37-4449-99F0-28C4457AB051}" type="presParOf" srcId="{CD3D9329-8AB7-44E2-9CC4-6126BE565F52}" destId="{E0329727-E6EA-4BDB-AE2C-F75CF0F00F7B}" srcOrd="2" destOrd="0" presId="urn:microsoft.com/office/officeart/2005/8/layout/hList9"/>
    <dgm:cxn modelId="{C40EA6A6-1521-4692-97EA-699E1DC96B2F}" type="presParOf" srcId="{CD3D9329-8AB7-44E2-9CC4-6126BE565F52}" destId="{9153692F-50DD-4AC1-BEEA-CCE509B65763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5FF04BA-24E0-45E6-B6AF-1CC99AD67C79}" type="doc">
      <dgm:prSet loTypeId="urn:microsoft.com/office/officeart/2005/8/layout/hierarchy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3911CA50-25F2-461B-ADEE-E2503E7A2D94}">
      <dgm:prSet phldrT="[Текст]" custT="1"/>
      <dgm:spPr/>
      <dgm:t>
        <a:bodyPr/>
        <a:lstStyle/>
        <a:p>
          <a:r>
            <a:rPr lang="uk-UA" sz="1400" dirty="0" smtClean="0"/>
            <a:t>За формою припису адміністративно-правові норми класифікують на: </a:t>
          </a:r>
          <a:endParaRPr lang="ru-RU" sz="1400" dirty="0"/>
        </a:p>
      </dgm:t>
    </dgm:pt>
    <dgm:pt modelId="{B5E7936D-F678-4EDD-AEBC-0B60C5653CAE}" type="parTrans" cxnId="{61B82C84-D222-48D0-A182-0484F58B17CC}">
      <dgm:prSet/>
      <dgm:spPr/>
      <dgm:t>
        <a:bodyPr/>
        <a:lstStyle/>
        <a:p>
          <a:endParaRPr lang="ru-RU"/>
        </a:p>
      </dgm:t>
    </dgm:pt>
    <dgm:pt modelId="{3103F6C9-B66B-42FE-AE60-D462CFE1110D}" type="sibTrans" cxnId="{61B82C84-D222-48D0-A182-0484F58B17CC}">
      <dgm:prSet/>
      <dgm:spPr/>
      <dgm:t>
        <a:bodyPr/>
        <a:lstStyle/>
        <a:p>
          <a:endParaRPr lang="ru-RU"/>
        </a:p>
      </dgm:t>
    </dgm:pt>
    <dgm:pt modelId="{0F991B2C-D4B9-4F4A-9625-D163F7DF321D}">
      <dgm:prSet phldrT="[Текст]" custT="1"/>
      <dgm:spPr/>
      <dgm:t>
        <a:bodyPr/>
        <a:lstStyle/>
        <a:p>
          <a:r>
            <a:rPr lang="uk-UA" sz="1200" dirty="0" smtClean="0"/>
            <a:t>зобов’язуючі, які зобов’язують здійснити певні дії; </a:t>
          </a:r>
          <a:endParaRPr lang="ru-RU" sz="1200" dirty="0"/>
        </a:p>
      </dgm:t>
    </dgm:pt>
    <dgm:pt modelId="{A8068351-5693-4304-8EFC-7D62A8C9552E}" type="parTrans" cxnId="{EA3D9973-A618-47BE-83AB-D33E9A111FAE}">
      <dgm:prSet/>
      <dgm:spPr/>
      <dgm:t>
        <a:bodyPr/>
        <a:lstStyle/>
        <a:p>
          <a:endParaRPr lang="ru-RU"/>
        </a:p>
      </dgm:t>
    </dgm:pt>
    <dgm:pt modelId="{CA3DA910-CBB7-44D3-8EAC-D8FD12DF6EA9}" type="sibTrans" cxnId="{EA3D9973-A618-47BE-83AB-D33E9A111FAE}">
      <dgm:prSet/>
      <dgm:spPr/>
      <dgm:t>
        <a:bodyPr/>
        <a:lstStyle/>
        <a:p>
          <a:endParaRPr lang="ru-RU"/>
        </a:p>
      </dgm:t>
    </dgm:pt>
    <dgm:pt modelId="{DF0D5D95-0F69-4F01-AD72-4B7A2D07F51B}">
      <dgm:prSet phldrT="[Текст]" custT="1"/>
      <dgm:spPr/>
      <dgm:t>
        <a:bodyPr/>
        <a:lstStyle/>
        <a:p>
          <a:r>
            <a:rPr lang="uk-UA" sz="1200" dirty="0" smtClean="0"/>
            <a:t>заборонні - забороняють вчиняти певні дії;</a:t>
          </a:r>
          <a:endParaRPr lang="ru-RU" sz="1200" dirty="0"/>
        </a:p>
      </dgm:t>
    </dgm:pt>
    <dgm:pt modelId="{D389D3A5-618A-4584-94E6-2AE5840F7DF1}" type="parTrans" cxnId="{4071C2DA-03BF-4C4A-8D53-8014C8162ACD}">
      <dgm:prSet/>
      <dgm:spPr/>
      <dgm:t>
        <a:bodyPr/>
        <a:lstStyle/>
        <a:p>
          <a:endParaRPr lang="ru-RU"/>
        </a:p>
      </dgm:t>
    </dgm:pt>
    <dgm:pt modelId="{223141BF-6758-40B0-BF1C-F955E77DFD51}" type="sibTrans" cxnId="{4071C2DA-03BF-4C4A-8D53-8014C8162ACD}">
      <dgm:prSet/>
      <dgm:spPr/>
      <dgm:t>
        <a:bodyPr/>
        <a:lstStyle/>
        <a:p>
          <a:endParaRPr lang="ru-RU"/>
        </a:p>
      </dgm:t>
    </dgm:pt>
    <dgm:pt modelId="{3ED1FBF3-5A9D-4F30-A068-8291DCADBB02}">
      <dgm:prSet phldrT="[Текст]" custT="1"/>
      <dgm:spPr/>
      <dgm:t>
        <a:bodyPr/>
        <a:lstStyle/>
        <a:p>
          <a:r>
            <a:rPr lang="uk-UA" sz="1400" dirty="0" smtClean="0"/>
            <a:t>Адміністративно-правові норми поділяються за межами дії: </a:t>
          </a:r>
          <a:endParaRPr lang="ru-RU" sz="1400" dirty="0"/>
        </a:p>
      </dgm:t>
    </dgm:pt>
    <dgm:pt modelId="{31645324-A609-4ECE-A19B-E892ED5B7932}" type="parTrans" cxnId="{877DA21C-AEDA-4780-B4D2-070683C5A330}">
      <dgm:prSet/>
      <dgm:spPr/>
      <dgm:t>
        <a:bodyPr/>
        <a:lstStyle/>
        <a:p>
          <a:endParaRPr lang="ru-RU"/>
        </a:p>
      </dgm:t>
    </dgm:pt>
    <dgm:pt modelId="{5C5C67A4-9898-4B80-84BD-732695D467A2}" type="sibTrans" cxnId="{877DA21C-AEDA-4780-B4D2-070683C5A330}">
      <dgm:prSet/>
      <dgm:spPr/>
      <dgm:t>
        <a:bodyPr/>
        <a:lstStyle/>
        <a:p>
          <a:endParaRPr lang="ru-RU"/>
        </a:p>
      </dgm:t>
    </dgm:pt>
    <dgm:pt modelId="{7BA61C9A-4733-4A25-B1A7-4623DE71A06F}">
      <dgm:prSet phldrT="[Текст]" custT="1"/>
      <dgm:spPr/>
      <dgm:t>
        <a:bodyPr/>
        <a:lstStyle/>
        <a:p>
          <a:r>
            <a:rPr lang="uk-UA" sz="1200" dirty="0" smtClean="0"/>
            <a:t>у просторі, </a:t>
          </a:r>
          <a:endParaRPr lang="ru-RU" sz="1200" dirty="0"/>
        </a:p>
      </dgm:t>
    </dgm:pt>
    <dgm:pt modelId="{BF07049A-749D-4577-B404-42E900452B93}" type="parTrans" cxnId="{6503C2EA-1C81-400D-AE71-262423BCDBC6}">
      <dgm:prSet/>
      <dgm:spPr/>
      <dgm:t>
        <a:bodyPr/>
        <a:lstStyle/>
        <a:p>
          <a:endParaRPr lang="ru-RU"/>
        </a:p>
      </dgm:t>
    </dgm:pt>
    <dgm:pt modelId="{188C3349-AD4F-4DA8-8EF0-7E2C6DEC6299}" type="sibTrans" cxnId="{6503C2EA-1C81-400D-AE71-262423BCDBC6}">
      <dgm:prSet/>
      <dgm:spPr/>
      <dgm:t>
        <a:bodyPr/>
        <a:lstStyle/>
        <a:p>
          <a:endParaRPr lang="ru-RU"/>
        </a:p>
      </dgm:t>
    </dgm:pt>
    <dgm:pt modelId="{DF3CDCE0-B207-4FBA-BD51-B9B8613106F5}">
      <dgm:prSet phldrT="[Текст]" custT="1"/>
      <dgm:spPr/>
      <dgm:t>
        <a:bodyPr/>
        <a:lstStyle/>
        <a:p>
          <a:r>
            <a:rPr lang="uk-UA" sz="1200" dirty="0" smtClean="0"/>
            <a:t>у часі,</a:t>
          </a:r>
          <a:endParaRPr lang="ru-RU" sz="1200" dirty="0"/>
        </a:p>
      </dgm:t>
    </dgm:pt>
    <dgm:pt modelId="{CD521C32-11EA-4384-9DE2-B25CA95908DF}" type="parTrans" cxnId="{3029AA22-CCCD-496B-9105-B40D9D0CF361}">
      <dgm:prSet/>
      <dgm:spPr/>
      <dgm:t>
        <a:bodyPr/>
        <a:lstStyle/>
        <a:p>
          <a:endParaRPr lang="ru-RU"/>
        </a:p>
      </dgm:t>
    </dgm:pt>
    <dgm:pt modelId="{49E642CD-398D-4FE7-B8E7-76E16F5681C4}" type="sibTrans" cxnId="{3029AA22-CCCD-496B-9105-B40D9D0CF361}">
      <dgm:prSet/>
      <dgm:spPr/>
      <dgm:t>
        <a:bodyPr/>
        <a:lstStyle/>
        <a:p>
          <a:endParaRPr lang="ru-RU"/>
        </a:p>
      </dgm:t>
    </dgm:pt>
    <dgm:pt modelId="{A346696B-F98C-477E-BB27-F72F9857C4A8}">
      <dgm:prSet phldrT="[Текст]" custT="1"/>
      <dgm:spPr/>
      <dgm:t>
        <a:bodyPr/>
        <a:lstStyle/>
        <a:p>
          <a:r>
            <a:rPr lang="uk-UA" sz="1200" dirty="0" smtClean="0"/>
            <a:t>дозвільні (повноважні, диспозитивні) - надають дозвіл діяти в межах вимог норми, вчиняти активні дії; </a:t>
          </a:r>
          <a:endParaRPr lang="ru-RU" sz="1200" dirty="0"/>
        </a:p>
      </dgm:t>
    </dgm:pt>
    <dgm:pt modelId="{694D468B-584B-40DF-B1BD-262554E4C38B}" type="parTrans" cxnId="{0ECA679B-4AF4-4534-BBE5-4820067249C0}">
      <dgm:prSet/>
      <dgm:spPr/>
      <dgm:t>
        <a:bodyPr/>
        <a:lstStyle/>
        <a:p>
          <a:endParaRPr lang="ru-RU"/>
        </a:p>
      </dgm:t>
    </dgm:pt>
    <dgm:pt modelId="{4DEB70A5-4CDE-4330-983A-CC4493A7211D}" type="sibTrans" cxnId="{0ECA679B-4AF4-4534-BBE5-4820067249C0}">
      <dgm:prSet/>
      <dgm:spPr/>
      <dgm:t>
        <a:bodyPr/>
        <a:lstStyle/>
        <a:p>
          <a:endParaRPr lang="ru-RU"/>
        </a:p>
      </dgm:t>
    </dgm:pt>
    <dgm:pt modelId="{B9E37518-A193-474B-9069-5FBBBB837B5B}">
      <dgm:prSet phldrT="[Текст]" custT="1"/>
      <dgm:spPr/>
      <dgm:t>
        <a:bodyPr/>
        <a:lstStyle/>
        <a:p>
          <a:r>
            <a:rPr lang="uk-UA" sz="1200" dirty="0" smtClean="0"/>
            <a:t>стимулюючі (заохочувальні) - забезпечують вплив на поведінку учасників правовідносин за допомогою засобів морального і матеріального характеру.</a:t>
          </a:r>
          <a:endParaRPr lang="ru-RU" sz="1200" dirty="0"/>
        </a:p>
      </dgm:t>
    </dgm:pt>
    <dgm:pt modelId="{88BA0A33-1EE3-4B50-8281-47567F417CB8}" type="parTrans" cxnId="{6B9A9BED-985C-446C-BD2E-205445522C8A}">
      <dgm:prSet/>
      <dgm:spPr/>
      <dgm:t>
        <a:bodyPr/>
        <a:lstStyle/>
        <a:p>
          <a:endParaRPr lang="ru-RU"/>
        </a:p>
      </dgm:t>
    </dgm:pt>
    <dgm:pt modelId="{4AFD1766-C6D2-4B8A-897A-952547076D97}" type="sibTrans" cxnId="{6B9A9BED-985C-446C-BD2E-205445522C8A}">
      <dgm:prSet/>
      <dgm:spPr/>
      <dgm:t>
        <a:bodyPr/>
        <a:lstStyle/>
        <a:p>
          <a:endParaRPr lang="ru-RU"/>
        </a:p>
      </dgm:t>
    </dgm:pt>
    <dgm:pt modelId="{CD99BC37-7F3B-45A3-8769-07CF9F8783EA}">
      <dgm:prSet phldrT="[Текст]" custT="1"/>
      <dgm:spPr/>
      <dgm:t>
        <a:bodyPr/>
        <a:lstStyle/>
        <a:p>
          <a:r>
            <a:rPr lang="uk-UA" sz="1200" dirty="0" smtClean="0"/>
            <a:t>за колом осіб.</a:t>
          </a:r>
          <a:endParaRPr lang="ru-RU" sz="1200" dirty="0"/>
        </a:p>
      </dgm:t>
    </dgm:pt>
    <dgm:pt modelId="{9D33A0DC-FAD8-468F-9FC0-6E939DF47898}" type="parTrans" cxnId="{3D4A74D4-0D3A-4EBB-9E3E-9BFDFFC34F73}">
      <dgm:prSet/>
      <dgm:spPr/>
      <dgm:t>
        <a:bodyPr/>
        <a:lstStyle/>
        <a:p>
          <a:endParaRPr lang="ru-RU"/>
        </a:p>
      </dgm:t>
    </dgm:pt>
    <dgm:pt modelId="{6BF444B7-42D8-4D58-A999-094349DA46E8}" type="sibTrans" cxnId="{3D4A74D4-0D3A-4EBB-9E3E-9BFDFFC34F73}">
      <dgm:prSet/>
      <dgm:spPr/>
      <dgm:t>
        <a:bodyPr/>
        <a:lstStyle/>
        <a:p>
          <a:endParaRPr lang="ru-RU"/>
        </a:p>
      </dgm:t>
    </dgm:pt>
    <dgm:pt modelId="{6FF5BB81-462D-478C-84F4-ECE4C59B5FB3}" type="pres">
      <dgm:prSet presAssocID="{95FF04BA-24E0-45E6-B6AF-1CC99AD67C7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CF0494C-7517-4D0B-AC4B-1D4EFAB9ACCF}" type="pres">
      <dgm:prSet presAssocID="{3911CA50-25F2-461B-ADEE-E2503E7A2D94}" presName="root" presStyleCnt="0"/>
      <dgm:spPr/>
    </dgm:pt>
    <dgm:pt modelId="{6A470EF7-77C8-4803-94F3-0B8DFBDF8E72}" type="pres">
      <dgm:prSet presAssocID="{3911CA50-25F2-461B-ADEE-E2503E7A2D94}" presName="rootComposite" presStyleCnt="0"/>
      <dgm:spPr/>
    </dgm:pt>
    <dgm:pt modelId="{2EABEF5B-1E63-4EC9-8718-50620E3DD651}" type="pres">
      <dgm:prSet presAssocID="{3911CA50-25F2-461B-ADEE-E2503E7A2D94}" presName="rootText" presStyleLbl="node1" presStyleIdx="0" presStyleCnt="2"/>
      <dgm:spPr/>
      <dgm:t>
        <a:bodyPr/>
        <a:lstStyle/>
        <a:p>
          <a:endParaRPr lang="ru-RU"/>
        </a:p>
      </dgm:t>
    </dgm:pt>
    <dgm:pt modelId="{E4A48B52-10C8-4EC8-8B07-A81D0F4AC176}" type="pres">
      <dgm:prSet presAssocID="{3911CA50-25F2-461B-ADEE-E2503E7A2D94}" presName="rootConnector" presStyleLbl="node1" presStyleIdx="0" presStyleCnt="2"/>
      <dgm:spPr/>
      <dgm:t>
        <a:bodyPr/>
        <a:lstStyle/>
        <a:p>
          <a:endParaRPr lang="ru-RU"/>
        </a:p>
      </dgm:t>
    </dgm:pt>
    <dgm:pt modelId="{FBA3ACE6-734A-419F-942D-C56EAE0F6371}" type="pres">
      <dgm:prSet presAssocID="{3911CA50-25F2-461B-ADEE-E2503E7A2D94}" presName="childShape" presStyleCnt="0"/>
      <dgm:spPr/>
    </dgm:pt>
    <dgm:pt modelId="{D1D66804-57C2-47F6-B97F-E0C0ACFA80B8}" type="pres">
      <dgm:prSet presAssocID="{A8068351-5693-4304-8EFC-7D62A8C9552E}" presName="Name13" presStyleLbl="parChTrans1D2" presStyleIdx="0" presStyleCnt="7"/>
      <dgm:spPr/>
      <dgm:t>
        <a:bodyPr/>
        <a:lstStyle/>
        <a:p>
          <a:endParaRPr lang="ru-RU"/>
        </a:p>
      </dgm:t>
    </dgm:pt>
    <dgm:pt modelId="{0313E46A-7C7E-44B4-B6F8-7783449F2ECC}" type="pres">
      <dgm:prSet presAssocID="{0F991B2C-D4B9-4F4A-9625-D163F7DF321D}" presName="childText" presStyleLbl="bg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1333DD-0E08-4799-BF3A-E0E91FB131C9}" type="pres">
      <dgm:prSet presAssocID="{D389D3A5-618A-4584-94E6-2AE5840F7DF1}" presName="Name13" presStyleLbl="parChTrans1D2" presStyleIdx="1" presStyleCnt="7"/>
      <dgm:spPr/>
      <dgm:t>
        <a:bodyPr/>
        <a:lstStyle/>
        <a:p>
          <a:endParaRPr lang="ru-RU"/>
        </a:p>
      </dgm:t>
    </dgm:pt>
    <dgm:pt modelId="{B0412C9B-E89B-4940-8FF9-EE9772EDB988}" type="pres">
      <dgm:prSet presAssocID="{DF0D5D95-0F69-4F01-AD72-4B7A2D07F51B}" presName="childText" presStyleLbl="bg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D5B7D2-46C0-4450-8544-01B4391285E9}" type="pres">
      <dgm:prSet presAssocID="{694D468B-584B-40DF-B1BD-262554E4C38B}" presName="Name13" presStyleLbl="parChTrans1D2" presStyleIdx="2" presStyleCnt="7"/>
      <dgm:spPr/>
      <dgm:t>
        <a:bodyPr/>
        <a:lstStyle/>
        <a:p>
          <a:endParaRPr lang="ru-RU"/>
        </a:p>
      </dgm:t>
    </dgm:pt>
    <dgm:pt modelId="{01DEEEFC-6700-496D-8DB2-AA31A43AD0BE}" type="pres">
      <dgm:prSet presAssocID="{A346696B-F98C-477E-BB27-F72F9857C4A8}" presName="childText" presStyleLbl="bgAcc1" presStyleIdx="2" presStyleCnt="7" custScaleX="1448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5EA941-24A5-4829-B415-E34B4142B176}" type="pres">
      <dgm:prSet presAssocID="{88BA0A33-1EE3-4B50-8281-47567F417CB8}" presName="Name13" presStyleLbl="parChTrans1D2" presStyleIdx="3" presStyleCnt="7"/>
      <dgm:spPr/>
      <dgm:t>
        <a:bodyPr/>
        <a:lstStyle/>
        <a:p>
          <a:endParaRPr lang="ru-RU"/>
        </a:p>
      </dgm:t>
    </dgm:pt>
    <dgm:pt modelId="{D6C62801-8A42-4C57-8A4C-5E71C61CCDA0}" type="pres">
      <dgm:prSet presAssocID="{B9E37518-A193-474B-9069-5FBBBB837B5B}" presName="childText" presStyleLbl="bgAcc1" presStyleIdx="3" presStyleCnt="7" custScaleX="126885" custScaleY="1228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915ABA-7B99-4C1D-ABA2-7A958A71E89F}" type="pres">
      <dgm:prSet presAssocID="{3ED1FBF3-5A9D-4F30-A068-8291DCADBB02}" presName="root" presStyleCnt="0"/>
      <dgm:spPr/>
    </dgm:pt>
    <dgm:pt modelId="{C53AFD6E-2305-4E93-A248-6EE36D862812}" type="pres">
      <dgm:prSet presAssocID="{3ED1FBF3-5A9D-4F30-A068-8291DCADBB02}" presName="rootComposite" presStyleCnt="0"/>
      <dgm:spPr/>
    </dgm:pt>
    <dgm:pt modelId="{9A684071-275A-4138-A832-7BD11ACB672E}" type="pres">
      <dgm:prSet presAssocID="{3ED1FBF3-5A9D-4F30-A068-8291DCADBB02}" presName="rootText" presStyleLbl="node1" presStyleIdx="1" presStyleCnt="2"/>
      <dgm:spPr/>
      <dgm:t>
        <a:bodyPr/>
        <a:lstStyle/>
        <a:p>
          <a:endParaRPr lang="ru-RU"/>
        </a:p>
      </dgm:t>
    </dgm:pt>
    <dgm:pt modelId="{0316331B-A8E1-4F5B-9A60-B6891EE977F9}" type="pres">
      <dgm:prSet presAssocID="{3ED1FBF3-5A9D-4F30-A068-8291DCADBB02}" presName="rootConnector" presStyleLbl="node1" presStyleIdx="1" presStyleCnt="2"/>
      <dgm:spPr/>
      <dgm:t>
        <a:bodyPr/>
        <a:lstStyle/>
        <a:p>
          <a:endParaRPr lang="ru-RU"/>
        </a:p>
      </dgm:t>
    </dgm:pt>
    <dgm:pt modelId="{F1C8DE31-F243-495C-A350-82E2AE74E019}" type="pres">
      <dgm:prSet presAssocID="{3ED1FBF3-5A9D-4F30-A068-8291DCADBB02}" presName="childShape" presStyleCnt="0"/>
      <dgm:spPr/>
    </dgm:pt>
    <dgm:pt modelId="{E2F824C9-E923-447D-8828-6C0354B84A4D}" type="pres">
      <dgm:prSet presAssocID="{BF07049A-749D-4577-B404-42E900452B93}" presName="Name13" presStyleLbl="parChTrans1D2" presStyleIdx="4" presStyleCnt="7"/>
      <dgm:spPr/>
      <dgm:t>
        <a:bodyPr/>
        <a:lstStyle/>
        <a:p>
          <a:endParaRPr lang="ru-RU"/>
        </a:p>
      </dgm:t>
    </dgm:pt>
    <dgm:pt modelId="{9CA32774-2E09-4733-95AC-582F7BF7FE66}" type="pres">
      <dgm:prSet presAssocID="{7BA61C9A-4733-4A25-B1A7-4623DE71A06F}" presName="childText" presStyleLbl="bg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DE060E-13E2-49A4-8B7B-D71905018513}" type="pres">
      <dgm:prSet presAssocID="{CD521C32-11EA-4384-9DE2-B25CA95908DF}" presName="Name13" presStyleLbl="parChTrans1D2" presStyleIdx="5" presStyleCnt="7"/>
      <dgm:spPr/>
      <dgm:t>
        <a:bodyPr/>
        <a:lstStyle/>
        <a:p>
          <a:endParaRPr lang="ru-RU"/>
        </a:p>
      </dgm:t>
    </dgm:pt>
    <dgm:pt modelId="{660B81DD-1D1B-4698-A174-2CA774267E0E}" type="pres">
      <dgm:prSet presAssocID="{DF3CDCE0-B207-4FBA-BD51-B9B8613106F5}" presName="childText" presStyleLbl="bg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ADEAC2-7BDD-439E-8C1E-ECE985222228}" type="pres">
      <dgm:prSet presAssocID="{9D33A0DC-FAD8-468F-9FC0-6E939DF47898}" presName="Name13" presStyleLbl="parChTrans1D2" presStyleIdx="6" presStyleCnt="7"/>
      <dgm:spPr/>
      <dgm:t>
        <a:bodyPr/>
        <a:lstStyle/>
        <a:p>
          <a:endParaRPr lang="ru-RU"/>
        </a:p>
      </dgm:t>
    </dgm:pt>
    <dgm:pt modelId="{AB290E10-025A-4797-9B66-D395E1E61C7F}" type="pres">
      <dgm:prSet presAssocID="{CD99BC37-7F3B-45A3-8769-07CF9F8783EA}" presName="childText" presStyleLbl="bg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12BFA6-6BFF-4339-8DAD-2A78218142E0}" type="presOf" srcId="{3ED1FBF3-5A9D-4F30-A068-8291DCADBB02}" destId="{9A684071-275A-4138-A832-7BD11ACB672E}" srcOrd="0" destOrd="0" presId="urn:microsoft.com/office/officeart/2005/8/layout/hierarchy3"/>
    <dgm:cxn modelId="{45493C32-9BF0-4024-8C13-9C491E8DF042}" type="presOf" srcId="{B9E37518-A193-474B-9069-5FBBBB837B5B}" destId="{D6C62801-8A42-4C57-8A4C-5E71C61CCDA0}" srcOrd="0" destOrd="0" presId="urn:microsoft.com/office/officeart/2005/8/layout/hierarchy3"/>
    <dgm:cxn modelId="{D846A941-16C8-4442-8B3F-BB4D2D8B39E9}" type="presOf" srcId="{A8068351-5693-4304-8EFC-7D62A8C9552E}" destId="{D1D66804-57C2-47F6-B97F-E0C0ACFA80B8}" srcOrd="0" destOrd="0" presId="urn:microsoft.com/office/officeart/2005/8/layout/hierarchy3"/>
    <dgm:cxn modelId="{6B9A9BED-985C-446C-BD2E-205445522C8A}" srcId="{3911CA50-25F2-461B-ADEE-E2503E7A2D94}" destId="{B9E37518-A193-474B-9069-5FBBBB837B5B}" srcOrd="3" destOrd="0" parTransId="{88BA0A33-1EE3-4B50-8281-47567F417CB8}" sibTransId="{4AFD1766-C6D2-4B8A-897A-952547076D97}"/>
    <dgm:cxn modelId="{0FD8CBEC-3010-473B-BC28-80CF7C488E97}" type="presOf" srcId="{95FF04BA-24E0-45E6-B6AF-1CC99AD67C79}" destId="{6FF5BB81-462D-478C-84F4-ECE4C59B5FB3}" srcOrd="0" destOrd="0" presId="urn:microsoft.com/office/officeart/2005/8/layout/hierarchy3"/>
    <dgm:cxn modelId="{61B82C84-D222-48D0-A182-0484F58B17CC}" srcId="{95FF04BA-24E0-45E6-B6AF-1CC99AD67C79}" destId="{3911CA50-25F2-461B-ADEE-E2503E7A2D94}" srcOrd="0" destOrd="0" parTransId="{B5E7936D-F678-4EDD-AEBC-0B60C5653CAE}" sibTransId="{3103F6C9-B66B-42FE-AE60-D462CFE1110D}"/>
    <dgm:cxn modelId="{EA3D9973-A618-47BE-83AB-D33E9A111FAE}" srcId="{3911CA50-25F2-461B-ADEE-E2503E7A2D94}" destId="{0F991B2C-D4B9-4F4A-9625-D163F7DF321D}" srcOrd="0" destOrd="0" parTransId="{A8068351-5693-4304-8EFC-7D62A8C9552E}" sibTransId="{CA3DA910-CBB7-44D3-8EAC-D8FD12DF6EA9}"/>
    <dgm:cxn modelId="{D5BBA5B8-3EB7-404E-99DA-FB775E031469}" type="presOf" srcId="{DF3CDCE0-B207-4FBA-BD51-B9B8613106F5}" destId="{660B81DD-1D1B-4698-A174-2CA774267E0E}" srcOrd="0" destOrd="0" presId="urn:microsoft.com/office/officeart/2005/8/layout/hierarchy3"/>
    <dgm:cxn modelId="{0E533A5F-5F8A-4BB8-BFC6-AC9F70014D10}" type="presOf" srcId="{3911CA50-25F2-461B-ADEE-E2503E7A2D94}" destId="{2EABEF5B-1E63-4EC9-8718-50620E3DD651}" srcOrd="0" destOrd="0" presId="urn:microsoft.com/office/officeart/2005/8/layout/hierarchy3"/>
    <dgm:cxn modelId="{B567DA2C-5BD6-4AD0-B1DD-A846FBF70025}" type="presOf" srcId="{BF07049A-749D-4577-B404-42E900452B93}" destId="{E2F824C9-E923-447D-8828-6C0354B84A4D}" srcOrd="0" destOrd="0" presId="urn:microsoft.com/office/officeart/2005/8/layout/hierarchy3"/>
    <dgm:cxn modelId="{0ECA679B-4AF4-4534-BBE5-4820067249C0}" srcId="{3911CA50-25F2-461B-ADEE-E2503E7A2D94}" destId="{A346696B-F98C-477E-BB27-F72F9857C4A8}" srcOrd="2" destOrd="0" parTransId="{694D468B-584B-40DF-B1BD-262554E4C38B}" sibTransId="{4DEB70A5-4CDE-4330-983A-CC4493A7211D}"/>
    <dgm:cxn modelId="{4703F780-BDA3-40C9-B1A9-E0792A7D8AEB}" type="presOf" srcId="{3ED1FBF3-5A9D-4F30-A068-8291DCADBB02}" destId="{0316331B-A8E1-4F5B-9A60-B6891EE977F9}" srcOrd="1" destOrd="0" presId="urn:microsoft.com/office/officeart/2005/8/layout/hierarchy3"/>
    <dgm:cxn modelId="{8580A994-78F1-4223-98EC-A591907B3BEE}" type="presOf" srcId="{3911CA50-25F2-461B-ADEE-E2503E7A2D94}" destId="{E4A48B52-10C8-4EC8-8B07-A81D0F4AC176}" srcOrd="1" destOrd="0" presId="urn:microsoft.com/office/officeart/2005/8/layout/hierarchy3"/>
    <dgm:cxn modelId="{4071C2DA-03BF-4C4A-8D53-8014C8162ACD}" srcId="{3911CA50-25F2-461B-ADEE-E2503E7A2D94}" destId="{DF0D5D95-0F69-4F01-AD72-4B7A2D07F51B}" srcOrd="1" destOrd="0" parTransId="{D389D3A5-618A-4584-94E6-2AE5840F7DF1}" sibTransId="{223141BF-6758-40B0-BF1C-F955E77DFD51}"/>
    <dgm:cxn modelId="{8E9D562C-A5B8-4F71-9A7B-FBFF59F8AFC5}" type="presOf" srcId="{CD99BC37-7F3B-45A3-8769-07CF9F8783EA}" destId="{AB290E10-025A-4797-9B66-D395E1E61C7F}" srcOrd="0" destOrd="0" presId="urn:microsoft.com/office/officeart/2005/8/layout/hierarchy3"/>
    <dgm:cxn modelId="{A2FC02C6-E877-42C5-A6D6-D8F1A56E259D}" type="presOf" srcId="{0F991B2C-D4B9-4F4A-9625-D163F7DF321D}" destId="{0313E46A-7C7E-44B4-B6F8-7783449F2ECC}" srcOrd="0" destOrd="0" presId="urn:microsoft.com/office/officeart/2005/8/layout/hierarchy3"/>
    <dgm:cxn modelId="{3029AA22-CCCD-496B-9105-B40D9D0CF361}" srcId="{3ED1FBF3-5A9D-4F30-A068-8291DCADBB02}" destId="{DF3CDCE0-B207-4FBA-BD51-B9B8613106F5}" srcOrd="1" destOrd="0" parTransId="{CD521C32-11EA-4384-9DE2-B25CA95908DF}" sibTransId="{49E642CD-398D-4FE7-B8E7-76E16F5681C4}"/>
    <dgm:cxn modelId="{D44CDB59-1D3D-42AC-A55D-CC1F8D763A40}" type="presOf" srcId="{CD521C32-11EA-4384-9DE2-B25CA95908DF}" destId="{6EDE060E-13E2-49A4-8B7B-D71905018513}" srcOrd="0" destOrd="0" presId="urn:microsoft.com/office/officeart/2005/8/layout/hierarchy3"/>
    <dgm:cxn modelId="{DDA7CB61-8FA1-40CC-9B9F-3E95B3181DB5}" type="presOf" srcId="{A346696B-F98C-477E-BB27-F72F9857C4A8}" destId="{01DEEEFC-6700-496D-8DB2-AA31A43AD0BE}" srcOrd="0" destOrd="0" presId="urn:microsoft.com/office/officeart/2005/8/layout/hierarchy3"/>
    <dgm:cxn modelId="{F6BE6B56-420A-4D40-BE7D-652519372525}" type="presOf" srcId="{DF0D5D95-0F69-4F01-AD72-4B7A2D07F51B}" destId="{B0412C9B-E89B-4940-8FF9-EE9772EDB988}" srcOrd="0" destOrd="0" presId="urn:microsoft.com/office/officeart/2005/8/layout/hierarchy3"/>
    <dgm:cxn modelId="{3D4A74D4-0D3A-4EBB-9E3E-9BFDFFC34F73}" srcId="{3ED1FBF3-5A9D-4F30-A068-8291DCADBB02}" destId="{CD99BC37-7F3B-45A3-8769-07CF9F8783EA}" srcOrd="2" destOrd="0" parTransId="{9D33A0DC-FAD8-468F-9FC0-6E939DF47898}" sibTransId="{6BF444B7-42D8-4D58-A999-094349DA46E8}"/>
    <dgm:cxn modelId="{72BF82BD-3960-4648-8A2B-9C92CAAF19BA}" type="presOf" srcId="{7BA61C9A-4733-4A25-B1A7-4623DE71A06F}" destId="{9CA32774-2E09-4733-95AC-582F7BF7FE66}" srcOrd="0" destOrd="0" presId="urn:microsoft.com/office/officeart/2005/8/layout/hierarchy3"/>
    <dgm:cxn modelId="{98E79BEE-2D5C-4187-97BD-A555BC112372}" type="presOf" srcId="{88BA0A33-1EE3-4B50-8281-47567F417CB8}" destId="{5B5EA941-24A5-4829-B415-E34B4142B176}" srcOrd="0" destOrd="0" presId="urn:microsoft.com/office/officeart/2005/8/layout/hierarchy3"/>
    <dgm:cxn modelId="{E552A8B8-DB9E-4553-BBEE-D7273966944E}" type="presOf" srcId="{D389D3A5-618A-4584-94E6-2AE5840F7DF1}" destId="{3C1333DD-0E08-4799-BF3A-E0E91FB131C9}" srcOrd="0" destOrd="0" presId="urn:microsoft.com/office/officeart/2005/8/layout/hierarchy3"/>
    <dgm:cxn modelId="{E26CF30E-6DA7-4051-9693-8315921CEE10}" type="presOf" srcId="{694D468B-584B-40DF-B1BD-262554E4C38B}" destId="{E6D5B7D2-46C0-4450-8544-01B4391285E9}" srcOrd="0" destOrd="0" presId="urn:microsoft.com/office/officeart/2005/8/layout/hierarchy3"/>
    <dgm:cxn modelId="{877DA21C-AEDA-4780-B4D2-070683C5A330}" srcId="{95FF04BA-24E0-45E6-B6AF-1CC99AD67C79}" destId="{3ED1FBF3-5A9D-4F30-A068-8291DCADBB02}" srcOrd="1" destOrd="0" parTransId="{31645324-A609-4ECE-A19B-E892ED5B7932}" sibTransId="{5C5C67A4-9898-4B80-84BD-732695D467A2}"/>
    <dgm:cxn modelId="{A40D36C0-834E-466D-9381-3E2786EBF712}" type="presOf" srcId="{9D33A0DC-FAD8-468F-9FC0-6E939DF47898}" destId="{6DADEAC2-7BDD-439E-8C1E-ECE985222228}" srcOrd="0" destOrd="0" presId="urn:microsoft.com/office/officeart/2005/8/layout/hierarchy3"/>
    <dgm:cxn modelId="{6503C2EA-1C81-400D-AE71-262423BCDBC6}" srcId="{3ED1FBF3-5A9D-4F30-A068-8291DCADBB02}" destId="{7BA61C9A-4733-4A25-B1A7-4623DE71A06F}" srcOrd="0" destOrd="0" parTransId="{BF07049A-749D-4577-B404-42E900452B93}" sibTransId="{188C3349-AD4F-4DA8-8EF0-7E2C6DEC6299}"/>
    <dgm:cxn modelId="{E9C3B8F4-584D-4A8B-8F36-C2018100617D}" type="presParOf" srcId="{6FF5BB81-462D-478C-84F4-ECE4C59B5FB3}" destId="{3CF0494C-7517-4D0B-AC4B-1D4EFAB9ACCF}" srcOrd="0" destOrd="0" presId="urn:microsoft.com/office/officeart/2005/8/layout/hierarchy3"/>
    <dgm:cxn modelId="{1C310A05-8C5F-4D9D-8D36-AFFE955618C8}" type="presParOf" srcId="{3CF0494C-7517-4D0B-AC4B-1D4EFAB9ACCF}" destId="{6A470EF7-77C8-4803-94F3-0B8DFBDF8E72}" srcOrd="0" destOrd="0" presId="urn:microsoft.com/office/officeart/2005/8/layout/hierarchy3"/>
    <dgm:cxn modelId="{E681560F-5417-4732-9956-ED33B902BBA0}" type="presParOf" srcId="{6A470EF7-77C8-4803-94F3-0B8DFBDF8E72}" destId="{2EABEF5B-1E63-4EC9-8718-50620E3DD651}" srcOrd="0" destOrd="0" presId="urn:microsoft.com/office/officeart/2005/8/layout/hierarchy3"/>
    <dgm:cxn modelId="{A0D56BD0-BD5A-4EF6-BC0E-A6C5B08F206B}" type="presParOf" srcId="{6A470EF7-77C8-4803-94F3-0B8DFBDF8E72}" destId="{E4A48B52-10C8-4EC8-8B07-A81D0F4AC176}" srcOrd="1" destOrd="0" presId="urn:microsoft.com/office/officeart/2005/8/layout/hierarchy3"/>
    <dgm:cxn modelId="{15F1D6E9-2EB1-45F9-BF01-CB02B1130A9F}" type="presParOf" srcId="{3CF0494C-7517-4D0B-AC4B-1D4EFAB9ACCF}" destId="{FBA3ACE6-734A-419F-942D-C56EAE0F6371}" srcOrd="1" destOrd="0" presId="urn:microsoft.com/office/officeart/2005/8/layout/hierarchy3"/>
    <dgm:cxn modelId="{DB5044C7-BA7B-486F-BBE8-659B12C09BD9}" type="presParOf" srcId="{FBA3ACE6-734A-419F-942D-C56EAE0F6371}" destId="{D1D66804-57C2-47F6-B97F-E0C0ACFA80B8}" srcOrd="0" destOrd="0" presId="urn:microsoft.com/office/officeart/2005/8/layout/hierarchy3"/>
    <dgm:cxn modelId="{1FA8B6FD-34E4-4466-89B8-B2B7CC893B52}" type="presParOf" srcId="{FBA3ACE6-734A-419F-942D-C56EAE0F6371}" destId="{0313E46A-7C7E-44B4-B6F8-7783449F2ECC}" srcOrd="1" destOrd="0" presId="urn:microsoft.com/office/officeart/2005/8/layout/hierarchy3"/>
    <dgm:cxn modelId="{873C7FEC-258B-4A5F-AC18-610689D35EFE}" type="presParOf" srcId="{FBA3ACE6-734A-419F-942D-C56EAE0F6371}" destId="{3C1333DD-0E08-4799-BF3A-E0E91FB131C9}" srcOrd="2" destOrd="0" presId="urn:microsoft.com/office/officeart/2005/8/layout/hierarchy3"/>
    <dgm:cxn modelId="{9A5C6124-BAAE-46FA-9490-8181C7717E2E}" type="presParOf" srcId="{FBA3ACE6-734A-419F-942D-C56EAE0F6371}" destId="{B0412C9B-E89B-4940-8FF9-EE9772EDB988}" srcOrd="3" destOrd="0" presId="urn:microsoft.com/office/officeart/2005/8/layout/hierarchy3"/>
    <dgm:cxn modelId="{DABCBCA5-7EC7-4693-ADB8-4264C6165C6B}" type="presParOf" srcId="{FBA3ACE6-734A-419F-942D-C56EAE0F6371}" destId="{E6D5B7D2-46C0-4450-8544-01B4391285E9}" srcOrd="4" destOrd="0" presId="urn:microsoft.com/office/officeart/2005/8/layout/hierarchy3"/>
    <dgm:cxn modelId="{41DE2FB8-E64D-4B5C-81E2-CD1F898B132F}" type="presParOf" srcId="{FBA3ACE6-734A-419F-942D-C56EAE0F6371}" destId="{01DEEEFC-6700-496D-8DB2-AA31A43AD0BE}" srcOrd="5" destOrd="0" presId="urn:microsoft.com/office/officeart/2005/8/layout/hierarchy3"/>
    <dgm:cxn modelId="{BA7A1E4C-1FD9-4914-B626-F4A47A532393}" type="presParOf" srcId="{FBA3ACE6-734A-419F-942D-C56EAE0F6371}" destId="{5B5EA941-24A5-4829-B415-E34B4142B176}" srcOrd="6" destOrd="0" presId="urn:microsoft.com/office/officeart/2005/8/layout/hierarchy3"/>
    <dgm:cxn modelId="{411BEF9E-4684-4CCB-8249-19B903E8C039}" type="presParOf" srcId="{FBA3ACE6-734A-419F-942D-C56EAE0F6371}" destId="{D6C62801-8A42-4C57-8A4C-5E71C61CCDA0}" srcOrd="7" destOrd="0" presId="urn:microsoft.com/office/officeart/2005/8/layout/hierarchy3"/>
    <dgm:cxn modelId="{168D6151-5DD4-4039-99D5-96A6C81C017A}" type="presParOf" srcId="{6FF5BB81-462D-478C-84F4-ECE4C59B5FB3}" destId="{13915ABA-7B99-4C1D-ABA2-7A958A71E89F}" srcOrd="1" destOrd="0" presId="urn:microsoft.com/office/officeart/2005/8/layout/hierarchy3"/>
    <dgm:cxn modelId="{34BEA1BD-48B0-4B9B-80A5-2D7CCF5C1232}" type="presParOf" srcId="{13915ABA-7B99-4C1D-ABA2-7A958A71E89F}" destId="{C53AFD6E-2305-4E93-A248-6EE36D862812}" srcOrd="0" destOrd="0" presId="urn:microsoft.com/office/officeart/2005/8/layout/hierarchy3"/>
    <dgm:cxn modelId="{63D136BD-BD53-4451-B853-771D1B777A1A}" type="presParOf" srcId="{C53AFD6E-2305-4E93-A248-6EE36D862812}" destId="{9A684071-275A-4138-A832-7BD11ACB672E}" srcOrd="0" destOrd="0" presId="urn:microsoft.com/office/officeart/2005/8/layout/hierarchy3"/>
    <dgm:cxn modelId="{9942AAC5-0497-466D-9D01-6677C86E8B32}" type="presParOf" srcId="{C53AFD6E-2305-4E93-A248-6EE36D862812}" destId="{0316331B-A8E1-4F5B-9A60-B6891EE977F9}" srcOrd="1" destOrd="0" presId="urn:microsoft.com/office/officeart/2005/8/layout/hierarchy3"/>
    <dgm:cxn modelId="{5F9ACDDB-34BE-4EC5-942D-23EFD23E956F}" type="presParOf" srcId="{13915ABA-7B99-4C1D-ABA2-7A958A71E89F}" destId="{F1C8DE31-F243-495C-A350-82E2AE74E019}" srcOrd="1" destOrd="0" presId="urn:microsoft.com/office/officeart/2005/8/layout/hierarchy3"/>
    <dgm:cxn modelId="{31E1B2DE-B3AB-4BFF-B791-B7B944258612}" type="presParOf" srcId="{F1C8DE31-F243-495C-A350-82E2AE74E019}" destId="{E2F824C9-E923-447D-8828-6C0354B84A4D}" srcOrd="0" destOrd="0" presId="urn:microsoft.com/office/officeart/2005/8/layout/hierarchy3"/>
    <dgm:cxn modelId="{88375F45-15AB-463C-A9A9-97EE520E011D}" type="presParOf" srcId="{F1C8DE31-F243-495C-A350-82E2AE74E019}" destId="{9CA32774-2E09-4733-95AC-582F7BF7FE66}" srcOrd="1" destOrd="0" presId="urn:microsoft.com/office/officeart/2005/8/layout/hierarchy3"/>
    <dgm:cxn modelId="{A0B6B38A-32F2-4619-ACC5-57EF9C08100A}" type="presParOf" srcId="{F1C8DE31-F243-495C-A350-82E2AE74E019}" destId="{6EDE060E-13E2-49A4-8B7B-D71905018513}" srcOrd="2" destOrd="0" presId="urn:microsoft.com/office/officeart/2005/8/layout/hierarchy3"/>
    <dgm:cxn modelId="{04CA5F60-E44D-4365-8762-97577D02798E}" type="presParOf" srcId="{F1C8DE31-F243-495C-A350-82E2AE74E019}" destId="{660B81DD-1D1B-4698-A174-2CA774267E0E}" srcOrd="3" destOrd="0" presId="urn:microsoft.com/office/officeart/2005/8/layout/hierarchy3"/>
    <dgm:cxn modelId="{AD608A5F-47BA-496A-AFF0-B9136BFE83B5}" type="presParOf" srcId="{F1C8DE31-F243-495C-A350-82E2AE74E019}" destId="{6DADEAC2-7BDD-439E-8C1E-ECE985222228}" srcOrd="4" destOrd="0" presId="urn:microsoft.com/office/officeart/2005/8/layout/hierarchy3"/>
    <dgm:cxn modelId="{8F80A46B-12F0-45C8-8935-2F0410575AC9}" type="presParOf" srcId="{F1C8DE31-F243-495C-A350-82E2AE74E019}" destId="{AB290E10-025A-4797-9B66-D395E1E61C7F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6EB2C12-BD81-49A6-8CEA-E9013DCCB60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F3E39E-0083-454C-AA7B-D0E4CC52F1CD}">
      <dgm:prSet phldrT="[Текст]" custT="1"/>
      <dgm:spPr/>
      <dgm:t>
        <a:bodyPr/>
        <a:lstStyle/>
        <a:p>
          <a:r>
            <a:rPr lang="uk-UA" sz="1800" dirty="0" smtClean="0"/>
            <a:t>За повнотою викладення змісту виділяють: </a:t>
          </a:r>
          <a:endParaRPr lang="ru-RU" sz="1800" dirty="0"/>
        </a:p>
      </dgm:t>
    </dgm:pt>
    <dgm:pt modelId="{86D852EE-C88F-4681-923B-C876C0BFD957}" type="parTrans" cxnId="{1641880C-699D-4BC6-BA4E-82F38C917005}">
      <dgm:prSet/>
      <dgm:spPr/>
      <dgm:t>
        <a:bodyPr/>
        <a:lstStyle/>
        <a:p>
          <a:endParaRPr lang="ru-RU"/>
        </a:p>
      </dgm:t>
    </dgm:pt>
    <dgm:pt modelId="{C87884E5-A1B2-4028-A62E-DB0D5150E643}" type="sibTrans" cxnId="{1641880C-699D-4BC6-BA4E-82F38C917005}">
      <dgm:prSet/>
      <dgm:spPr/>
      <dgm:t>
        <a:bodyPr/>
        <a:lstStyle/>
        <a:p>
          <a:endParaRPr lang="ru-RU"/>
        </a:p>
      </dgm:t>
    </dgm:pt>
    <dgm:pt modelId="{B9BB9DDE-B9FD-40C8-97C6-4EF64F873FC7}">
      <dgm:prSet phldrT="[Текст]" custT="1"/>
      <dgm:spPr/>
      <dgm:t>
        <a:bodyPr/>
        <a:lstStyle/>
        <a:p>
          <a:r>
            <a:rPr lang="uk-UA" sz="1800" dirty="0" smtClean="0"/>
            <a:t>абсолютно визначені </a:t>
          </a:r>
          <a:endParaRPr lang="ru-RU" sz="1800" dirty="0"/>
        </a:p>
      </dgm:t>
    </dgm:pt>
    <dgm:pt modelId="{E57F31B6-B4A2-4704-A8C9-49575CB41961}" type="parTrans" cxnId="{67DE8E0E-F23E-4295-9BE2-D47B544F6EEE}">
      <dgm:prSet/>
      <dgm:spPr/>
      <dgm:t>
        <a:bodyPr/>
        <a:lstStyle/>
        <a:p>
          <a:endParaRPr lang="ru-RU"/>
        </a:p>
      </dgm:t>
    </dgm:pt>
    <dgm:pt modelId="{EBC01373-56C8-4513-9C1A-0BC964B03E45}" type="sibTrans" cxnId="{67DE8E0E-F23E-4295-9BE2-D47B544F6EEE}">
      <dgm:prSet/>
      <dgm:spPr/>
      <dgm:t>
        <a:bodyPr/>
        <a:lstStyle/>
        <a:p>
          <a:endParaRPr lang="ru-RU"/>
        </a:p>
      </dgm:t>
    </dgm:pt>
    <dgm:pt modelId="{1A0B23A6-9EDA-43D7-B6CC-78E6A90F0F6C}">
      <dgm:prSet phldrT="[Текст]" custT="1"/>
      <dgm:spPr/>
      <dgm:t>
        <a:bodyPr/>
        <a:lstStyle/>
        <a:p>
          <a:r>
            <a:rPr lang="uk-UA" sz="1800" dirty="0" smtClean="0"/>
            <a:t>відносно визначені</a:t>
          </a:r>
          <a:endParaRPr lang="ru-RU" sz="1800" dirty="0"/>
        </a:p>
      </dgm:t>
    </dgm:pt>
    <dgm:pt modelId="{E6DB99F7-1BCC-48A0-9605-BB5C4B2F0DF9}" type="parTrans" cxnId="{8DA81D46-19F7-4337-B6A4-3EB6134935DC}">
      <dgm:prSet/>
      <dgm:spPr/>
      <dgm:t>
        <a:bodyPr/>
        <a:lstStyle/>
        <a:p>
          <a:endParaRPr lang="ru-RU"/>
        </a:p>
      </dgm:t>
    </dgm:pt>
    <dgm:pt modelId="{769BAF07-127B-4C96-9A66-08A9B9293D94}" type="sibTrans" cxnId="{8DA81D46-19F7-4337-B6A4-3EB6134935DC}">
      <dgm:prSet/>
      <dgm:spPr/>
      <dgm:t>
        <a:bodyPr/>
        <a:lstStyle/>
        <a:p>
          <a:endParaRPr lang="ru-RU"/>
        </a:p>
      </dgm:t>
    </dgm:pt>
    <dgm:pt modelId="{590439E6-7194-49F2-B38D-B31501B6466D}">
      <dgm:prSet phldrT="[Текст]" custT="1"/>
      <dgm:spPr/>
      <dgm:t>
        <a:bodyPr/>
        <a:lstStyle/>
        <a:p>
          <a:r>
            <a:rPr lang="uk-UA" sz="1800" dirty="0" smtClean="0"/>
            <a:t>відсильні</a:t>
          </a:r>
          <a:endParaRPr lang="ru-RU" sz="1800" dirty="0"/>
        </a:p>
      </dgm:t>
    </dgm:pt>
    <dgm:pt modelId="{5F89B93E-96D7-47A7-8C43-0626F9C00006}" type="parTrans" cxnId="{BB018EFE-48F5-4E86-BB0F-F7276ADF2D2E}">
      <dgm:prSet/>
      <dgm:spPr/>
      <dgm:t>
        <a:bodyPr/>
        <a:lstStyle/>
        <a:p>
          <a:endParaRPr lang="ru-RU"/>
        </a:p>
      </dgm:t>
    </dgm:pt>
    <dgm:pt modelId="{5FEA1520-297A-4784-8C41-38A21DCD625F}" type="sibTrans" cxnId="{BB018EFE-48F5-4E86-BB0F-F7276ADF2D2E}">
      <dgm:prSet/>
      <dgm:spPr/>
      <dgm:t>
        <a:bodyPr/>
        <a:lstStyle/>
        <a:p>
          <a:endParaRPr lang="ru-RU"/>
        </a:p>
      </dgm:t>
    </dgm:pt>
    <dgm:pt modelId="{0D482508-8E41-4DFD-8A35-08DB4C7898B5}">
      <dgm:prSet phldrT="[Текст]" custT="1"/>
      <dgm:spPr/>
      <dgm:t>
        <a:bodyPr/>
        <a:lstStyle/>
        <a:p>
          <a:r>
            <a:rPr lang="uk-UA" sz="1800" dirty="0" err="1" smtClean="0"/>
            <a:t>бланкетні</a:t>
          </a:r>
          <a:endParaRPr lang="ru-RU" sz="1800" dirty="0"/>
        </a:p>
      </dgm:t>
    </dgm:pt>
    <dgm:pt modelId="{48495CB1-9E4E-452C-B7F1-1B4317234930}" type="parTrans" cxnId="{F212CE96-750E-4309-B72C-B5C879D90D9D}">
      <dgm:prSet/>
      <dgm:spPr/>
      <dgm:t>
        <a:bodyPr/>
        <a:lstStyle/>
        <a:p>
          <a:endParaRPr lang="ru-RU"/>
        </a:p>
      </dgm:t>
    </dgm:pt>
    <dgm:pt modelId="{58DE73F2-6126-4F2A-B44A-F7B10D0CAC1D}" type="sibTrans" cxnId="{F212CE96-750E-4309-B72C-B5C879D90D9D}">
      <dgm:prSet/>
      <dgm:spPr/>
      <dgm:t>
        <a:bodyPr/>
        <a:lstStyle/>
        <a:p>
          <a:endParaRPr lang="ru-RU"/>
        </a:p>
      </dgm:t>
    </dgm:pt>
    <dgm:pt modelId="{5F0B08D7-5F20-4906-806D-1767CC74F9FE}" type="pres">
      <dgm:prSet presAssocID="{56EB2C12-BD81-49A6-8CEA-E9013DCCB60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F9DE859-01C1-4BB3-A2DF-1AD32A951620}" type="pres">
      <dgm:prSet presAssocID="{0FF3E39E-0083-454C-AA7B-D0E4CC52F1CD}" presName="hierRoot1" presStyleCnt="0"/>
      <dgm:spPr/>
    </dgm:pt>
    <dgm:pt modelId="{BD6D7543-D212-491F-91B8-38CD1F1AB749}" type="pres">
      <dgm:prSet presAssocID="{0FF3E39E-0083-454C-AA7B-D0E4CC52F1CD}" presName="composite" presStyleCnt="0"/>
      <dgm:spPr/>
    </dgm:pt>
    <dgm:pt modelId="{07E92450-14C5-47CC-A0CC-C737FEA3A3D6}" type="pres">
      <dgm:prSet presAssocID="{0FF3E39E-0083-454C-AA7B-D0E4CC52F1CD}" presName="background" presStyleLbl="node0" presStyleIdx="0" presStyleCnt="1"/>
      <dgm:spPr/>
    </dgm:pt>
    <dgm:pt modelId="{1E0D2B32-DCD3-4FC7-9274-5343174E2C0F}" type="pres">
      <dgm:prSet presAssocID="{0FF3E39E-0083-454C-AA7B-D0E4CC52F1C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C652BC-8D58-438D-BAC4-FD6FDB8B662F}" type="pres">
      <dgm:prSet presAssocID="{0FF3E39E-0083-454C-AA7B-D0E4CC52F1CD}" presName="hierChild2" presStyleCnt="0"/>
      <dgm:spPr/>
    </dgm:pt>
    <dgm:pt modelId="{7BAF01F3-5412-4B3A-9ECF-D2D90CC84402}" type="pres">
      <dgm:prSet presAssocID="{E57F31B6-B4A2-4704-A8C9-49575CB41961}" presName="Name10" presStyleLbl="parChTrans1D2" presStyleIdx="0" presStyleCnt="2"/>
      <dgm:spPr/>
      <dgm:t>
        <a:bodyPr/>
        <a:lstStyle/>
        <a:p>
          <a:endParaRPr lang="ru-RU"/>
        </a:p>
      </dgm:t>
    </dgm:pt>
    <dgm:pt modelId="{C0D6B85A-662D-474A-BF09-12551AB137B4}" type="pres">
      <dgm:prSet presAssocID="{B9BB9DDE-B9FD-40C8-97C6-4EF64F873FC7}" presName="hierRoot2" presStyleCnt="0"/>
      <dgm:spPr/>
    </dgm:pt>
    <dgm:pt modelId="{1E3BD353-2689-4EA8-87C0-FB55A9A572B0}" type="pres">
      <dgm:prSet presAssocID="{B9BB9DDE-B9FD-40C8-97C6-4EF64F873FC7}" presName="composite2" presStyleCnt="0"/>
      <dgm:spPr/>
    </dgm:pt>
    <dgm:pt modelId="{662BBC19-765C-4ABE-A5E8-77DCAD597127}" type="pres">
      <dgm:prSet presAssocID="{B9BB9DDE-B9FD-40C8-97C6-4EF64F873FC7}" presName="background2" presStyleLbl="node2" presStyleIdx="0" presStyleCnt="2"/>
      <dgm:spPr/>
    </dgm:pt>
    <dgm:pt modelId="{7CE9D96E-0A60-4ED0-9F6C-B1C337550047}" type="pres">
      <dgm:prSet presAssocID="{B9BB9DDE-B9FD-40C8-97C6-4EF64F873FC7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14BD358-1836-4527-A2C3-3728E98A972A}" type="pres">
      <dgm:prSet presAssocID="{B9BB9DDE-B9FD-40C8-97C6-4EF64F873FC7}" presName="hierChild3" presStyleCnt="0"/>
      <dgm:spPr/>
    </dgm:pt>
    <dgm:pt modelId="{90649E0D-C5EA-46EC-BB2E-5A302EB3386E}" type="pres">
      <dgm:prSet presAssocID="{E6DB99F7-1BCC-48A0-9605-BB5C4B2F0DF9}" presName="Name17" presStyleLbl="parChTrans1D3" presStyleIdx="0" presStyleCnt="2"/>
      <dgm:spPr/>
      <dgm:t>
        <a:bodyPr/>
        <a:lstStyle/>
        <a:p>
          <a:endParaRPr lang="ru-RU"/>
        </a:p>
      </dgm:t>
    </dgm:pt>
    <dgm:pt modelId="{2971B160-98D3-417F-8855-79A74F79092F}" type="pres">
      <dgm:prSet presAssocID="{1A0B23A6-9EDA-43D7-B6CC-78E6A90F0F6C}" presName="hierRoot3" presStyleCnt="0"/>
      <dgm:spPr/>
    </dgm:pt>
    <dgm:pt modelId="{B07E41EF-84CE-4E97-9260-AA092AFA3405}" type="pres">
      <dgm:prSet presAssocID="{1A0B23A6-9EDA-43D7-B6CC-78E6A90F0F6C}" presName="composite3" presStyleCnt="0"/>
      <dgm:spPr/>
    </dgm:pt>
    <dgm:pt modelId="{7FE0FA34-1C9F-4DC8-ACBC-093059B930E3}" type="pres">
      <dgm:prSet presAssocID="{1A0B23A6-9EDA-43D7-B6CC-78E6A90F0F6C}" presName="background3" presStyleLbl="node3" presStyleIdx="0" presStyleCnt="2"/>
      <dgm:spPr/>
    </dgm:pt>
    <dgm:pt modelId="{48A30E4F-E7AA-4A20-8419-6DE5901D69F9}" type="pres">
      <dgm:prSet presAssocID="{1A0B23A6-9EDA-43D7-B6CC-78E6A90F0F6C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B34F53D-05F1-4CC1-9CA7-0DDBC73DAACA}" type="pres">
      <dgm:prSet presAssocID="{1A0B23A6-9EDA-43D7-B6CC-78E6A90F0F6C}" presName="hierChild4" presStyleCnt="0"/>
      <dgm:spPr/>
    </dgm:pt>
    <dgm:pt modelId="{672D6321-6194-4A65-8515-AFB65F45B57A}" type="pres">
      <dgm:prSet presAssocID="{5F89B93E-96D7-47A7-8C43-0626F9C00006}" presName="Name10" presStyleLbl="parChTrans1D2" presStyleIdx="1" presStyleCnt="2"/>
      <dgm:spPr/>
      <dgm:t>
        <a:bodyPr/>
        <a:lstStyle/>
        <a:p>
          <a:endParaRPr lang="ru-RU"/>
        </a:p>
      </dgm:t>
    </dgm:pt>
    <dgm:pt modelId="{DBB9660C-0C29-4191-B5F3-6336DEE0F163}" type="pres">
      <dgm:prSet presAssocID="{590439E6-7194-49F2-B38D-B31501B6466D}" presName="hierRoot2" presStyleCnt="0"/>
      <dgm:spPr/>
    </dgm:pt>
    <dgm:pt modelId="{C5BFF1D2-24F8-4125-B3D4-FCB8D3A54D4A}" type="pres">
      <dgm:prSet presAssocID="{590439E6-7194-49F2-B38D-B31501B6466D}" presName="composite2" presStyleCnt="0"/>
      <dgm:spPr/>
    </dgm:pt>
    <dgm:pt modelId="{4C56808F-D14F-4CBF-9FF2-3FDFD5F13E81}" type="pres">
      <dgm:prSet presAssocID="{590439E6-7194-49F2-B38D-B31501B6466D}" presName="background2" presStyleLbl="node2" presStyleIdx="1" presStyleCnt="2"/>
      <dgm:spPr/>
    </dgm:pt>
    <dgm:pt modelId="{68B13BF3-B02E-4FD6-968A-7F9A7F7F2FE9}" type="pres">
      <dgm:prSet presAssocID="{590439E6-7194-49F2-B38D-B31501B6466D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7972D7-C059-4998-B0CC-AE19AF842845}" type="pres">
      <dgm:prSet presAssocID="{590439E6-7194-49F2-B38D-B31501B6466D}" presName="hierChild3" presStyleCnt="0"/>
      <dgm:spPr/>
    </dgm:pt>
    <dgm:pt modelId="{1C55CFAD-5186-43B5-8ABB-942BE3585672}" type="pres">
      <dgm:prSet presAssocID="{48495CB1-9E4E-452C-B7F1-1B4317234930}" presName="Name17" presStyleLbl="parChTrans1D3" presStyleIdx="1" presStyleCnt="2"/>
      <dgm:spPr/>
      <dgm:t>
        <a:bodyPr/>
        <a:lstStyle/>
        <a:p>
          <a:endParaRPr lang="ru-RU"/>
        </a:p>
      </dgm:t>
    </dgm:pt>
    <dgm:pt modelId="{ECCE0658-AD21-47FE-8285-13727DE8DD6E}" type="pres">
      <dgm:prSet presAssocID="{0D482508-8E41-4DFD-8A35-08DB4C7898B5}" presName="hierRoot3" presStyleCnt="0"/>
      <dgm:spPr/>
    </dgm:pt>
    <dgm:pt modelId="{3BE348B6-844E-4493-A569-F25249173265}" type="pres">
      <dgm:prSet presAssocID="{0D482508-8E41-4DFD-8A35-08DB4C7898B5}" presName="composite3" presStyleCnt="0"/>
      <dgm:spPr/>
    </dgm:pt>
    <dgm:pt modelId="{F0F3EA11-697C-4B24-92D0-2CA85FE1CCE3}" type="pres">
      <dgm:prSet presAssocID="{0D482508-8E41-4DFD-8A35-08DB4C7898B5}" presName="background3" presStyleLbl="node3" presStyleIdx="1" presStyleCnt="2"/>
      <dgm:spPr/>
    </dgm:pt>
    <dgm:pt modelId="{1806A9A8-8ABC-4AAD-A47D-902D203D7060}" type="pres">
      <dgm:prSet presAssocID="{0D482508-8E41-4DFD-8A35-08DB4C7898B5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C9E80DC-BE9F-48D2-817B-D0AE987F01A0}" type="pres">
      <dgm:prSet presAssocID="{0D482508-8E41-4DFD-8A35-08DB4C7898B5}" presName="hierChild4" presStyleCnt="0"/>
      <dgm:spPr/>
    </dgm:pt>
  </dgm:ptLst>
  <dgm:cxnLst>
    <dgm:cxn modelId="{B6847293-4F8D-4A1C-8D2F-6CEA99D98E5A}" type="presOf" srcId="{48495CB1-9E4E-452C-B7F1-1B4317234930}" destId="{1C55CFAD-5186-43B5-8ABB-942BE3585672}" srcOrd="0" destOrd="0" presId="urn:microsoft.com/office/officeart/2005/8/layout/hierarchy1"/>
    <dgm:cxn modelId="{1641880C-699D-4BC6-BA4E-82F38C917005}" srcId="{56EB2C12-BD81-49A6-8CEA-E9013DCCB60C}" destId="{0FF3E39E-0083-454C-AA7B-D0E4CC52F1CD}" srcOrd="0" destOrd="0" parTransId="{86D852EE-C88F-4681-923B-C876C0BFD957}" sibTransId="{C87884E5-A1B2-4028-A62E-DB0D5150E643}"/>
    <dgm:cxn modelId="{BB018EFE-48F5-4E86-BB0F-F7276ADF2D2E}" srcId="{0FF3E39E-0083-454C-AA7B-D0E4CC52F1CD}" destId="{590439E6-7194-49F2-B38D-B31501B6466D}" srcOrd="1" destOrd="0" parTransId="{5F89B93E-96D7-47A7-8C43-0626F9C00006}" sibTransId="{5FEA1520-297A-4784-8C41-38A21DCD625F}"/>
    <dgm:cxn modelId="{B1A892DF-266F-408F-A2DB-1DCFF3646033}" type="presOf" srcId="{E6DB99F7-1BCC-48A0-9605-BB5C4B2F0DF9}" destId="{90649E0D-C5EA-46EC-BB2E-5A302EB3386E}" srcOrd="0" destOrd="0" presId="urn:microsoft.com/office/officeart/2005/8/layout/hierarchy1"/>
    <dgm:cxn modelId="{8A33EEEC-F24B-4D9A-82B5-C14802B5FABD}" type="presOf" srcId="{B9BB9DDE-B9FD-40C8-97C6-4EF64F873FC7}" destId="{7CE9D96E-0A60-4ED0-9F6C-B1C337550047}" srcOrd="0" destOrd="0" presId="urn:microsoft.com/office/officeart/2005/8/layout/hierarchy1"/>
    <dgm:cxn modelId="{96F882AC-3B8C-4D76-83E8-29606028B126}" type="presOf" srcId="{0FF3E39E-0083-454C-AA7B-D0E4CC52F1CD}" destId="{1E0D2B32-DCD3-4FC7-9274-5343174E2C0F}" srcOrd="0" destOrd="0" presId="urn:microsoft.com/office/officeart/2005/8/layout/hierarchy1"/>
    <dgm:cxn modelId="{E4383080-4B84-48A0-80AC-4EA4FA97E303}" type="presOf" srcId="{5F89B93E-96D7-47A7-8C43-0626F9C00006}" destId="{672D6321-6194-4A65-8515-AFB65F45B57A}" srcOrd="0" destOrd="0" presId="urn:microsoft.com/office/officeart/2005/8/layout/hierarchy1"/>
    <dgm:cxn modelId="{6D21CB0B-E481-48D2-AB27-857E0EAE3C4D}" type="presOf" srcId="{56EB2C12-BD81-49A6-8CEA-E9013DCCB60C}" destId="{5F0B08D7-5F20-4906-806D-1767CC74F9FE}" srcOrd="0" destOrd="0" presId="urn:microsoft.com/office/officeart/2005/8/layout/hierarchy1"/>
    <dgm:cxn modelId="{D329BEE4-EB64-4E1D-B45A-3A6181F62775}" type="presOf" srcId="{0D482508-8E41-4DFD-8A35-08DB4C7898B5}" destId="{1806A9A8-8ABC-4AAD-A47D-902D203D7060}" srcOrd="0" destOrd="0" presId="urn:microsoft.com/office/officeart/2005/8/layout/hierarchy1"/>
    <dgm:cxn modelId="{5E45A0DB-03DD-45A1-98D4-A2790D59B4F5}" type="presOf" srcId="{1A0B23A6-9EDA-43D7-B6CC-78E6A90F0F6C}" destId="{48A30E4F-E7AA-4A20-8419-6DE5901D69F9}" srcOrd="0" destOrd="0" presId="urn:microsoft.com/office/officeart/2005/8/layout/hierarchy1"/>
    <dgm:cxn modelId="{13C7AD56-4FD8-4DCE-BEFF-D9C31B014EF8}" type="presOf" srcId="{E57F31B6-B4A2-4704-A8C9-49575CB41961}" destId="{7BAF01F3-5412-4B3A-9ECF-D2D90CC84402}" srcOrd="0" destOrd="0" presId="urn:microsoft.com/office/officeart/2005/8/layout/hierarchy1"/>
    <dgm:cxn modelId="{67DE8E0E-F23E-4295-9BE2-D47B544F6EEE}" srcId="{0FF3E39E-0083-454C-AA7B-D0E4CC52F1CD}" destId="{B9BB9DDE-B9FD-40C8-97C6-4EF64F873FC7}" srcOrd="0" destOrd="0" parTransId="{E57F31B6-B4A2-4704-A8C9-49575CB41961}" sibTransId="{EBC01373-56C8-4513-9C1A-0BC964B03E45}"/>
    <dgm:cxn modelId="{8DA81D46-19F7-4337-B6A4-3EB6134935DC}" srcId="{B9BB9DDE-B9FD-40C8-97C6-4EF64F873FC7}" destId="{1A0B23A6-9EDA-43D7-B6CC-78E6A90F0F6C}" srcOrd="0" destOrd="0" parTransId="{E6DB99F7-1BCC-48A0-9605-BB5C4B2F0DF9}" sibTransId="{769BAF07-127B-4C96-9A66-08A9B9293D94}"/>
    <dgm:cxn modelId="{AEBBA1FF-85CC-49EE-9614-E9FE6867A5A9}" type="presOf" srcId="{590439E6-7194-49F2-B38D-B31501B6466D}" destId="{68B13BF3-B02E-4FD6-968A-7F9A7F7F2FE9}" srcOrd="0" destOrd="0" presId="urn:microsoft.com/office/officeart/2005/8/layout/hierarchy1"/>
    <dgm:cxn modelId="{F212CE96-750E-4309-B72C-B5C879D90D9D}" srcId="{590439E6-7194-49F2-B38D-B31501B6466D}" destId="{0D482508-8E41-4DFD-8A35-08DB4C7898B5}" srcOrd="0" destOrd="0" parTransId="{48495CB1-9E4E-452C-B7F1-1B4317234930}" sibTransId="{58DE73F2-6126-4F2A-B44A-F7B10D0CAC1D}"/>
    <dgm:cxn modelId="{32F0DCF1-03AD-48CD-B05F-13EDA8751F6D}" type="presParOf" srcId="{5F0B08D7-5F20-4906-806D-1767CC74F9FE}" destId="{DF9DE859-01C1-4BB3-A2DF-1AD32A951620}" srcOrd="0" destOrd="0" presId="urn:microsoft.com/office/officeart/2005/8/layout/hierarchy1"/>
    <dgm:cxn modelId="{4004B6A0-2C2C-4086-B2FF-0E36706E8433}" type="presParOf" srcId="{DF9DE859-01C1-4BB3-A2DF-1AD32A951620}" destId="{BD6D7543-D212-491F-91B8-38CD1F1AB749}" srcOrd="0" destOrd="0" presId="urn:microsoft.com/office/officeart/2005/8/layout/hierarchy1"/>
    <dgm:cxn modelId="{4D840914-3B0A-474B-B999-236E1FEA8872}" type="presParOf" srcId="{BD6D7543-D212-491F-91B8-38CD1F1AB749}" destId="{07E92450-14C5-47CC-A0CC-C737FEA3A3D6}" srcOrd="0" destOrd="0" presId="urn:microsoft.com/office/officeart/2005/8/layout/hierarchy1"/>
    <dgm:cxn modelId="{CC73E618-3BCC-4FEE-870D-0F557D8AC413}" type="presParOf" srcId="{BD6D7543-D212-491F-91B8-38CD1F1AB749}" destId="{1E0D2B32-DCD3-4FC7-9274-5343174E2C0F}" srcOrd="1" destOrd="0" presId="urn:microsoft.com/office/officeart/2005/8/layout/hierarchy1"/>
    <dgm:cxn modelId="{699DC1B4-CDA4-4B54-B1B9-DDFD084DF95E}" type="presParOf" srcId="{DF9DE859-01C1-4BB3-A2DF-1AD32A951620}" destId="{41C652BC-8D58-438D-BAC4-FD6FDB8B662F}" srcOrd="1" destOrd="0" presId="urn:microsoft.com/office/officeart/2005/8/layout/hierarchy1"/>
    <dgm:cxn modelId="{8D55725E-D2B2-4E20-8CA2-3A08E2E67C4C}" type="presParOf" srcId="{41C652BC-8D58-438D-BAC4-FD6FDB8B662F}" destId="{7BAF01F3-5412-4B3A-9ECF-D2D90CC84402}" srcOrd="0" destOrd="0" presId="urn:microsoft.com/office/officeart/2005/8/layout/hierarchy1"/>
    <dgm:cxn modelId="{001076B9-3E55-46D5-B826-4B463596674C}" type="presParOf" srcId="{41C652BC-8D58-438D-BAC4-FD6FDB8B662F}" destId="{C0D6B85A-662D-474A-BF09-12551AB137B4}" srcOrd="1" destOrd="0" presId="urn:microsoft.com/office/officeart/2005/8/layout/hierarchy1"/>
    <dgm:cxn modelId="{C4177A40-B930-4C2B-8FE9-DF8A15499AE5}" type="presParOf" srcId="{C0D6B85A-662D-474A-BF09-12551AB137B4}" destId="{1E3BD353-2689-4EA8-87C0-FB55A9A572B0}" srcOrd="0" destOrd="0" presId="urn:microsoft.com/office/officeart/2005/8/layout/hierarchy1"/>
    <dgm:cxn modelId="{67D025F8-51B7-4BE5-9611-C02AF496546C}" type="presParOf" srcId="{1E3BD353-2689-4EA8-87C0-FB55A9A572B0}" destId="{662BBC19-765C-4ABE-A5E8-77DCAD597127}" srcOrd="0" destOrd="0" presId="urn:microsoft.com/office/officeart/2005/8/layout/hierarchy1"/>
    <dgm:cxn modelId="{92E21BAC-E1CA-4765-9288-D520EA6A97AF}" type="presParOf" srcId="{1E3BD353-2689-4EA8-87C0-FB55A9A572B0}" destId="{7CE9D96E-0A60-4ED0-9F6C-B1C337550047}" srcOrd="1" destOrd="0" presId="urn:microsoft.com/office/officeart/2005/8/layout/hierarchy1"/>
    <dgm:cxn modelId="{1B4E6FC4-BB82-4094-90C6-CD5A5CAFF31E}" type="presParOf" srcId="{C0D6B85A-662D-474A-BF09-12551AB137B4}" destId="{C14BD358-1836-4527-A2C3-3728E98A972A}" srcOrd="1" destOrd="0" presId="urn:microsoft.com/office/officeart/2005/8/layout/hierarchy1"/>
    <dgm:cxn modelId="{0E2344C9-0228-47AF-BDDD-67312AF0F98B}" type="presParOf" srcId="{C14BD358-1836-4527-A2C3-3728E98A972A}" destId="{90649E0D-C5EA-46EC-BB2E-5A302EB3386E}" srcOrd="0" destOrd="0" presId="urn:microsoft.com/office/officeart/2005/8/layout/hierarchy1"/>
    <dgm:cxn modelId="{E43BFFEB-F080-4025-80FD-893A47BB7B09}" type="presParOf" srcId="{C14BD358-1836-4527-A2C3-3728E98A972A}" destId="{2971B160-98D3-417F-8855-79A74F79092F}" srcOrd="1" destOrd="0" presId="urn:microsoft.com/office/officeart/2005/8/layout/hierarchy1"/>
    <dgm:cxn modelId="{9296E891-A745-4CBF-A826-9EAAD5DD2EFB}" type="presParOf" srcId="{2971B160-98D3-417F-8855-79A74F79092F}" destId="{B07E41EF-84CE-4E97-9260-AA092AFA3405}" srcOrd="0" destOrd="0" presId="urn:microsoft.com/office/officeart/2005/8/layout/hierarchy1"/>
    <dgm:cxn modelId="{B8DEFBD3-FD7B-47CB-90D8-1016A313A348}" type="presParOf" srcId="{B07E41EF-84CE-4E97-9260-AA092AFA3405}" destId="{7FE0FA34-1C9F-4DC8-ACBC-093059B930E3}" srcOrd="0" destOrd="0" presId="urn:microsoft.com/office/officeart/2005/8/layout/hierarchy1"/>
    <dgm:cxn modelId="{913B875A-A822-4A59-A6F9-DE6305E3FCAA}" type="presParOf" srcId="{B07E41EF-84CE-4E97-9260-AA092AFA3405}" destId="{48A30E4F-E7AA-4A20-8419-6DE5901D69F9}" srcOrd="1" destOrd="0" presId="urn:microsoft.com/office/officeart/2005/8/layout/hierarchy1"/>
    <dgm:cxn modelId="{2F0B7970-0711-4F96-ACAF-EBFFC48819D1}" type="presParOf" srcId="{2971B160-98D3-417F-8855-79A74F79092F}" destId="{FB34F53D-05F1-4CC1-9CA7-0DDBC73DAACA}" srcOrd="1" destOrd="0" presId="urn:microsoft.com/office/officeart/2005/8/layout/hierarchy1"/>
    <dgm:cxn modelId="{4AA21D4D-6A17-478D-B7A0-1C86DDA3F8A2}" type="presParOf" srcId="{41C652BC-8D58-438D-BAC4-FD6FDB8B662F}" destId="{672D6321-6194-4A65-8515-AFB65F45B57A}" srcOrd="2" destOrd="0" presId="urn:microsoft.com/office/officeart/2005/8/layout/hierarchy1"/>
    <dgm:cxn modelId="{2D5C6AF8-6230-46AA-A672-AAFEC1A9721C}" type="presParOf" srcId="{41C652BC-8D58-438D-BAC4-FD6FDB8B662F}" destId="{DBB9660C-0C29-4191-B5F3-6336DEE0F163}" srcOrd="3" destOrd="0" presId="urn:microsoft.com/office/officeart/2005/8/layout/hierarchy1"/>
    <dgm:cxn modelId="{9F8B37A1-5806-457D-82B3-9BA5B0895353}" type="presParOf" srcId="{DBB9660C-0C29-4191-B5F3-6336DEE0F163}" destId="{C5BFF1D2-24F8-4125-B3D4-FCB8D3A54D4A}" srcOrd="0" destOrd="0" presId="urn:microsoft.com/office/officeart/2005/8/layout/hierarchy1"/>
    <dgm:cxn modelId="{E90792E8-FC44-49A5-875B-B0034517F252}" type="presParOf" srcId="{C5BFF1D2-24F8-4125-B3D4-FCB8D3A54D4A}" destId="{4C56808F-D14F-4CBF-9FF2-3FDFD5F13E81}" srcOrd="0" destOrd="0" presId="urn:microsoft.com/office/officeart/2005/8/layout/hierarchy1"/>
    <dgm:cxn modelId="{48B29826-64E2-48AD-8C06-09BED2953C2E}" type="presParOf" srcId="{C5BFF1D2-24F8-4125-B3D4-FCB8D3A54D4A}" destId="{68B13BF3-B02E-4FD6-968A-7F9A7F7F2FE9}" srcOrd="1" destOrd="0" presId="urn:microsoft.com/office/officeart/2005/8/layout/hierarchy1"/>
    <dgm:cxn modelId="{BDB53504-C347-4846-BFFE-05FE3DC56C18}" type="presParOf" srcId="{DBB9660C-0C29-4191-B5F3-6336DEE0F163}" destId="{1F7972D7-C059-4998-B0CC-AE19AF842845}" srcOrd="1" destOrd="0" presId="urn:microsoft.com/office/officeart/2005/8/layout/hierarchy1"/>
    <dgm:cxn modelId="{82E494D5-C42D-4C6B-87BB-5E7F62B74852}" type="presParOf" srcId="{1F7972D7-C059-4998-B0CC-AE19AF842845}" destId="{1C55CFAD-5186-43B5-8ABB-942BE3585672}" srcOrd="0" destOrd="0" presId="urn:microsoft.com/office/officeart/2005/8/layout/hierarchy1"/>
    <dgm:cxn modelId="{153EE71A-5F00-476B-AE5B-81BD8FDCE8A8}" type="presParOf" srcId="{1F7972D7-C059-4998-B0CC-AE19AF842845}" destId="{ECCE0658-AD21-47FE-8285-13727DE8DD6E}" srcOrd="1" destOrd="0" presId="urn:microsoft.com/office/officeart/2005/8/layout/hierarchy1"/>
    <dgm:cxn modelId="{D0EBD822-19E3-4463-A20E-2B0D19F586BF}" type="presParOf" srcId="{ECCE0658-AD21-47FE-8285-13727DE8DD6E}" destId="{3BE348B6-844E-4493-A569-F25249173265}" srcOrd="0" destOrd="0" presId="urn:microsoft.com/office/officeart/2005/8/layout/hierarchy1"/>
    <dgm:cxn modelId="{FB45C1C5-A946-4839-B864-66BF8B7D97BE}" type="presParOf" srcId="{3BE348B6-844E-4493-A569-F25249173265}" destId="{F0F3EA11-697C-4B24-92D0-2CA85FE1CCE3}" srcOrd="0" destOrd="0" presId="urn:microsoft.com/office/officeart/2005/8/layout/hierarchy1"/>
    <dgm:cxn modelId="{20090EBE-6D64-420C-9234-06090196411E}" type="presParOf" srcId="{3BE348B6-844E-4493-A569-F25249173265}" destId="{1806A9A8-8ABC-4AAD-A47D-902D203D7060}" srcOrd="1" destOrd="0" presId="urn:microsoft.com/office/officeart/2005/8/layout/hierarchy1"/>
    <dgm:cxn modelId="{4229F3DA-FA23-4D4F-A1A0-4C7E0BB1DDD9}" type="presParOf" srcId="{ECCE0658-AD21-47FE-8285-13727DE8DD6E}" destId="{6C9E80DC-BE9F-48D2-817B-D0AE987F01A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554359E-6666-49CD-B628-22BCAED9633B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D87BB9E1-24FA-4947-93C7-391C5D3AA83E}">
      <dgm:prSet phldrT="[Текст]" custT="1"/>
      <dgm:spPr/>
      <dgm:t>
        <a:bodyPr/>
        <a:lstStyle/>
        <a:p>
          <a:r>
            <a:rPr lang="uk-UA" sz="1800" b="1" dirty="0" smtClean="0"/>
            <a:t>Залежно від предмета регулювання</a:t>
          </a:r>
          <a:endParaRPr lang="ru-RU" sz="1800" dirty="0"/>
        </a:p>
      </dgm:t>
    </dgm:pt>
    <dgm:pt modelId="{154DE7B0-44AD-468F-92B8-F4A39EF61ADD}" type="parTrans" cxnId="{765FA78A-0D2C-41FE-9253-27D4B215409F}">
      <dgm:prSet/>
      <dgm:spPr/>
      <dgm:t>
        <a:bodyPr/>
        <a:lstStyle/>
        <a:p>
          <a:endParaRPr lang="ru-RU"/>
        </a:p>
      </dgm:t>
    </dgm:pt>
    <dgm:pt modelId="{3A7F7D04-C0C9-47CB-A200-DE385A76D487}" type="sibTrans" cxnId="{765FA78A-0D2C-41FE-9253-27D4B215409F}">
      <dgm:prSet/>
      <dgm:spPr/>
      <dgm:t>
        <a:bodyPr/>
        <a:lstStyle/>
        <a:p>
          <a:endParaRPr lang="ru-RU"/>
        </a:p>
      </dgm:t>
    </dgm:pt>
    <dgm:pt modelId="{39A91254-A78A-4C0E-A7BB-94685170EA80}">
      <dgm:prSet phldrT="[Текст]" custT="1"/>
      <dgm:spPr/>
      <dgm:t>
        <a:bodyPr/>
        <a:lstStyle/>
        <a:p>
          <a:r>
            <a:rPr lang="uk-UA" sz="1400" i="1" dirty="0" smtClean="0"/>
            <a:t>Матеріальні</a:t>
          </a:r>
          <a:r>
            <a:rPr lang="uk-UA" sz="1400" dirty="0" smtClean="0"/>
            <a:t> норми - закріплюють комплекс прав та обов’язків, а також відповідальність учасників управлінських відносин.</a:t>
          </a:r>
          <a:endParaRPr lang="ru-RU" sz="1400" dirty="0"/>
        </a:p>
      </dgm:t>
    </dgm:pt>
    <dgm:pt modelId="{629F7962-7054-4420-958B-A1D7B4D80849}" type="parTrans" cxnId="{E66ACEC9-9B61-442B-AD4A-B702546F4DCA}">
      <dgm:prSet/>
      <dgm:spPr/>
      <dgm:t>
        <a:bodyPr/>
        <a:lstStyle/>
        <a:p>
          <a:endParaRPr lang="ru-RU"/>
        </a:p>
      </dgm:t>
    </dgm:pt>
    <dgm:pt modelId="{FD799058-425C-4ADD-99EB-4C71B3A906B6}" type="sibTrans" cxnId="{E66ACEC9-9B61-442B-AD4A-B702546F4DCA}">
      <dgm:prSet/>
      <dgm:spPr/>
      <dgm:t>
        <a:bodyPr/>
        <a:lstStyle/>
        <a:p>
          <a:endParaRPr lang="ru-RU"/>
        </a:p>
      </dgm:t>
    </dgm:pt>
    <dgm:pt modelId="{DD24134B-C01B-4AAD-9720-32332D636C01}">
      <dgm:prSet phldrT="[Текст]" custT="1"/>
      <dgm:spPr/>
      <dgm:t>
        <a:bodyPr/>
        <a:lstStyle/>
        <a:p>
          <a:r>
            <a:rPr lang="uk-UA" sz="1400" i="1" dirty="0" smtClean="0"/>
            <a:t>Процесуальні</a:t>
          </a:r>
          <a:r>
            <a:rPr lang="uk-UA" sz="1400" dirty="0" smtClean="0"/>
            <a:t> норми - закріплюють порядок, процедуру здійснення прав та обов’язків суб’єктів адміністративного права. Адміністративно-процесуальні норми є формою життя, засобом здійснення норм адміністративного матеріального права.</a:t>
          </a:r>
          <a:endParaRPr lang="ru-RU" sz="1400" dirty="0"/>
        </a:p>
      </dgm:t>
    </dgm:pt>
    <dgm:pt modelId="{42B33DED-7B5B-44AF-BE37-B1E9BAFB9C2C}" type="parTrans" cxnId="{446246DD-1738-41E4-BD37-9F3A54D9A482}">
      <dgm:prSet/>
      <dgm:spPr/>
      <dgm:t>
        <a:bodyPr/>
        <a:lstStyle/>
        <a:p>
          <a:endParaRPr lang="ru-RU"/>
        </a:p>
      </dgm:t>
    </dgm:pt>
    <dgm:pt modelId="{E5168A9E-E093-4C3D-BBA3-1C19F888349D}" type="sibTrans" cxnId="{446246DD-1738-41E4-BD37-9F3A54D9A482}">
      <dgm:prSet/>
      <dgm:spPr/>
      <dgm:t>
        <a:bodyPr/>
        <a:lstStyle/>
        <a:p>
          <a:endParaRPr lang="ru-RU"/>
        </a:p>
      </dgm:t>
    </dgm:pt>
    <dgm:pt modelId="{CD63F90C-2B84-4CCA-84E4-33D68C787226}" type="pres">
      <dgm:prSet presAssocID="{3554359E-6666-49CD-B628-22BCAED9633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583F3DD-7DB8-427F-ABBD-EC45A5C7E12B}" type="pres">
      <dgm:prSet presAssocID="{D87BB9E1-24FA-4947-93C7-391C5D3AA83E}" presName="hierRoot1" presStyleCnt="0">
        <dgm:presLayoutVars>
          <dgm:hierBranch val="init"/>
        </dgm:presLayoutVars>
      </dgm:prSet>
      <dgm:spPr/>
    </dgm:pt>
    <dgm:pt modelId="{33016D58-1BB6-40FC-B398-BE3A3C630503}" type="pres">
      <dgm:prSet presAssocID="{D87BB9E1-24FA-4947-93C7-391C5D3AA83E}" presName="rootComposite1" presStyleCnt="0"/>
      <dgm:spPr/>
    </dgm:pt>
    <dgm:pt modelId="{24D1A068-5851-4CDC-B980-2097EADC0B14}" type="pres">
      <dgm:prSet presAssocID="{D87BB9E1-24FA-4947-93C7-391C5D3AA83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0A6A332-FF6C-4379-8457-2C56B5486946}" type="pres">
      <dgm:prSet presAssocID="{D87BB9E1-24FA-4947-93C7-391C5D3AA83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7B69E660-544A-4028-B11A-BC9D83399974}" type="pres">
      <dgm:prSet presAssocID="{D87BB9E1-24FA-4947-93C7-391C5D3AA83E}" presName="hierChild2" presStyleCnt="0"/>
      <dgm:spPr/>
    </dgm:pt>
    <dgm:pt modelId="{9AE49853-D83D-4072-A15C-818913C58813}" type="pres">
      <dgm:prSet presAssocID="{629F7962-7054-4420-958B-A1D7B4D80849}" presName="Name37" presStyleLbl="parChTrans1D2" presStyleIdx="0" presStyleCnt="2"/>
      <dgm:spPr/>
      <dgm:t>
        <a:bodyPr/>
        <a:lstStyle/>
        <a:p>
          <a:endParaRPr lang="ru-RU"/>
        </a:p>
      </dgm:t>
    </dgm:pt>
    <dgm:pt modelId="{EDF36965-B7DB-4A83-8039-9D7862DA49C6}" type="pres">
      <dgm:prSet presAssocID="{39A91254-A78A-4C0E-A7BB-94685170EA80}" presName="hierRoot2" presStyleCnt="0">
        <dgm:presLayoutVars>
          <dgm:hierBranch val="init"/>
        </dgm:presLayoutVars>
      </dgm:prSet>
      <dgm:spPr/>
    </dgm:pt>
    <dgm:pt modelId="{CA649CC7-0BC1-4CF4-B408-F5158F5E9625}" type="pres">
      <dgm:prSet presAssocID="{39A91254-A78A-4C0E-A7BB-94685170EA80}" presName="rootComposite" presStyleCnt="0"/>
      <dgm:spPr/>
    </dgm:pt>
    <dgm:pt modelId="{127A6E36-2620-4B19-BE22-EB07D0F57643}" type="pres">
      <dgm:prSet presAssocID="{39A91254-A78A-4C0E-A7BB-94685170EA8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96F7E29-74E7-48C5-91CA-0F270D6609FA}" type="pres">
      <dgm:prSet presAssocID="{39A91254-A78A-4C0E-A7BB-94685170EA80}" presName="rootConnector" presStyleLbl="node2" presStyleIdx="0" presStyleCnt="2"/>
      <dgm:spPr/>
      <dgm:t>
        <a:bodyPr/>
        <a:lstStyle/>
        <a:p>
          <a:endParaRPr lang="ru-RU"/>
        </a:p>
      </dgm:t>
    </dgm:pt>
    <dgm:pt modelId="{7BEBAF7D-3290-465C-B877-F5AC49F1C59F}" type="pres">
      <dgm:prSet presAssocID="{39A91254-A78A-4C0E-A7BB-94685170EA80}" presName="hierChild4" presStyleCnt="0"/>
      <dgm:spPr/>
    </dgm:pt>
    <dgm:pt modelId="{7B9D4E2D-A7A0-4B3A-B0E0-76F673414194}" type="pres">
      <dgm:prSet presAssocID="{39A91254-A78A-4C0E-A7BB-94685170EA80}" presName="hierChild5" presStyleCnt="0"/>
      <dgm:spPr/>
    </dgm:pt>
    <dgm:pt modelId="{697216CD-61B1-4815-BFF1-55E883B5B5AA}" type="pres">
      <dgm:prSet presAssocID="{42B33DED-7B5B-44AF-BE37-B1E9BAFB9C2C}" presName="Name37" presStyleLbl="parChTrans1D2" presStyleIdx="1" presStyleCnt="2"/>
      <dgm:spPr/>
      <dgm:t>
        <a:bodyPr/>
        <a:lstStyle/>
        <a:p>
          <a:endParaRPr lang="ru-RU"/>
        </a:p>
      </dgm:t>
    </dgm:pt>
    <dgm:pt modelId="{79C76231-ED75-403D-8C6B-053B42489E1B}" type="pres">
      <dgm:prSet presAssocID="{DD24134B-C01B-4AAD-9720-32332D636C01}" presName="hierRoot2" presStyleCnt="0">
        <dgm:presLayoutVars>
          <dgm:hierBranch val="init"/>
        </dgm:presLayoutVars>
      </dgm:prSet>
      <dgm:spPr/>
    </dgm:pt>
    <dgm:pt modelId="{551A4B60-0FF9-4733-83CD-375695CDA604}" type="pres">
      <dgm:prSet presAssocID="{DD24134B-C01B-4AAD-9720-32332D636C01}" presName="rootComposite" presStyleCnt="0"/>
      <dgm:spPr/>
    </dgm:pt>
    <dgm:pt modelId="{B8497105-140F-4838-A066-AC85AB3EF501}" type="pres">
      <dgm:prSet presAssocID="{DD24134B-C01B-4AAD-9720-32332D636C0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A936AB-432F-4B93-9B09-744012187AC2}" type="pres">
      <dgm:prSet presAssocID="{DD24134B-C01B-4AAD-9720-32332D636C01}" presName="rootConnector" presStyleLbl="node2" presStyleIdx="1" presStyleCnt="2"/>
      <dgm:spPr/>
      <dgm:t>
        <a:bodyPr/>
        <a:lstStyle/>
        <a:p>
          <a:endParaRPr lang="ru-RU"/>
        </a:p>
      </dgm:t>
    </dgm:pt>
    <dgm:pt modelId="{A086440F-E984-4E80-B87C-49E5B7489ABA}" type="pres">
      <dgm:prSet presAssocID="{DD24134B-C01B-4AAD-9720-32332D636C01}" presName="hierChild4" presStyleCnt="0"/>
      <dgm:spPr/>
    </dgm:pt>
    <dgm:pt modelId="{220D830C-1281-4411-8567-CFBAEBA1B698}" type="pres">
      <dgm:prSet presAssocID="{DD24134B-C01B-4AAD-9720-32332D636C01}" presName="hierChild5" presStyleCnt="0"/>
      <dgm:spPr/>
    </dgm:pt>
    <dgm:pt modelId="{179A55BA-876F-493D-8EE5-897E43FA3226}" type="pres">
      <dgm:prSet presAssocID="{D87BB9E1-24FA-4947-93C7-391C5D3AA83E}" presName="hierChild3" presStyleCnt="0"/>
      <dgm:spPr/>
    </dgm:pt>
  </dgm:ptLst>
  <dgm:cxnLst>
    <dgm:cxn modelId="{446246DD-1738-41E4-BD37-9F3A54D9A482}" srcId="{D87BB9E1-24FA-4947-93C7-391C5D3AA83E}" destId="{DD24134B-C01B-4AAD-9720-32332D636C01}" srcOrd="1" destOrd="0" parTransId="{42B33DED-7B5B-44AF-BE37-B1E9BAFB9C2C}" sibTransId="{E5168A9E-E093-4C3D-BBA3-1C19F888349D}"/>
    <dgm:cxn modelId="{190345FD-F16F-475D-8D4A-CCA3EBD202B3}" type="presOf" srcId="{3554359E-6666-49CD-B628-22BCAED9633B}" destId="{CD63F90C-2B84-4CCA-84E4-33D68C787226}" srcOrd="0" destOrd="0" presId="urn:microsoft.com/office/officeart/2005/8/layout/orgChart1"/>
    <dgm:cxn modelId="{B2269519-851B-4E28-892F-4B8E0F19E2BC}" type="presOf" srcId="{D87BB9E1-24FA-4947-93C7-391C5D3AA83E}" destId="{50A6A332-FF6C-4379-8457-2C56B5486946}" srcOrd="1" destOrd="0" presId="urn:microsoft.com/office/officeart/2005/8/layout/orgChart1"/>
    <dgm:cxn modelId="{4BEA4682-BE7C-4274-9A5D-DE64EA161C3D}" type="presOf" srcId="{39A91254-A78A-4C0E-A7BB-94685170EA80}" destId="{496F7E29-74E7-48C5-91CA-0F270D6609FA}" srcOrd="1" destOrd="0" presId="urn:microsoft.com/office/officeart/2005/8/layout/orgChart1"/>
    <dgm:cxn modelId="{260168C0-A9B0-4E81-BC91-28EC72C1CFCB}" type="presOf" srcId="{DD24134B-C01B-4AAD-9720-32332D636C01}" destId="{1BA936AB-432F-4B93-9B09-744012187AC2}" srcOrd="1" destOrd="0" presId="urn:microsoft.com/office/officeart/2005/8/layout/orgChart1"/>
    <dgm:cxn modelId="{E66ACEC9-9B61-442B-AD4A-B702546F4DCA}" srcId="{D87BB9E1-24FA-4947-93C7-391C5D3AA83E}" destId="{39A91254-A78A-4C0E-A7BB-94685170EA80}" srcOrd="0" destOrd="0" parTransId="{629F7962-7054-4420-958B-A1D7B4D80849}" sibTransId="{FD799058-425C-4ADD-99EB-4C71B3A906B6}"/>
    <dgm:cxn modelId="{F8A6874E-71CB-47AF-B7D1-8AE4F22E6645}" type="presOf" srcId="{D87BB9E1-24FA-4947-93C7-391C5D3AA83E}" destId="{24D1A068-5851-4CDC-B980-2097EADC0B14}" srcOrd="0" destOrd="0" presId="urn:microsoft.com/office/officeart/2005/8/layout/orgChart1"/>
    <dgm:cxn modelId="{77352CD2-EBF4-4893-814B-CDE06E74EB64}" type="presOf" srcId="{39A91254-A78A-4C0E-A7BB-94685170EA80}" destId="{127A6E36-2620-4B19-BE22-EB07D0F57643}" srcOrd="0" destOrd="0" presId="urn:microsoft.com/office/officeart/2005/8/layout/orgChart1"/>
    <dgm:cxn modelId="{09DBA4F3-CCFA-4A84-B98A-C47D038F2362}" type="presOf" srcId="{629F7962-7054-4420-958B-A1D7B4D80849}" destId="{9AE49853-D83D-4072-A15C-818913C58813}" srcOrd="0" destOrd="0" presId="urn:microsoft.com/office/officeart/2005/8/layout/orgChart1"/>
    <dgm:cxn modelId="{5D28E6F0-B936-44A1-AD37-8EE84F3EF905}" type="presOf" srcId="{DD24134B-C01B-4AAD-9720-32332D636C01}" destId="{B8497105-140F-4838-A066-AC85AB3EF501}" srcOrd="0" destOrd="0" presId="urn:microsoft.com/office/officeart/2005/8/layout/orgChart1"/>
    <dgm:cxn modelId="{765FA78A-0D2C-41FE-9253-27D4B215409F}" srcId="{3554359E-6666-49CD-B628-22BCAED9633B}" destId="{D87BB9E1-24FA-4947-93C7-391C5D3AA83E}" srcOrd="0" destOrd="0" parTransId="{154DE7B0-44AD-468F-92B8-F4A39EF61ADD}" sibTransId="{3A7F7D04-C0C9-47CB-A200-DE385A76D487}"/>
    <dgm:cxn modelId="{1280EE6B-9092-441D-AB49-363FBDCE4F46}" type="presOf" srcId="{42B33DED-7B5B-44AF-BE37-B1E9BAFB9C2C}" destId="{697216CD-61B1-4815-BFF1-55E883B5B5AA}" srcOrd="0" destOrd="0" presId="urn:microsoft.com/office/officeart/2005/8/layout/orgChart1"/>
    <dgm:cxn modelId="{5AB877EE-21AC-44E3-B784-900019E78E2D}" type="presParOf" srcId="{CD63F90C-2B84-4CCA-84E4-33D68C787226}" destId="{E583F3DD-7DB8-427F-ABBD-EC45A5C7E12B}" srcOrd="0" destOrd="0" presId="urn:microsoft.com/office/officeart/2005/8/layout/orgChart1"/>
    <dgm:cxn modelId="{ADF00A33-2E5C-4811-90C9-9495E292592C}" type="presParOf" srcId="{E583F3DD-7DB8-427F-ABBD-EC45A5C7E12B}" destId="{33016D58-1BB6-40FC-B398-BE3A3C630503}" srcOrd="0" destOrd="0" presId="urn:microsoft.com/office/officeart/2005/8/layout/orgChart1"/>
    <dgm:cxn modelId="{4142FF42-3DFE-45E8-9793-0CB9FF182297}" type="presParOf" srcId="{33016D58-1BB6-40FC-B398-BE3A3C630503}" destId="{24D1A068-5851-4CDC-B980-2097EADC0B14}" srcOrd="0" destOrd="0" presId="urn:microsoft.com/office/officeart/2005/8/layout/orgChart1"/>
    <dgm:cxn modelId="{2C5AA7A6-5FE0-4D9C-AA04-0BBC4953A994}" type="presParOf" srcId="{33016D58-1BB6-40FC-B398-BE3A3C630503}" destId="{50A6A332-FF6C-4379-8457-2C56B5486946}" srcOrd="1" destOrd="0" presId="urn:microsoft.com/office/officeart/2005/8/layout/orgChart1"/>
    <dgm:cxn modelId="{B8810A2D-9AC5-4940-9B71-0F22F562B578}" type="presParOf" srcId="{E583F3DD-7DB8-427F-ABBD-EC45A5C7E12B}" destId="{7B69E660-544A-4028-B11A-BC9D83399974}" srcOrd="1" destOrd="0" presId="urn:microsoft.com/office/officeart/2005/8/layout/orgChart1"/>
    <dgm:cxn modelId="{5766B0F0-AA3C-4D07-A0AB-E66B000F4DAD}" type="presParOf" srcId="{7B69E660-544A-4028-B11A-BC9D83399974}" destId="{9AE49853-D83D-4072-A15C-818913C58813}" srcOrd="0" destOrd="0" presId="urn:microsoft.com/office/officeart/2005/8/layout/orgChart1"/>
    <dgm:cxn modelId="{0B74CDF4-0857-4248-9DB4-33F3839D25C5}" type="presParOf" srcId="{7B69E660-544A-4028-B11A-BC9D83399974}" destId="{EDF36965-B7DB-4A83-8039-9D7862DA49C6}" srcOrd="1" destOrd="0" presId="urn:microsoft.com/office/officeart/2005/8/layout/orgChart1"/>
    <dgm:cxn modelId="{E7353212-82F7-4755-9F6A-BF6FDDE23099}" type="presParOf" srcId="{EDF36965-B7DB-4A83-8039-9D7862DA49C6}" destId="{CA649CC7-0BC1-4CF4-B408-F5158F5E9625}" srcOrd="0" destOrd="0" presId="urn:microsoft.com/office/officeart/2005/8/layout/orgChart1"/>
    <dgm:cxn modelId="{57A68FEB-F88D-43E6-9C6D-CD113043D296}" type="presParOf" srcId="{CA649CC7-0BC1-4CF4-B408-F5158F5E9625}" destId="{127A6E36-2620-4B19-BE22-EB07D0F57643}" srcOrd="0" destOrd="0" presId="urn:microsoft.com/office/officeart/2005/8/layout/orgChart1"/>
    <dgm:cxn modelId="{35B6C3C4-EB26-4199-8DFA-DB246BDB42EF}" type="presParOf" srcId="{CA649CC7-0BC1-4CF4-B408-F5158F5E9625}" destId="{496F7E29-74E7-48C5-91CA-0F270D6609FA}" srcOrd="1" destOrd="0" presId="urn:microsoft.com/office/officeart/2005/8/layout/orgChart1"/>
    <dgm:cxn modelId="{FB25F44E-2769-4365-B393-10CE49FA71F8}" type="presParOf" srcId="{EDF36965-B7DB-4A83-8039-9D7862DA49C6}" destId="{7BEBAF7D-3290-465C-B877-F5AC49F1C59F}" srcOrd="1" destOrd="0" presId="urn:microsoft.com/office/officeart/2005/8/layout/orgChart1"/>
    <dgm:cxn modelId="{8AC1070B-9B71-47F3-A9EF-3BC81411004F}" type="presParOf" srcId="{EDF36965-B7DB-4A83-8039-9D7862DA49C6}" destId="{7B9D4E2D-A7A0-4B3A-B0E0-76F673414194}" srcOrd="2" destOrd="0" presId="urn:microsoft.com/office/officeart/2005/8/layout/orgChart1"/>
    <dgm:cxn modelId="{3E3D0C49-9408-49E6-9AC7-535CC9FDEB8D}" type="presParOf" srcId="{7B69E660-544A-4028-B11A-BC9D83399974}" destId="{697216CD-61B1-4815-BFF1-55E883B5B5AA}" srcOrd="2" destOrd="0" presId="urn:microsoft.com/office/officeart/2005/8/layout/orgChart1"/>
    <dgm:cxn modelId="{E063FB03-94D5-436E-B373-B6D47CE2C64E}" type="presParOf" srcId="{7B69E660-544A-4028-B11A-BC9D83399974}" destId="{79C76231-ED75-403D-8C6B-053B42489E1B}" srcOrd="3" destOrd="0" presId="urn:microsoft.com/office/officeart/2005/8/layout/orgChart1"/>
    <dgm:cxn modelId="{CDD9E528-3518-4DD1-BB23-784327EF6A61}" type="presParOf" srcId="{79C76231-ED75-403D-8C6B-053B42489E1B}" destId="{551A4B60-0FF9-4733-83CD-375695CDA604}" srcOrd="0" destOrd="0" presId="urn:microsoft.com/office/officeart/2005/8/layout/orgChart1"/>
    <dgm:cxn modelId="{A234B651-2CE6-4E24-973B-177F0220B927}" type="presParOf" srcId="{551A4B60-0FF9-4733-83CD-375695CDA604}" destId="{B8497105-140F-4838-A066-AC85AB3EF501}" srcOrd="0" destOrd="0" presId="urn:microsoft.com/office/officeart/2005/8/layout/orgChart1"/>
    <dgm:cxn modelId="{94022A3A-5286-4EDD-95BB-5DFB6A1963FD}" type="presParOf" srcId="{551A4B60-0FF9-4733-83CD-375695CDA604}" destId="{1BA936AB-432F-4B93-9B09-744012187AC2}" srcOrd="1" destOrd="0" presId="urn:microsoft.com/office/officeart/2005/8/layout/orgChart1"/>
    <dgm:cxn modelId="{E8B2C804-3540-46E7-8653-9F1CEF5F0CE1}" type="presParOf" srcId="{79C76231-ED75-403D-8C6B-053B42489E1B}" destId="{A086440F-E984-4E80-B87C-49E5B7489ABA}" srcOrd="1" destOrd="0" presId="urn:microsoft.com/office/officeart/2005/8/layout/orgChart1"/>
    <dgm:cxn modelId="{5E2625B8-1CB6-4445-88EB-89D8E4F01330}" type="presParOf" srcId="{79C76231-ED75-403D-8C6B-053B42489E1B}" destId="{220D830C-1281-4411-8567-CFBAEBA1B698}" srcOrd="2" destOrd="0" presId="urn:microsoft.com/office/officeart/2005/8/layout/orgChart1"/>
    <dgm:cxn modelId="{518E0180-6252-430B-83D6-27715AFF93C0}" type="presParOf" srcId="{E583F3DD-7DB8-427F-ABBD-EC45A5C7E12B}" destId="{179A55BA-876F-493D-8EE5-897E43FA322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A2A5B41-777E-4B19-BB36-F4BA5A7C454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DA401D52-EBC1-4999-BFC7-4CBDAC524BA5}">
      <dgm:prSet phldrT="[Текст]" custT="1"/>
      <dgm:spPr/>
      <dgm:t>
        <a:bodyPr/>
        <a:lstStyle/>
        <a:p>
          <a:r>
            <a:rPr lang="uk-UA" sz="1400" b="1" dirty="0" smtClean="0"/>
            <a:t>За спрямованістю змісту:</a:t>
          </a:r>
          <a:endParaRPr lang="ru-RU" sz="1400" dirty="0"/>
        </a:p>
      </dgm:t>
    </dgm:pt>
    <dgm:pt modelId="{7E36F6EF-9990-4240-8782-A2F7A2D28869}" type="parTrans" cxnId="{01FB2DAD-6ADC-46DC-8217-B90959706C1E}">
      <dgm:prSet/>
      <dgm:spPr/>
      <dgm:t>
        <a:bodyPr/>
        <a:lstStyle/>
        <a:p>
          <a:endParaRPr lang="ru-RU"/>
        </a:p>
      </dgm:t>
    </dgm:pt>
    <dgm:pt modelId="{8836200B-04D9-4870-B2EE-0D68F1157949}" type="sibTrans" cxnId="{01FB2DAD-6ADC-46DC-8217-B90959706C1E}">
      <dgm:prSet/>
      <dgm:spPr/>
      <dgm:t>
        <a:bodyPr/>
        <a:lstStyle/>
        <a:p>
          <a:endParaRPr lang="ru-RU"/>
        </a:p>
      </dgm:t>
    </dgm:pt>
    <dgm:pt modelId="{42DBFECE-8097-4E9B-A630-36192B1232BA}">
      <dgm:prSet phldrT="[Текст]" custT="1"/>
      <dgm:spPr/>
      <dgm:t>
        <a:bodyPr/>
        <a:lstStyle/>
        <a:p>
          <a:r>
            <a:rPr lang="uk-UA" sz="1400" i="1" dirty="0" smtClean="0"/>
            <a:t>а) такі, що закріплюють порядок утворення і правовий стан суб’єктів;</a:t>
          </a:r>
          <a:endParaRPr lang="ru-RU" sz="1400" dirty="0"/>
        </a:p>
      </dgm:t>
    </dgm:pt>
    <dgm:pt modelId="{2A5089BE-AAB6-4964-B389-E1DCC1ECAB45}" type="parTrans" cxnId="{25F5BD91-3DD0-4022-898D-C6BD5ECBC4EA}">
      <dgm:prSet/>
      <dgm:spPr/>
      <dgm:t>
        <a:bodyPr/>
        <a:lstStyle/>
        <a:p>
          <a:endParaRPr lang="ru-RU"/>
        </a:p>
      </dgm:t>
    </dgm:pt>
    <dgm:pt modelId="{713AB87F-24CD-4D7C-9F7C-DB82F6EDB0EF}" type="sibTrans" cxnId="{25F5BD91-3DD0-4022-898D-C6BD5ECBC4EA}">
      <dgm:prSet/>
      <dgm:spPr/>
      <dgm:t>
        <a:bodyPr/>
        <a:lstStyle/>
        <a:p>
          <a:endParaRPr lang="ru-RU"/>
        </a:p>
      </dgm:t>
    </dgm:pt>
    <dgm:pt modelId="{F60D1550-D92D-4F4F-9802-66CB651EBC09}">
      <dgm:prSet phldrT="[Текст]" custT="1"/>
      <dgm:spPr/>
      <dgm:t>
        <a:bodyPr/>
        <a:lstStyle/>
        <a:p>
          <a:r>
            <a:rPr lang="uk-UA" sz="1400" i="1" dirty="0" smtClean="0"/>
            <a:t>г) такі, що визначають способи і порядок забезпечення законності в державному управлінні;</a:t>
          </a:r>
          <a:endParaRPr lang="ru-RU" sz="1400" dirty="0"/>
        </a:p>
      </dgm:t>
    </dgm:pt>
    <dgm:pt modelId="{01BA0219-5284-4E9A-A9E6-61FEEF41A767}" type="parTrans" cxnId="{C3374E55-27F7-41DA-8FA1-69E942332E7B}">
      <dgm:prSet/>
      <dgm:spPr/>
      <dgm:t>
        <a:bodyPr/>
        <a:lstStyle/>
        <a:p>
          <a:endParaRPr lang="ru-RU"/>
        </a:p>
      </dgm:t>
    </dgm:pt>
    <dgm:pt modelId="{089D7967-52DC-426B-8B91-DED8F5017871}" type="sibTrans" cxnId="{C3374E55-27F7-41DA-8FA1-69E942332E7B}">
      <dgm:prSet/>
      <dgm:spPr/>
      <dgm:t>
        <a:bodyPr/>
        <a:lstStyle/>
        <a:p>
          <a:endParaRPr lang="ru-RU"/>
        </a:p>
      </dgm:t>
    </dgm:pt>
    <dgm:pt modelId="{01DE3835-D22B-4CB3-ABED-A4A78BA05697}">
      <dgm:prSet custT="1"/>
      <dgm:spPr/>
      <dgm:t>
        <a:bodyPr/>
        <a:lstStyle/>
        <a:p>
          <a:r>
            <a:rPr lang="uk-UA" sz="1400" i="1" dirty="0" smtClean="0"/>
            <a:t>д) такі, що регулюють управління окремими галузями (соціально-культурною, адміністративно-політичною тощо), державними функціями і територіями;</a:t>
          </a:r>
          <a:endParaRPr lang="ru-RU" sz="1400" dirty="0"/>
        </a:p>
      </dgm:t>
    </dgm:pt>
    <dgm:pt modelId="{11DD4A39-07B4-480F-92B7-4B3576A67C94}" type="parTrans" cxnId="{B7948E09-387C-44BC-BD3F-1E05E165F1EA}">
      <dgm:prSet/>
      <dgm:spPr/>
      <dgm:t>
        <a:bodyPr/>
        <a:lstStyle/>
        <a:p>
          <a:endParaRPr lang="ru-RU"/>
        </a:p>
      </dgm:t>
    </dgm:pt>
    <dgm:pt modelId="{F7301E53-5290-49ED-98A8-CB3A321F0392}" type="sibTrans" cxnId="{B7948E09-387C-44BC-BD3F-1E05E165F1EA}">
      <dgm:prSet/>
      <dgm:spPr/>
      <dgm:t>
        <a:bodyPr/>
        <a:lstStyle/>
        <a:p>
          <a:endParaRPr lang="ru-RU"/>
        </a:p>
      </dgm:t>
    </dgm:pt>
    <dgm:pt modelId="{1F5437DA-B20F-455E-BD42-4A86207CF2D2}">
      <dgm:prSet/>
      <dgm:spPr/>
      <dgm:t>
        <a:bodyPr/>
        <a:lstStyle/>
        <a:p>
          <a:r>
            <a:rPr lang="uk-UA" i="1" dirty="0" smtClean="0"/>
            <a:t>є) норми, що встановлюють права і обов’язки громадян у сфері виконавчої і розпорядчої діяльності держави.</a:t>
          </a:r>
          <a:endParaRPr lang="ru-RU" dirty="0"/>
        </a:p>
      </dgm:t>
    </dgm:pt>
    <dgm:pt modelId="{190341C5-3463-49E7-95C1-35768D5A666D}" type="parTrans" cxnId="{E7CCA4F4-A2F6-4D4C-9D77-EE2C9BE27C19}">
      <dgm:prSet/>
      <dgm:spPr/>
      <dgm:t>
        <a:bodyPr/>
        <a:lstStyle/>
        <a:p>
          <a:endParaRPr lang="ru-RU"/>
        </a:p>
      </dgm:t>
    </dgm:pt>
    <dgm:pt modelId="{93F4E671-A847-4234-9DD1-E0F97C0E2712}" type="sibTrans" cxnId="{E7CCA4F4-A2F6-4D4C-9D77-EE2C9BE27C19}">
      <dgm:prSet/>
      <dgm:spPr/>
      <dgm:t>
        <a:bodyPr/>
        <a:lstStyle/>
        <a:p>
          <a:endParaRPr lang="ru-RU"/>
        </a:p>
      </dgm:t>
    </dgm:pt>
    <dgm:pt modelId="{11F4AE99-6FDE-4EB9-B193-D23E4780B39D}">
      <dgm:prSet custT="1"/>
      <dgm:spPr/>
      <dgm:t>
        <a:bodyPr/>
        <a:lstStyle/>
        <a:p>
          <a:r>
            <a:rPr lang="uk-UA" sz="1400" i="1" dirty="0" smtClean="0"/>
            <a:t>б) такі, що визначають форми і методи управлінської діяльності;</a:t>
          </a:r>
          <a:endParaRPr lang="ru-RU" sz="1400" dirty="0"/>
        </a:p>
      </dgm:t>
    </dgm:pt>
    <dgm:pt modelId="{F3F2007F-E721-491C-8C4C-C91C8EE007CE}" type="parTrans" cxnId="{A70BD3CB-8B42-49C3-9D6F-49F946DC5425}">
      <dgm:prSet/>
      <dgm:spPr/>
      <dgm:t>
        <a:bodyPr/>
        <a:lstStyle/>
        <a:p>
          <a:endParaRPr lang="ru-RU"/>
        </a:p>
      </dgm:t>
    </dgm:pt>
    <dgm:pt modelId="{9D3EBFCF-D66B-4794-B3DB-ED97D3CFBCE6}" type="sibTrans" cxnId="{A70BD3CB-8B42-49C3-9D6F-49F946DC5425}">
      <dgm:prSet/>
      <dgm:spPr/>
      <dgm:t>
        <a:bodyPr/>
        <a:lstStyle/>
        <a:p>
          <a:endParaRPr lang="ru-RU"/>
        </a:p>
      </dgm:t>
    </dgm:pt>
    <dgm:pt modelId="{366A4B3C-B64D-46E5-A6A7-A754D6956885}">
      <dgm:prSet custT="1"/>
      <dgm:spPr/>
      <dgm:t>
        <a:bodyPr/>
        <a:lstStyle/>
        <a:p>
          <a:r>
            <a:rPr lang="uk-UA" sz="1400" i="1" dirty="0" smtClean="0"/>
            <a:t>в) такі, що встановлюють порядок проходження публічної служби, права і обов’язки службовців;</a:t>
          </a:r>
          <a:endParaRPr lang="ru-RU" sz="1400" dirty="0"/>
        </a:p>
      </dgm:t>
    </dgm:pt>
    <dgm:pt modelId="{77BB1FF9-A2AF-42EF-8C68-A25D0CF7EB76}" type="parTrans" cxnId="{D6FD38B6-9B7A-46A4-98D2-B3DBDCACB3AA}">
      <dgm:prSet/>
      <dgm:spPr/>
      <dgm:t>
        <a:bodyPr/>
        <a:lstStyle/>
        <a:p>
          <a:endParaRPr lang="ru-RU"/>
        </a:p>
      </dgm:t>
    </dgm:pt>
    <dgm:pt modelId="{74C87362-8688-404A-9F09-90D82D35CD72}" type="sibTrans" cxnId="{D6FD38B6-9B7A-46A4-98D2-B3DBDCACB3AA}">
      <dgm:prSet/>
      <dgm:spPr/>
      <dgm:t>
        <a:bodyPr/>
        <a:lstStyle/>
        <a:p>
          <a:endParaRPr lang="ru-RU"/>
        </a:p>
      </dgm:t>
    </dgm:pt>
    <dgm:pt modelId="{80B75759-24E5-4669-84F9-72E3FA0D7CF0}" type="pres">
      <dgm:prSet presAssocID="{CA2A5B41-777E-4B19-BB36-F4BA5A7C454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BC9CE89-70C3-4463-85E8-581CA3AF7A23}" type="pres">
      <dgm:prSet presAssocID="{DA401D52-EBC1-4999-BFC7-4CBDAC524BA5}" presName="hierRoot1" presStyleCnt="0"/>
      <dgm:spPr/>
    </dgm:pt>
    <dgm:pt modelId="{971B650D-88A0-4BE9-AA90-F70B94037FD3}" type="pres">
      <dgm:prSet presAssocID="{DA401D52-EBC1-4999-BFC7-4CBDAC524BA5}" presName="composite" presStyleCnt="0"/>
      <dgm:spPr/>
    </dgm:pt>
    <dgm:pt modelId="{EF01AFF0-6815-436C-A73E-04CEC9EE04AE}" type="pres">
      <dgm:prSet presAssocID="{DA401D52-EBC1-4999-BFC7-4CBDAC524BA5}" presName="background" presStyleLbl="node0" presStyleIdx="0" presStyleCnt="1"/>
      <dgm:spPr/>
    </dgm:pt>
    <dgm:pt modelId="{2503018C-592D-4584-9261-E49FECBADB0A}" type="pres">
      <dgm:prSet presAssocID="{DA401D52-EBC1-4999-BFC7-4CBDAC524BA5}" presName="text" presStyleLbl="fgAcc0" presStyleIdx="0" presStyleCnt="1" custScaleX="1280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195903D-CDD1-4939-AD3A-0CD23488382C}" type="pres">
      <dgm:prSet presAssocID="{DA401D52-EBC1-4999-BFC7-4CBDAC524BA5}" presName="hierChild2" presStyleCnt="0"/>
      <dgm:spPr/>
    </dgm:pt>
    <dgm:pt modelId="{939AC75C-DF9C-4386-933A-9BC5C96F6945}" type="pres">
      <dgm:prSet presAssocID="{2A5089BE-AAB6-4964-B389-E1DCC1ECAB45}" presName="Name10" presStyleLbl="parChTrans1D2" presStyleIdx="0" presStyleCnt="2"/>
      <dgm:spPr/>
      <dgm:t>
        <a:bodyPr/>
        <a:lstStyle/>
        <a:p>
          <a:endParaRPr lang="ru-RU"/>
        </a:p>
      </dgm:t>
    </dgm:pt>
    <dgm:pt modelId="{1B683996-8CB4-42F1-8FD1-7BFD1987E587}" type="pres">
      <dgm:prSet presAssocID="{42DBFECE-8097-4E9B-A630-36192B1232BA}" presName="hierRoot2" presStyleCnt="0"/>
      <dgm:spPr/>
    </dgm:pt>
    <dgm:pt modelId="{2F14B8C1-39AF-44CB-9B2A-C32DC7BB12E1}" type="pres">
      <dgm:prSet presAssocID="{42DBFECE-8097-4E9B-A630-36192B1232BA}" presName="composite2" presStyleCnt="0"/>
      <dgm:spPr/>
    </dgm:pt>
    <dgm:pt modelId="{23CA51C0-85FD-4CBD-ADC0-38D6C21C9991}" type="pres">
      <dgm:prSet presAssocID="{42DBFECE-8097-4E9B-A630-36192B1232BA}" presName="background2" presStyleLbl="node2" presStyleIdx="0" presStyleCnt="2"/>
      <dgm:spPr/>
    </dgm:pt>
    <dgm:pt modelId="{3C902683-18C8-41EF-ABD7-13CFA4944150}" type="pres">
      <dgm:prSet presAssocID="{42DBFECE-8097-4E9B-A630-36192B1232BA}" presName="text2" presStyleLbl="fgAcc2" presStyleIdx="0" presStyleCnt="2" custScaleX="2354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B5E275-1A69-4966-8DDE-D5E81BBEA27E}" type="pres">
      <dgm:prSet presAssocID="{42DBFECE-8097-4E9B-A630-36192B1232BA}" presName="hierChild3" presStyleCnt="0"/>
      <dgm:spPr/>
    </dgm:pt>
    <dgm:pt modelId="{DE2D9A54-1B87-43BB-9AF5-30646A934FDC}" type="pres">
      <dgm:prSet presAssocID="{F3F2007F-E721-491C-8C4C-C91C8EE007CE}" presName="Name17" presStyleLbl="parChTrans1D3" presStyleIdx="0" presStyleCnt="2"/>
      <dgm:spPr/>
      <dgm:t>
        <a:bodyPr/>
        <a:lstStyle/>
        <a:p>
          <a:endParaRPr lang="ru-RU"/>
        </a:p>
      </dgm:t>
    </dgm:pt>
    <dgm:pt modelId="{00D7F6C2-5DCD-4B60-9198-BC4480FF84E5}" type="pres">
      <dgm:prSet presAssocID="{11F4AE99-6FDE-4EB9-B193-D23E4780B39D}" presName="hierRoot3" presStyleCnt="0"/>
      <dgm:spPr/>
    </dgm:pt>
    <dgm:pt modelId="{854379F6-12EB-4A27-B35D-BB2D05A5C08E}" type="pres">
      <dgm:prSet presAssocID="{11F4AE99-6FDE-4EB9-B193-D23E4780B39D}" presName="composite3" presStyleCnt="0"/>
      <dgm:spPr/>
    </dgm:pt>
    <dgm:pt modelId="{8CFC99F4-F57D-47E4-8B93-9F267A4CB98B}" type="pres">
      <dgm:prSet presAssocID="{11F4AE99-6FDE-4EB9-B193-D23E4780B39D}" presName="background3" presStyleLbl="node3" presStyleIdx="0" presStyleCnt="2"/>
      <dgm:spPr/>
    </dgm:pt>
    <dgm:pt modelId="{C66A6B5D-B43E-4998-B704-6068EE8E7865}" type="pres">
      <dgm:prSet presAssocID="{11F4AE99-6FDE-4EB9-B193-D23E4780B39D}" presName="text3" presStyleLbl="fgAcc3" presStyleIdx="0" presStyleCnt="2" custScaleX="2212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77F056-F0A1-46AF-A1FA-ABA85E525771}" type="pres">
      <dgm:prSet presAssocID="{11F4AE99-6FDE-4EB9-B193-D23E4780B39D}" presName="hierChild4" presStyleCnt="0"/>
      <dgm:spPr/>
    </dgm:pt>
    <dgm:pt modelId="{FB2E002C-BD0D-46E9-8060-5A123132F96D}" type="pres">
      <dgm:prSet presAssocID="{77BB1FF9-A2AF-42EF-8C68-A25D0CF7EB76}" presName="Name23" presStyleLbl="parChTrans1D4" presStyleIdx="0" presStyleCnt="2"/>
      <dgm:spPr/>
      <dgm:t>
        <a:bodyPr/>
        <a:lstStyle/>
        <a:p>
          <a:endParaRPr lang="ru-RU"/>
        </a:p>
      </dgm:t>
    </dgm:pt>
    <dgm:pt modelId="{05577628-5865-497C-AC98-600D5546D2ED}" type="pres">
      <dgm:prSet presAssocID="{366A4B3C-B64D-46E5-A6A7-A754D6956885}" presName="hierRoot4" presStyleCnt="0"/>
      <dgm:spPr/>
    </dgm:pt>
    <dgm:pt modelId="{B63B4E1B-F335-4C58-8A84-D6123D73A868}" type="pres">
      <dgm:prSet presAssocID="{366A4B3C-B64D-46E5-A6A7-A754D6956885}" presName="composite4" presStyleCnt="0"/>
      <dgm:spPr/>
    </dgm:pt>
    <dgm:pt modelId="{F24CEB23-A138-4B72-A0EB-78566BB15149}" type="pres">
      <dgm:prSet presAssocID="{366A4B3C-B64D-46E5-A6A7-A754D6956885}" presName="background4" presStyleLbl="node4" presStyleIdx="0" presStyleCnt="2"/>
      <dgm:spPr/>
    </dgm:pt>
    <dgm:pt modelId="{B87E90E8-7F43-465B-903D-D82A061DBB82}" type="pres">
      <dgm:prSet presAssocID="{366A4B3C-B64D-46E5-A6A7-A754D6956885}" presName="text4" presStyleLbl="fgAcc4" presStyleIdx="0" presStyleCnt="2" custScaleX="2401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931EDE-F46E-4D95-8FEE-C1B3121A5DFA}" type="pres">
      <dgm:prSet presAssocID="{366A4B3C-B64D-46E5-A6A7-A754D6956885}" presName="hierChild5" presStyleCnt="0"/>
      <dgm:spPr/>
    </dgm:pt>
    <dgm:pt modelId="{138165DC-04D3-4234-9DBD-2392E34C85FA}" type="pres">
      <dgm:prSet presAssocID="{01BA0219-5284-4E9A-A9E6-61FEEF41A767}" presName="Name10" presStyleLbl="parChTrans1D2" presStyleIdx="1" presStyleCnt="2"/>
      <dgm:spPr/>
      <dgm:t>
        <a:bodyPr/>
        <a:lstStyle/>
        <a:p>
          <a:endParaRPr lang="ru-RU"/>
        </a:p>
      </dgm:t>
    </dgm:pt>
    <dgm:pt modelId="{E0443277-76F6-4E77-B084-5BA9CC3CD28E}" type="pres">
      <dgm:prSet presAssocID="{F60D1550-D92D-4F4F-9802-66CB651EBC09}" presName="hierRoot2" presStyleCnt="0"/>
      <dgm:spPr/>
    </dgm:pt>
    <dgm:pt modelId="{10D4A3A6-4196-41D5-9ACC-F3CA116479D2}" type="pres">
      <dgm:prSet presAssocID="{F60D1550-D92D-4F4F-9802-66CB651EBC09}" presName="composite2" presStyleCnt="0"/>
      <dgm:spPr/>
    </dgm:pt>
    <dgm:pt modelId="{A99C11EC-3744-4487-8982-409E58A4CB2B}" type="pres">
      <dgm:prSet presAssocID="{F60D1550-D92D-4F4F-9802-66CB651EBC09}" presName="background2" presStyleLbl="node2" presStyleIdx="1" presStyleCnt="2"/>
      <dgm:spPr/>
    </dgm:pt>
    <dgm:pt modelId="{E61299B3-4285-40DD-B10A-181E015E2B89}" type="pres">
      <dgm:prSet presAssocID="{F60D1550-D92D-4F4F-9802-66CB651EBC09}" presName="text2" presStyleLbl="fgAcc2" presStyleIdx="1" presStyleCnt="2" custScaleX="211001" custScaleY="1772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D8A6CB3-9AC5-4F6A-85EE-91BBBE8B1235}" type="pres">
      <dgm:prSet presAssocID="{F60D1550-D92D-4F4F-9802-66CB651EBC09}" presName="hierChild3" presStyleCnt="0"/>
      <dgm:spPr/>
    </dgm:pt>
    <dgm:pt modelId="{29072CE9-BA7C-423C-8818-E02FC06EE8A9}" type="pres">
      <dgm:prSet presAssocID="{11DD4A39-07B4-480F-92B7-4B3576A67C94}" presName="Name17" presStyleLbl="parChTrans1D3" presStyleIdx="1" presStyleCnt="2"/>
      <dgm:spPr/>
      <dgm:t>
        <a:bodyPr/>
        <a:lstStyle/>
        <a:p>
          <a:endParaRPr lang="ru-RU"/>
        </a:p>
      </dgm:t>
    </dgm:pt>
    <dgm:pt modelId="{8E6DE8D2-6D62-426D-9552-D240D3F1FB6C}" type="pres">
      <dgm:prSet presAssocID="{01DE3835-D22B-4CB3-ABED-A4A78BA05697}" presName="hierRoot3" presStyleCnt="0"/>
      <dgm:spPr/>
    </dgm:pt>
    <dgm:pt modelId="{1F65A2EB-712F-4486-BA5E-4CDD0DCABAA2}" type="pres">
      <dgm:prSet presAssocID="{01DE3835-D22B-4CB3-ABED-A4A78BA05697}" presName="composite3" presStyleCnt="0"/>
      <dgm:spPr/>
    </dgm:pt>
    <dgm:pt modelId="{2A6C0B64-723D-4BA3-9061-57BE1A7C3EA0}" type="pres">
      <dgm:prSet presAssocID="{01DE3835-D22B-4CB3-ABED-A4A78BA05697}" presName="background3" presStyleLbl="node3" presStyleIdx="1" presStyleCnt="2"/>
      <dgm:spPr/>
    </dgm:pt>
    <dgm:pt modelId="{D4942F96-5AC6-42D1-9FA0-9BB190A262BD}" type="pres">
      <dgm:prSet presAssocID="{01DE3835-D22B-4CB3-ABED-A4A78BA05697}" presName="text3" presStyleLbl="fgAcc3" presStyleIdx="1" presStyleCnt="2" custScaleX="2204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0C46526-5F2F-49FD-BE0D-011B1BDF267A}" type="pres">
      <dgm:prSet presAssocID="{01DE3835-D22B-4CB3-ABED-A4A78BA05697}" presName="hierChild4" presStyleCnt="0"/>
      <dgm:spPr/>
    </dgm:pt>
    <dgm:pt modelId="{1FBB8098-F237-4967-A26B-CD39213B2BE4}" type="pres">
      <dgm:prSet presAssocID="{190341C5-3463-49E7-95C1-35768D5A666D}" presName="Name23" presStyleLbl="parChTrans1D4" presStyleIdx="1" presStyleCnt="2"/>
      <dgm:spPr/>
      <dgm:t>
        <a:bodyPr/>
        <a:lstStyle/>
        <a:p>
          <a:endParaRPr lang="ru-RU"/>
        </a:p>
      </dgm:t>
    </dgm:pt>
    <dgm:pt modelId="{7173C643-9451-44A4-A5B7-4AC8AA95C428}" type="pres">
      <dgm:prSet presAssocID="{1F5437DA-B20F-455E-BD42-4A86207CF2D2}" presName="hierRoot4" presStyleCnt="0"/>
      <dgm:spPr/>
    </dgm:pt>
    <dgm:pt modelId="{82859C54-73B1-48E9-83A1-C40578A0AC74}" type="pres">
      <dgm:prSet presAssocID="{1F5437DA-B20F-455E-BD42-4A86207CF2D2}" presName="composite4" presStyleCnt="0"/>
      <dgm:spPr/>
    </dgm:pt>
    <dgm:pt modelId="{297B9851-E17C-4967-9F22-A715C88CB265}" type="pres">
      <dgm:prSet presAssocID="{1F5437DA-B20F-455E-BD42-4A86207CF2D2}" presName="background4" presStyleLbl="node4" presStyleIdx="1" presStyleCnt="2"/>
      <dgm:spPr/>
    </dgm:pt>
    <dgm:pt modelId="{C95D5A43-C14E-48EC-9737-8F3F486E1A74}" type="pres">
      <dgm:prSet presAssocID="{1F5437DA-B20F-455E-BD42-4A86207CF2D2}" presName="text4" presStyleLbl="fgAcc4" presStyleIdx="1" presStyleCnt="2" custScaleX="2393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5F4217-83E9-465B-96E1-2A3FB4EFF7E3}" type="pres">
      <dgm:prSet presAssocID="{1F5437DA-B20F-455E-BD42-4A86207CF2D2}" presName="hierChild5" presStyleCnt="0"/>
      <dgm:spPr/>
    </dgm:pt>
  </dgm:ptLst>
  <dgm:cxnLst>
    <dgm:cxn modelId="{B7948E09-387C-44BC-BD3F-1E05E165F1EA}" srcId="{F60D1550-D92D-4F4F-9802-66CB651EBC09}" destId="{01DE3835-D22B-4CB3-ABED-A4A78BA05697}" srcOrd="0" destOrd="0" parTransId="{11DD4A39-07B4-480F-92B7-4B3576A67C94}" sibTransId="{F7301E53-5290-49ED-98A8-CB3A321F0392}"/>
    <dgm:cxn modelId="{3DD492FF-B0F6-4CAC-9316-2AC7C0F71DF8}" type="presOf" srcId="{F3F2007F-E721-491C-8C4C-C91C8EE007CE}" destId="{DE2D9A54-1B87-43BB-9AF5-30646A934FDC}" srcOrd="0" destOrd="0" presId="urn:microsoft.com/office/officeart/2005/8/layout/hierarchy1"/>
    <dgm:cxn modelId="{25F5BD91-3DD0-4022-898D-C6BD5ECBC4EA}" srcId="{DA401D52-EBC1-4999-BFC7-4CBDAC524BA5}" destId="{42DBFECE-8097-4E9B-A630-36192B1232BA}" srcOrd="0" destOrd="0" parTransId="{2A5089BE-AAB6-4964-B389-E1DCC1ECAB45}" sibTransId="{713AB87F-24CD-4D7C-9F7C-DB82F6EDB0EF}"/>
    <dgm:cxn modelId="{B3B25914-AA3F-49EE-BE17-3A55859E8262}" type="presOf" srcId="{77BB1FF9-A2AF-42EF-8C68-A25D0CF7EB76}" destId="{FB2E002C-BD0D-46E9-8060-5A123132F96D}" srcOrd="0" destOrd="0" presId="urn:microsoft.com/office/officeart/2005/8/layout/hierarchy1"/>
    <dgm:cxn modelId="{E165E26A-503E-4948-B52D-868D31FD8312}" type="presOf" srcId="{F60D1550-D92D-4F4F-9802-66CB651EBC09}" destId="{E61299B3-4285-40DD-B10A-181E015E2B89}" srcOrd="0" destOrd="0" presId="urn:microsoft.com/office/officeart/2005/8/layout/hierarchy1"/>
    <dgm:cxn modelId="{A9A34E8C-9851-4EED-8A33-594F615F5DDD}" type="presOf" srcId="{190341C5-3463-49E7-95C1-35768D5A666D}" destId="{1FBB8098-F237-4967-A26B-CD39213B2BE4}" srcOrd="0" destOrd="0" presId="urn:microsoft.com/office/officeart/2005/8/layout/hierarchy1"/>
    <dgm:cxn modelId="{765E3A44-B821-4937-91CC-852461A44E5D}" type="presOf" srcId="{2A5089BE-AAB6-4964-B389-E1DCC1ECAB45}" destId="{939AC75C-DF9C-4386-933A-9BC5C96F6945}" srcOrd="0" destOrd="0" presId="urn:microsoft.com/office/officeart/2005/8/layout/hierarchy1"/>
    <dgm:cxn modelId="{E8CF340E-DB5F-4249-90C2-56F75A47749C}" type="presOf" srcId="{DA401D52-EBC1-4999-BFC7-4CBDAC524BA5}" destId="{2503018C-592D-4584-9261-E49FECBADB0A}" srcOrd="0" destOrd="0" presId="urn:microsoft.com/office/officeart/2005/8/layout/hierarchy1"/>
    <dgm:cxn modelId="{CDD30E1B-53DC-43CE-B071-0299D102B638}" type="presOf" srcId="{11DD4A39-07B4-480F-92B7-4B3576A67C94}" destId="{29072CE9-BA7C-423C-8818-E02FC06EE8A9}" srcOrd="0" destOrd="0" presId="urn:microsoft.com/office/officeart/2005/8/layout/hierarchy1"/>
    <dgm:cxn modelId="{C3374E55-27F7-41DA-8FA1-69E942332E7B}" srcId="{DA401D52-EBC1-4999-BFC7-4CBDAC524BA5}" destId="{F60D1550-D92D-4F4F-9802-66CB651EBC09}" srcOrd="1" destOrd="0" parTransId="{01BA0219-5284-4E9A-A9E6-61FEEF41A767}" sibTransId="{089D7967-52DC-426B-8B91-DED8F5017871}"/>
    <dgm:cxn modelId="{86227597-DCFF-4BC5-8E05-5517CF452E04}" type="presOf" srcId="{01BA0219-5284-4E9A-A9E6-61FEEF41A767}" destId="{138165DC-04D3-4234-9DBD-2392E34C85FA}" srcOrd="0" destOrd="0" presId="urn:microsoft.com/office/officeart/2005/8/layout/hierarchy1"/>
    <dgm:cxn modelId="{BC31B70D-1C65-4C4F-9352-749218368309}" type="presOf" srcId="{42DBFECE-8097-4E9B-A630-36192B1232BA}" destId="{3C902683-18C8-41EF-ABD7-13CFA4944150}" srcOrd="0" destOrd="0" presId="urn:microsoft.com/office/officeart/2005/8/layout/hierarchy1"/>
    <dgm:cxn modelId="{C83BB1A2-1C6E-43FB-BECC-168A70F55C88}" type="presOf" srcId="{11F4AE99-6FDE-4EB9-B193-D23E4780B39D}" destId="{C66A6B5D-B43E-4998-B704-6068EE8E7865}" srcOrd="0" destOrd="0" presId="urn:microsoft.com/office/officeart/2005/8/layout/hierarchy1"/>
    <dgm:cxn modelId="{E7CCA4F4-A2F6-4D4C-9D77-EE2C9BE27C19}" srcId="{01DE3835-D22B-4CB3-ABED-A4A78BA05697}" destId="{1F5437DA-B20F-455E-BD42-4A86207CF2D2}" srcOrd="0" destOrd="0" parTransId="{190341C5-3463-49E7-95C1-35768D5A666D}" sibTransId="{93F4E671-A847-4234-9DD1-E0F97C0E2712}"/>
    <dgm:cxn modelId="{01FB2DAD-6ADC-46DC-8217-B90959706C1E}" srcId="{CA2A5B41-777E-4B19-BB36-F4BA5A7C4547}" destId="{DA401D52-EBC1-4999-BFC7-4CBDAC524BA5}" srcOrd="0" destOrd="0" parTransId="{7E36F6EF-9990-4240-8782-A2F7A2D28869}" sibTransId="{8836200B-04D9-4870-B2EE-0D68F1157949}"/>
    <dgm:cxn modelId="{52135DFC-FC80-4FC8-84B5-9CFC74C7869C}" type="presOf" srcId="{CA2A5B41-777E-4B19-BB36-F4BA5A7C4547}" destId="{80B75759-24E5-4669-84F9-72E3FA0D7CF0}" srcOrd="0" destOrd="0" presId="urn:microsoft.com/office/officeart/2005/8/layout/hierarchy1"/>
    <dgm:cxn modelId="{229C29FB-8367-449D-907A-03B93B689002}" type="presOf" srcId="{1F5437DA-B20F-455E-BD42-4A86207CF2D2}" destId="{C95D5A43-C14E-48EC-9737-8F3F486E1A74}" srcOrd="0" destOrd="0" presId="urn:microsoft.com/office/officeart/2005/8/layout/hierarchy1"/>
    <dgm:cxn modelId="{AAF74F67-9C39-47F4-B1D2-FC43CB1BCAD6}" type="presOf" srcId="{01DE3835-D22B-4CB3-ABED-A4A78BA05697}" destId="{D4942F96-5AC6-42D1-9FA0-9BB190A262BD}" srcOrd="0" destOrd="0" presId="urn:microsoft.com/office/officeart/2005/8/layout/hierarchy1"/>
    <dgm:cxn modelId="{D6FD38B6-9B7A-46A4-98D2-B3DBDCACB3AA}" srcId="{11F4AE99-6FDE-4EB9-B193-D23E4780B39D}" destId="{366A4B3C-B64D-46E5-A6A7-A754D6956885}" srcOrd="0" destOrd="0" parTransId="{77BB1FF9-A2AF-42EF-8C68-A25D0CF7EB76}" sibTransId="{74C87362-8688-404A-9F09-90D82D35CD72}"/>
    <dgm:cxn modelId="{E66E9E05-14F6-4A6C-A3D7-E869D68921ED}" type="presOf" srcId="{366A4B3C-B64D-46E5-A6A7-A754D6956885}" destId="{B87E90E8-7F43-465B-903D-D82A061DBB82}" srcOrd="0" destOrd="0" presId="urn:microsoft.com/office/officeart/2005/8/layout/hierarchy1"/>
    <dgm:cxn modelId="{A70BD3CB-8B42-49C3-9D6F-49F946DC5425}" srcId="{42DBFECE-8097-4E9B-A630-36192B1232BA}" destId="{11F4AE99-6FDE-4EB9-B193-D23E4780B39D}" srcOrd="0" destOrd="0" parTransId="{F3F2007F-E721-491C-8C4C-C91C8EE007CE}" sibTransId="{9D3EBFCF-D66B-4794-B3DB-ED97D3CFBCE6}"/>
    <dgm:cxn modelId="{8646C53B-5254-4F43-B410-1E805E9E7A75}" type="presParOf" srcId="{80B75759-24E5-4669-84F9-72E3FA0D7CF0}" destId="{ABC9CE89-70C3-4463-85E8-581CA3AF7A23}" srcOrd="0" destOrd="0" presId="urn:microsoft.com/office/officeart/2005/8/layout/hierarchy1"/>
    <dgm:cxn modelId="{F4B6ED59-2A19-4413-A7D8-9922872E6A8D}" type="presParOf" srcId="{ABC9CE89-70C3-4463-85E8-581CA3AF7A23}" destId="{971B650D-88A0-4BE9-AA90-F70B94037FD3}" srcOrd="0" destOrd="0" presId="urn:microsoft.com/office/officeart/2005/8/layout/hierarchy1"/>
    <dgm:cxn modelId="{D7E99EDF-85A7-4B52-B1CA-D0E7EA747ED4}" type="presParOf" srcId="{971B650D-88A0-4BE9-AA90-F70B94037FD3}" destId="{EF01AFF0-6815-436C-A73E-04CEC9EE04AE}" srcOrd="0" destOrd="0" presId="urn:microsoft.com/office/officeart/2005/8/layout/hierarchy1"/>
    <dgm:cxn modelId="{0E9A3AAA-A438-498B-B2C3-3F3542389967}" type="presParOf" srcId="{971B650D-88A0-4BE9-AA90-F70B94037FD3}" destId="{2503018C-592D-4584-9261-E49FECBADB0A}" srcOrd="1" destOrd="0" presId="urn:microsoft.com/office/officeart/2005/8/layout/hierarchy1"/>
    <dgm:cxn modelId="{6D357E09-5F19-4532-BB2C-408D105AECF9}" type="presParOf" srcId="{ABC9CE89-70C3-4463-85E8-581CA3AF7A23}" destId="{8195903D-CDD1-4939-AD3A-0CD23488382C}" srcOrd="1" destOrd="0" presId="urn:microsoft.com/office/officeart/2005/8/layout/hierarchy1"/>
    <dgm:cxn modelId="{4133F5D3-76F0-431A-962D-77E2428F3B47}" type="presParOf" srcId="{8195903D-CDD1-4939-AD3A-0CD23488382C}" destId="{939AC75C-DF9C-4386-933A-9BC5C96F6945}" srcOrd="0" destOrd="0" presId="urn:microsoft.com/office/officeart/2005/8/layout/hierarchy1"/>
    <dgm:cxn modelId="{489EBC1A-01A2-4FE7-92A0-A69301F42DE2}" type="presParOf" srcId="{8195903D-CDD1-4939-AD3A-0CD23488382C}" destId="{1B683996-8CB4-42F1-8FD1-7BFD1987E587}" srcOrd="1" destOrd="0" presId="urn:microsoft.com/office/officeart/2005/8/layout/hierarchy1"/>
    <dgm:cxn modelId="{EB95335E-B279-4B54-9F44-8D3A65B28E90}" type="presParOf" srcId="{1B683996-8CB4-42F1-8FD1-7BFD1987E587}" destId="{2F14B8C1-39AF-44CB-9B2A-C32DC7BB12E1}" srcOrd="0" destOrd="0" presId="urn:microsoft.com/office/officeart/2005/8/layout/hierarchy1"/>
    <dgm:cxn modelId="{CFD733A9-396A-4C19-B018-DEB615B25A6F}" type="presParOf" srcId="{2F14B8C1-39AF-44CB-9B2A-C32DC7BB12E1}" destId="{23CA51C0-85FD-4CBD-ADC0-38D6C21C9991}" srcOrd="0" destOrd="0" presId="urn:microsoft.com/office/officeart/2005/8/layout/hierarchy1"/>
    <dgm:cxn modelId="{9B3B1698-38DC-4736-B1E5-C5AB76BFFD0A}" type="presParOf" srcId="{2F14B8C1-39AF-44CB-9B2A-C32DC7BB12E1}" destId="{3C902683-18C8-41EF-ABD7-13CFA4944150}" srcOrd="1" destOrd="0" presId="urn:microsoft.com/office/officeart/2005/8/layout/hierarchy1"/>
    <dgm:cxn modelId="{1DDD051B-4017-463E-AA3E-C2C01A0C30C7}" type="presParOf" srcId="{1B683996-8CB4-42F1-8FD1-7BFD1987E587}" destId="{19B5E275-1A69-4966-8DDE-D5E81BBEA27E}" srcOrd="1" destOrd="0" presId="urn:microsoft.com/office/officeart/2005/8/layout/hierarchy1"/>
    <dgm:cxn modelId="{557E8620-0F75-4E97-AADB-271B83CDED9A}" type="presParOf" srcId="{19B5E275-1A69-4966-8DDE-D5E81BBEA27E}" destId="{DE2D9A54-1B87-43BB-9AF5-30646A934FDC}" srcOrd="0" destOrd="0" presId="urn:microsoft.com/office/officeart/2005/8/layout/hierarchy1"/>
    <dgm:cxn modelId="{062F2B63-B197-481E-A947-90B0689E314E}" type="presParOf" srcId="{19B5E275-1A69-4966-8DDE-D5E81BBEA27E}" destId="{00D7F6C2-5DCD-4B60-9198-BC4480FF84E5}" srcOrd="1" destOrd="0" presId="urn:microsoft.com/office/officeart/2005/8/layout/hierarchy1"/>
    <dgm:cxn modelId="{EB53B84D-5A38-4447-8122-26E005913816}" type="presParOf" srcId="{00D7F6C2-5DCD-4B60-9198-BC4480FF84E5}" destId="{854379F6-12EB-4A27-B35D-BB2D05A5C08E}" srcOrd="0" destOrd="0" presId="urn:microsoft.com/office/officeart/2005/8/layout/hierarchy1"/>
    <dgm:cxn modelId="{494B18C7-607C-4E73-B373-10579822683D}" type="presParOf" srcId="{854379F6-12EB-4A27-B35D-BB2D05A5C08E}" destId="{8CFC99F4-F57D-47E4-8B93-9F267A4CB98B}" srcOrd="0" destOrd="0" presId="urn:microsoft.com/office/officeart/2005/8/layout/hierarchy1"/>
    <dgm:cxn modelId="{57D23CE9-B4C7-4C61-B463-D7C50D5BB5CF}" type="presParOf" srcId="{854379F6-12EB-4A27-B35D-BB2D05A5C08E}" destId="{C66A6B5D-B43E-4998-B704-6068EE8E7865}" srcOrd="1" destOrd="0" presId="urn:microsoft.com/office/officeart/2005/8/layout/hierarchy1"/>
    <dgm:cxn modelId="{16092303-4EF5-46E1-809D-C7477F8F8663}" type="presParOf" srcId="{00D7F6C2-5DCD-4B60-9198-BC4480FF84E5}" destId="{B477F056-F0A1-46AF-A1FA-ABA85E525771}" srcOrd="1" destOrd="0" presId="urn:microsoft.com/office/officeart/2005/8/layout/hierarchy1"/>
    <dgm:cxn modelId="{088F2C6A-4650-4A72-95D0-BD67478A875D}" type="presParOf" srcId="{B477F056-F0A1-46AF-A1FA-ABA85E525771}" destId="{FB2E002C-BD0D-46E9-8060-5A123132F96D}" srcOrd="0" destOrd="0" presId="urn:microsoft.com/office/officeart/2005/8/layout/hierarchy1"/>
    <dgm:cxn modelId="{4CAC9867-0F66-4C5C-BE58-968538F1F4D7}" type="presParOf" srcId="{B477F056-F0A1-46AF-A1FA-ABA85E525771}" destId="{05577628-5865-497C-AC98-600D5546D2ED}" srcOrd="1" destOrd="0" presId="urn:microsoft.com/office/officeart/2005/8/layout/hierarchy1"/>
    <dgm:cxn modelId="{4964E1CA-8A66-4B46-A3C6-252ABD02723C}" type="presParOf" srcId="{05577628-5865-497C-AC98-600D5546D2ED}" destId="{B63B4E1B-F335-4C58-8A84-D6123D73A868}" srcOrd="0" destOrd="0" presId="urn:microsoft.com/office/officeart/2005/8/layout/hierarchy1"/>
    <dgm:cxn modelId="{63DB4A2D-D2F7-45E6-8BE2-8DADD901B9FE}" type="presParOf" srcId="{B63B4E1B-F335-4C58-8A84-D6123D73A868}" destId="{F24CEB23-A138-4B72-A0EB-78566BB15149}" srcOrd="0" destOrd="0" presId="urn:microsoft.com/office/officeart/2005/8/layout/hierarchy1"/>
    <dgm:cxn modelId="{BAF119DC-E3B6-4569-B628-57C8BBF10B12}" type="presParOf" srcId="{B63B4E1B-F335-4C58-8A84-D6123D73A868}" destId="{B87E90E8-7F43-465B-903D-D82A061DBB82}" srcOrd="1" destOrd="0" presId="urn:microsoft.com/office/officeart/2005/8/layout/hierarchy1"/>
    <dgm:cxn modelId="{29709DF9-1006-4A71-AE00-85E511DB5E36}" type="presParOf" srcId="{05577628-5865-497C-AC98-600D5546D2ED}" destId="{93931EDE-F46E-4D95-8FEE-C1B3121A5DFA}" srcOrd="1" destOrd="0" presId="urn:microsoft.com/office/officeart/2005/8/layout/hierarchy1"/>
    <dgm:cxn modelId="{8121E1A1-5CA1-4A74-B0DE-41E35B7207D1}" type="presParOf" srcId="{8195903D-CDD1-4939-AD3A-0CD23488382C}" destId="{138165DC-04D3-4234-9DBD-2392E34C85FA}" srcOrd="2" destOrd="0" presId="urn:microsoft.com/office/officeart/2005/8/layout/hierarchy1"/>
    <dgm:cxn modelId="{576EB4FC-F24D-44CF-B317-3C2383200F42}" type="presParOf" srcId="{8195903D-CDD1-4939-AD3A-0CD23488382C}" destId="{E0443277-76F6-4E77-B084-5BA9CC3CD28E}" srcOrd="3" destOrd="0" presId="urn:microsoft.com/office/officeart/2005/8/layout/hierarchy1"/>
    <dgm:cxn modelId="{3E58749C-6051-4C0F-A296-B1DBAE7BC60F}" type="presParOf" srcId="{E0443277-76F6-4E77-B084-5BA9CC3CD28E}" destId="{10D4A3A6-4196-41D5-9ACC-F3CA116479D2}" srcOrd="0" destOrd="0" presId="urn:microsoft.com/office/officeart/2005/8/layout/hierarchy1"/>
    <dgm:cxn modelId="{05396727-8094-4397-89B3-9BEEB7D6340D}" type="presParOf" srcId="{10D4A3A6-4196-41D5-9ACC-F3CA116479D2}" destId="{A99C11EC-3744-4487-8982-409E58A4CB2B}" srcOrd="0" destOrd="0" presId="urn:microsoft.com/office/officeart/2005/8/layout/hierarchy1"/>
    <dgm:cxn modelId="{3053E726-79FD-4418-A240-058002669A74}" type="presParOf" srcId="{10D4A3A6-4196-41D5-9ACC-F3CA116479D2}" destId="{E61299B3-4285-40DD-B10A-181E015E2B89}" srcOrd="1" destOrd="0" presId="urn:microsoft.com/office/officeart/2005/8/layout/hierarchy1"/>
    <dgm:cxn modelId="{830988FC-B0DA-45FD-BF4F-4643741F873B}" type="presParOf" srcId="{E0443277-76F6-4E77-B084-5BA9CC3CD28E}" destId="{0D8A6CB3-9AC5-4F6A-85EE-91BBBE8B1235}" srcOrd="1" destOrd="0" presId="urn:microsoft.com/office/officeart/2005/8/layout/hierarchy1"/>
    <dgm:cxn modelId="{966A5F31-5094-4FFF-A1B9-DC8F28C50824}" type="presParOf" srcId="{0D8A6CB3-9AC5-4F6A-85EE-91BBBE8B1235}" destId="{29072CE9-BA7C-423C-8818-E02FC06EE8A9}" srcOrd="0" destOrd="0" presId="urn:microsoft.com/office/officeart/2005/8/layout/hierarchy1"/>
    <dgm:cxn modelId="{A78C1E9A-4419-4989-8993-797547875614}" type="presParOf" srcId="{0D8A6CB3-9AC5-4F6A-85EE-91BBBE8B1235}" destId="{8E6DE8D2-6D62-426D-9552-D240D3F1FB6C}" srcOrd="1" destOrd="0" presId="urn:microsoft.com/office/officeart/2005/8/layout/hierarchy1"/>
    <dgm:cxn modelId="{0FCA555C-C22C-4FFF-AFAC-A4FF27177E86}" type="presParOf" srcId="{8E6DE8D2-6D62-426D-9552-D240D3F1FB6C}" destId="{1F65A2EB-712F-4486-BA5E-4CDD0DCABAA2}" srcOrd="0" destOrd="0" presId="urn:microsoft.com/office/officeart/2005/8/layout/hierarchy1"/>
    <dgm:cxn modelId="{254173F5-64C2-4326-818D-8A3F9F70A0E8}" type="presParOf" srcId="{1F65A2EB-712F-4486-BA5E-4CDD0DCABAA2}" destId="{2A6C0B64-723D-4BA3-9061-57BE1A7C3EA0}" srcOrd="0" destOrd="0" presId="urn:microsoft.com/office/officeart/2005/8/layout/hierarchy1"/>
    <dgm:cxn modelId="{12C08FF4-A183-4F40-B6FA-064ADAEAB974}" type="presParOf" srcId="{1F65A2EB-712F-4486-BA5E-4CDD0DCABAA2}" destId="{D4942F96-5AC6-42D1-9FA0-9BB190A262BD}" srcOrd="1" destOrd="0" presId="urn:microsoft.com/office/officeart/2005/8/layout/hierarchy1"/>
    <dgm:cxn modelId="{2E5C8B36-F2F9-411D-9C77-F36A6E0189EA}" type="presParOf" srcId="{8E6DE8D2-6D62-426D-9552-D240D3F1FB6C}" destId="{00C46526-5F2F-49FD-BE0D-011B1BDF267A}" srcOrd="1" destOrd="0" presId="urn:microsoft.com/office/officeart/2005/8/layout/hierarchy1"/>
    <dgm:cxn modelId="{5B7335DF-5894-4BCD-975D-FC4C5DB25C47}" type="presParOf" srcId="{00C46526-5F2F-49FD-BE0D-011B1BDF267A}" destId="{1FBB8098-F237-4967-A26B-CD39213B2BE4}" srcOrd="0" destOrd="0" presId="urn:microsoft.com/office/officeart/2005/8/layout/hierarchy1"/>
    <dgm:cxn modelId="{2B0794C1-5E40-4768-AA98-7216D1EA8327}" type="presParOf" srcId="{00C46526-5F2F-49FD-BE0D-011B1BDF267A}" destId="{7173C643-9451-44A4-A5B7-4AC8AA95C428}" srcOrd="1" destOrd="0" presId="urn:microsoft.com/office/officeart/2005/8/layout/hierarchy1"/>
    <dgm:cxn modelId="{CA186E1F-9A45-44A2-B539-DBF065F11C8F}" type="presParOf" srcId="{7173C643-9451-44A4-A5B7-4AC8AA95C428}" destId="{82859C54-73B1-48E9-83A1-C40578A0AC74}" srcOrd="0" destOrd="0" presId="urn:microsoft.com/office/officeart/2005/8/layout/hierarchy1"/>
    <dgm:cxn modelId="{68983941-CB0F-4BA0-9205-F33FB18B8903}" type="presParOf" srcId="{82859C54-73B1-48E9-83A1-C40578A0AC74}" destId="{297B9851-E17C-4967-9F22-A715C88CB265}" srcOrd="0" destOrd="0" presId="urn:microsoft.com/office/officeart/2005/8/layout/hierarchy1"/>
    <dgm:cxn modelId="{E9F720C6-CD20-4C12-8E75-2D55B116D307}" type="presParOf" srcId="{82859C54-73B1-48E9-83A1-C40578A0AC74}" destId="{C95D5A43-C14E-48EC-9737-8F3F486E1A74}" srcOrd="1" destOrd="0" presId="urn:microsoft.com/office/officeart/2005/8/layout/hierarchy1"/>
    <dgm:cxn modelId="{B968FA33-5D61-44CA-8DC2-8BACC1F51D07}" type="presParOf" srcId="{7173C643-9451-44A4-A5B7-4AC8AA95C428}" destId="{E85F4217-83E9-465B-96E1-2A3FB4EFF7E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AA4FD84-05D5-4386-BF71-2631FD51F71E}">
      <dsp:nvSpPr>
        <dsp:cNvPr id="0" name=""/>
        <dsp:cNvSpPr/>
      </dsp:nvSpPr>
      <dsp:spPr>
        <a:xfrm>
          <a:off x="0" y="521439"/>
          <a:ext cx="828092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D8F169-394A-4973-B3EE-2DDED113EE9E}">
      <dsp:nvSpPr>
        <dsp:cNvPr id="0" name=""/>
        <dsp:cNvSpPr/>
      </dsp:nvSpPr>
      <dsp:spPr>
        <a:xfrm>
          <a:off x="396262" y="13176"/>
          <a:ext cx="7884657" cy="82812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1) це вид правової норми, а значить їй притаманні всі ознаки останньої (загальнообов’язковість, формальна визначеність, забезпечення її виконання державними примусом та ін.);</a:t>
          </a:r>
          <a:endParaRPr lang="ru-RU" sz="1400" kern="1200" dirty="0"/>
        </a:p>
      </dsp:txBody>
      <dsp:txXfrm>
        <a:off x="396262" y="13176"/>
        <a:ext cx="7884657" cy="828128"/>
      </dsp:txXfrm>
    </dsp:sp>
    <dsp:sp modelId="{D040AA8A-C6FB-45F7-9B93-3620C71E4C38}">
      <dsp:nvSpPr>
        <dsp:cNvPr id="0" name=""/>
        <dsp:cNvSpPr/>
      </dsp:nvSpPr>
      <dsp:spPr>
        <a:xfrm>
          <a:off x="0" y="1542150"/>
          <a:ext cx="828092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-3163842"/>
              <a:satOff val="-2079"/>
              <a:lumOff val="-4052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05DAB6-2D42-4D95-8248-FDAA6E77E2B0}">
      <dsp:nvSpPr>
        <dsp:cNvPr id="0" name=""/>
        <dsp:cNvSpPr/>
      </dsp:nvSpPr>
      <dsp:spPr>
        <a:xfrm>
          <a:off x="394233" y="1255839"/>
          <a:ext cx="7884657" cy="640550"/>
        </a:xfrm>
        <a:prstGeom prst="roundRect">
          <a:avLst/>
        </a:prstGeom>
        <a:solidFill>
          <a:schemeClr val="accent3">
            <a:hueOff val="-3163842"/>
            <a:satOff val="-2079"/>
            <a:lumOff val="-4052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2) вони спрямовані на реалізацію не приватного, а публічного інтересу;</a:t>
          </a:r>
          <a:endParaRPr lang="ru-RU" sz="1400" kern="1200" dirty="0"/>
        </a:p>
      </dsp:txBody>
      <dsp:txXfrm>
        <a:off x="394233" y="1255839"/>
        <a:ext cx="7884657" cy="640550"/>
      </dsp:txXfrm>
    </dsp:sp>
    <dsp:sp modelId="{179A5A27-300D-421C-8498-1D92160152CE}">
      <dsp:nvSpPr>
        <dsp:cNvPr id="0" name=""/>
        <dsp:cNvSpPr/>
      </dsp:nvSpPr>
      <dsp:spPr>
        <a:xfrm>
          <a:off x="0" y="2682155"/>
          <a:ext cx="828092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-6327683"/>
              <a:satOff val="-4157"/>
              <a:lumOff val="-8105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8FC293-7EBD-45CB-8116-9CAE2E5C138E}">
      <dsp:nvSpPr>
        <dsp:cNvPr id="0" name=""/>
        <dsp:cNvSpPr/>
      </dsp:nvSpPr>
      <dsp:spPr>
        <a:xfrm>
          <a:off x="394233" y="2276550"/>
          <a:ext cx="7884657" cy="759844"/>
        </a:xfrm>
        <a:prstGeom prst="roundRect">
          <a:avLst/>
        </a:prstGeom>
        <a:solidFill>
          <a:schemeClr val="accent3">
            <a:hueOff val="-6327683"/>
            <a:satOff val="-4157"/>
            <a:lumOff val="-8105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3) за їх допомогою забезпечується функціонування публічної адміністрації;</a:t>
          </a:r>
          <a:endParaRPr lang="ru-RU" sz="1400" kern="1200" dirty="0"/>
        </a:p>
      </dsp:txBody>
      <dsp:txXfrm>
        <a:off x="394233" y="2276550"/>
        <a:ext cx="7884657" cy="759844"/>
      </dsp:txXfrm>
    </dsp:sp>
    <dsp:sp modelId="{055CA157-E67B-40FA-9664-396301FA75DD}">
      <dsp:nvSpPr>
        <dsp:cNvPr id="0" name=""/>
        <dsp:cNvSpPr/>
      </dsp:nvSpPr>
      <dsp:spPr>
        <a:xfrm>
          <a:off x="0" y="3884152"/>
          <a:ext cx="828092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-9491525"/>
              <a:satOff val="-6236"/>
              <a:lumOff val="-12157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B966D5-16ED-4975-92CE-4F85A6381C73}">
      <dsp:nvSpPr>
        <dsp:cNvPr id="0" name=""/>
        <dsp:cNvSpPr/>
      </dsp:nvSpPr>
      <dsp:spPr>
        <a:xfrm>
          <a:off x="394233" y="3416555"/>
          <a:ext cx="7884657" cy="821836"/>
        </a:xfrm>
        <a:prstGeom prst="roundRect">
          <a:avLst/>
        </a:prstGeom>
        <a:solidFill>
          <a:schemeClr val="accent3">
            <a:hueOff val="-9491525"/>
            <a:satOff val="-6236"/>
            <a:lumOff val="-12157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4) предмет їх регулювання складає широке коло суспільних відносин, що складаються в процесі публічного управління, надання адміністративних послуг, застосування заходів адміністративного примусу до фізичних та юридичних осіб, оскарження дій та рішень суб’єктів владних повноважень;</a:t>
          </a:r>
          <a:endParaRPr lang="ru-RU" sz="1400" kern="1200" dirty="0"/>
        </a:p>
      </dsp:txBody>
      <dsp:txXfrm>
        <a:off x="394233" y="3416555"/>
        <a:ext cx="7884657" cy="821836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5B2B3DE-6420-41BE-9367-A50EB6099C2B}">
      <dsp:nvSpPr>
        <dsp:cNvPr id="0" name=""/>
        <dsp:cNvSpPr/>
      </dsp:nvSpPr>
      <dsp:spPr>
        <a:xfrm>
          <a:off x="5035748" y="4375986"/>
          <a:ext cx="91440" cy="5114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1466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826745-07F3-4FCB-8B66-7AD764E0FA80}">
      <dsp:nvSpPr>
        <dsp:cNvPr id="0" name=""/>
        <dsp:cNvSpPr/>
      </dsp:nvSpPr>
      <dsp:spPr>
        <a:xfrm>
          <a:off x="5035748" y="2747794"/>
          <a:ext cx="91440" cy="5114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1466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E18B7E-6BE9-482B-9A12-42E191A374C3}">
      <dsp:nvSpPr>
        <dsp:cNvPr id="0" name=""/>
        <dsp:cNvSpPr/>
      </dsp:nvSpPr>
      <dsp:spPr>
        <a:xfrm>
          <a:off x="4006754" y="1119602"/>
          <a:ext cx="1074714" cy="5114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549"/>
              </a:lnTo>
              <a:lnTo>
                <a:pt x="1074714" y="348549"/>
              </a:lnTo>
              <a:lnTo>
                <a:pt x="1074714" y="511466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30FAB2-341E-4AD7-B62C-C2A42843BB4B}">
      <dsp:nvSpPr>
        <dsp:cNvPr id="0" name=""/>
        <dsp:cNvSpPr/>
      </dsp:nvSpPr>
      <dsp:spPr>
        <a:xfrm>
          <a:off x="2886320" y="4375986"/>
          <a:ext cx="91440" cy="5114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1466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D2222D-FB52-4D1C-93C8-453685496C50}">
      <dsp:nvSpPr>
        <dsp:cNvPr id="0" name=""/>
        <dsp:cNvSpPr/>
      </dsp:nvSpPr>
      <dsp:spPr>
        <a:xfrm>
          <a:off x="2886320" y="2747794"/>
          <a:ext cx="91440" cy="5114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1466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CB06D2-E257-4D1D-829F-3220889DCE44}">
      <dsp:nvSpPr>
        <dsp:cNvPr id="0" name=""/>
        <dsp:cNvSpPr/>
      </dsp:nvSpPr>
      <dsp:spPr>
        <a:xfrm>
          <a:off x="2932040" y="1119602"/>
          <a:ext cx="1074714" cy="511466"/>
        </a:xfrm>
        <a:custGeom>
          <a:avLst/>
          <a:gdLst/>
          <a:ahLst/>
          <a:cxnLst/>
          <a:rect l="0" t="0" r="0" b="0"/>
          <a:pathLst>
            <a:path>
              <a:moveTo>
                <a:pt x="1074714" y="0"/>
              </a:moveTo>
              <a:lnTo>
                <a:pt x="1074714" y="348549"/>
              </a:lnTo>
              <a:lnTo>
                <a:pt x="0" y="348549"/>
              </a:lnTo>
              <a:lnTo>
                <a:pt x="0" y="511466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D447F0-6ED2-4C05-BFB3-B15FC5748786}">
      <dsp:nvSpPr>
        <dsp:cNvPr id="0" name=""/>
        <dsp:cNvSpPr/>
      </dsp:nvSpPr>
      <dsp:spPr>
        <a:xfrm>
          <a:off x="3127443" y="2877"/>
          <a:ext cx="1758623" cy="11167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A58C23-2216-4ACA-9164-9ED1FE6EB286}">
      <dsp:nvSpPr>
        <dsp:cNvPr id="0" name=""/>
        <dsp:cNvSpPr/>
      </dsp:nvSpPr>
      <dsp:spPr>
        <a:xfrm>
          <a:off x="3322845" y="188509"/>
          <a:ext cx="1758623" cy="11167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За адресами або суб’єктами:</a:t>
          </a:r>
          <a:endParaRPr lang="ru-RU" sz="1400" kern="1200" dirty="0"/>
        </a:p>
      </dsp:txBody>
      <dsp:txXfrm>
        <a:off x="3322845" y="188509"/>
        <a:ext cx="1758623" cy="1116725"/>
      </dsp:txXfrm>
    </dsp:sp>
    <dsp:sp modelId="{76443EAB-BDAF-4AA9-8700-04C6D5863E7D}">
      <dsp:nvSpPr>
        <dsp:cNvPr id="0" name=""/>
        <dsp:cNvSpPr/>
      </dsp:nvSpPr>
      <dsp:spPr>
        <a:xfrm>
          <a:off x="2052729" y="1631068"/>
          <a:ext cx="1758623" cy="11167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DE2139-2992-4FC9-9555-A2FCAF19C3C4}">
      <dsp:nvSpPr>
        <dsp:cNvPr id="0" name=""/>
        <dsp:cNvSpPr/>
      </dsp:nvSpPr>
      <dsp:spPr>
        <a:xfrm>
          <a:off x="2248131" y="1816701"/>
          <a:ext cx="1758623" cy="11167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а) адресовані органам державно-виконавчої влади;</a:t>
          </a:r>
          <a:endParaRPr lang="ru-RU" sz="1400" kern="1200" dirty="0"/>
        </a:p>
      </dsp:txBody>
      <dsp:txXfrm>
        <a:off x="2248131" y="1816701"/>
        <a:ext cx="1758623" cy="1116725"/>
      </dsp:txXfrm>
    </dsp:sp>
    <dsp:sp modelId="{533268D6-7185-4797-9C19-D4B6D0704AA3}">
      <dsp:nvSpPr>
        <dsp:cNvPr id="0" name=""/>
        <dsp:cNvSpPr/>
      </dsp:nvSpPr>
      <dsp:spPr>
        <a:xfrm>
          <a:off x="2052729" y="3259260"/>
          <a:ext cx="1758623" cy="11167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CE3C30-3E8D-40F4-B75F-9E2BE04D57AB}">
      <dsp:nvSpPr>
        <dsp:cNvPr id="0" name=""/>
        <dsp:cNvSpPr/>
      </dsp:nvSpPr>
      <dsp:spPr>
        <a:xfrm>
          <a:off x="2248131" y="3444893"/>
          <a:ext cx="1758623" cy="11167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б) адресовані іншим державним виконавчо-розпорядчим органам;</a:t>
          </a:r>
          <a:endParaRPr lang="ru-RU" sz="1400" kern="1200" dirty="0"/>
        </a:p>
      </dsp:txBody>
      <dsp:txXfrm>
        <a:off x="2248131" y="3444893"/>
        <a:ext cx="1758623" cy="1116725"/>
      </dsp:txXfrm>
    </dsp:sp>
    <dsp:sp modelId="{7F9C0C3A-74F6-4B28-9C1B-E45C872E8995}">
      <dsp:nvSpPr>
        <dsp:cNvPr id="0" name=""/>
        <dsp:cNvSpPr/>
      </dsp:nvSpPr>
      <dsp:spPr>
        <a:xfrm>
          <a:off x="2052729" y="4887452"/>
          <a:ext cx="1758623" cy="11167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CE9CA2-B65C-48F4-A601-C9DEBFA4ED18}">
      <dsp:nvSpPr>
        <dsp:cNvPr id="0" name=""/>
        <dsp:cNvSpPr/>
      </dsp:nvSpPr>
      <dsp:spPr>
        <a:xfrm>
          <a:off x="2248131" y="5073085"/>
          <a:ext cx="1758623" cy="11167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в) адресовані державним службовцям</a:t>
          </a:r>
          <a:endParaRPr lang="ru-RU" sz="1400" kern="1200" dirty="0"/>
        </a:p>
      </dsp:txBody>
      <dsp:txXfrm>
        <a:off x="2248131" y="5073085"/>
        <a:ext cx="1758623" cy="1116725"/>
      </dsp:txXfrm>
    </dsp:sp>
    <dsp:sp modelId="{FAEA94AC-9EAB-4DBA-87A3-B8E531BB85AA}">
      <dsp:nvSpPr>
        <dsp:cNvPr id="0" name=""/>
        <dsp:cNvSpPr/>
      </dsp:nvSpPr>
      <dsp:spPr>
        <a:xfrm>
          <a:off x="4202157" y="1631068"/>
          <a:ext cx="1758623" cy="11167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E4CBB2-4CFF-4895-AAC0-CEC2CCE7067E}">
      <dsp:nvSpPr>
        <dsp:cNvPr id="0" name=""/>
        <dsp:cNvSpPr/>
      </dsp:nvSpPr>
      <dsp:spPr>
        <a:xfrm>
          <a:off x="4397559" y="1816701"/>
          <a:ext cx="1758623" cy="11167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г) адресовані державним підприємствам, закладам, організаціям;</a:t>
          </a:r>
          <a:endParaRPr lang="ru-RU" sz="1400" kern="1200" dirty="0"/>
        </a:p>
      </dsp:txBody>
      <dsp:txXfrm>
        <a:off x="4397559" y="1816701"/>
        <a:ext cx="1758623" cy="1116725"/>
      </dsp:txXfrm>
    </dsp:sp>
    <dsp:sp modelId="{55D83D70-D253-4686-9FD7-4BD95919D142}">
      <dsp:nvSpPr>
        <dsp:cNvPr id="0" name=""/>
        <dsp:cNvSpPr/>
      </dsp:nvSpPr>
      <dsp:spPr>
        <a:xfrm>
          <a:off x="4202157" y="3259260"/>
          <a:ext cx="1758623" cy="11167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2D1677-40EC-47F4-927B-E114A3F9CD8C}">
      <dsp:nvSpPr>
        <dsp:cNvPr id="0" name=""/>
        <dsp:cNvSpPr/>
      </dsp:nvSpPr>
      <dsp:spPr>
        <a:xfrm>
          <a:off x="4397559" y="3444893"/>
          <a:ext cx="1758623" cy="11167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д) адресовані недержавним об’єднанням, підприємствам, закладам;</a:t>
          </a:r>
          <a:endParaRPr lang="ru-RU" sz="1400" kern="1200" dirty="0"/>
        </a:p>
      </dsp:txBody>
      <dsp:txXfrm>
        <a:off x="4397559" y="3444893"/>
        <a:ext cx="1758623" cy="1116725"/>
      </dsp:txXfrm>
    </dsp:sp>
    <dsp:sp modelId="{F1C59946-29F6-47E4-9DD1-1BAB88E319E3}">
      <dsp:nvSpPr>
        <dsp:cNvPr id="0" name=""/>
        <dsp:cNvSpPr/>
      </dsp:nvSpPr>
      <dsp:spPr>
        <a:xfrm>
          <a:off x="4202157" y="4887452"/>
          <a:ext cx="1758623" cy="11167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6264B4-8162-49AA-9069-44F132808E24}">
      <dsp:nvSpPr>
        <dsp:cNvPr id="0" name=""/>
        <dsp:cNvSpPr/>
      </dsp:nvSpPr>
      <dsp:spPr>
        <a:xfrm>
          <a:off x="4397559" y="5073085"/>
          <a:ext cx="1758623" cy="11167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є) адресовані громадянам.</a:t>
          </a:r>
          <a:endParaRPr lang="ru-RU" sz="1400" kern="1200" dirty="0"/>
        </a:p>
      </dsp:txBody>
      <dsp:txXfrm>
        <a:off x="4397559" y="5073085"/>
        <a:ext cx="1758623" cy="1116725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213564-5A50-47F7-9D34-7714CD5A29BD}">
      <dsp:nvSpPr>
        <dsp:cNvPr id="0" name=""/>
        <dsp:cNvSpPr/>
      </dsp:nvSpPr>
      <dsp:spPr>
        <a:xfrm>
          <a:off x="0" y="574766"/>
          <a:ext cx="8424936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E60D3F-A6C7-4472-9B4E-1A68A06527B8}">
      <dsp:nvSpPr>
        <dsp:cNvPr id="0" name=""/>
        <dsp:cNvSpPr/>
      </dsp:nvSpPr>
      <dsp:spPr>
        <a:xfrm>
          <a:off x="401089" y="22758"/>
          <a:ext cx="8021781" cy="10833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а) зобов’язуючі (приписні) -</a:t>
          </a:r>
          <a:r>
            <a:rPr lang="uk-UA" sz="1400" kern="1200" dirty="0" smtClean="0"/>
            <a:t> ці норми зобов’язують здійснювати певні дії при виникненні передбачених ними умов. Наприклад, під час прийому на роботу організація зобов’язана видати наказ;</a:t>
          </a:r>
          <a:endParaRPr lang="ru-RU" sz="1400" kern="1200" dirty="0"/>
        </a:p>
      </dsp:txBody>
      <dsp:txXfrm>
        <a:off x="401089" y="22758"/>
        <a:ext cx="8021781" cy="1083368"/>
      </dsp:txXfrm>
    </dsp:sp>
    <dsp:sp modelId="{DD822C1A-77D0-4603-BBC9-C77B82053DC0}">
      <dsp:nvSpPr>
        <dsp:cNvPr id="0" name=""/>
        <dsp:cNvSpPr/>
      </dsp:nvSpPr>
      <dsp:spPr>
        <a:xfrm>
          <a:off x="0" y="2398187"/>
          <a:ext cx="8424936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577895-C166-4275-81B8-7BE2D4449B98}">
      <dsp:nvSpPr>
        <dsp:cNvPr id="0" name=""/>
        <dsp:cNvSpPr/>
      </dsp:nvSpPr>
      <dsp:spPr>
        <a:xfrm>
          <a:off x="401089" y="1676366"/>
          <a:ext cx="8021781" cy="12531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б) заборонні -</a:t>
          </a:r>
          <a:r>
            <a:rPr lang="uk-UA" sz="1400" kern="1200" dirty="0" smtClean="0"/>
            <a:t> ці норми забороняють вчинення тих чи інших дій в умовах, які нею визначені. Заборони можуть мати або загальний, або спеціальний характер, Наприклад, заборона вчиняти дії, що підпадають під ознаки адміністративного правопорушення, є загальною, а заборона міліції застосовувати спеціальні засоби щодо неповнолітніх - спеціальною;</a:t>
          </a:r>
          <a:endParaRPr lang="ru-RU" sz="1400" kern="1200" dirty="0"/>
        </a:p>
      </dsp:txBody>
      <dsp:txXfrm>
        <a:off x="401089" y="1676366"/>
        <a:ext cx="8021781" cy="1253180"/>
      </dsp:txXfrm>
    </dsp:sp>
    <dsp:sp modelId="{D1EF21F5-760C-42C7-B40A-C5479E2C02FA}">
      <dsp:nvSpPr>
        <dsp:cNvPr id="0" name=""/>
        <dsp:cNvSpPr/>
      </dsp:nvSpPr>
      <dsp:spPr>
        <a:xfrm>
          <a:off x="0" y="4126377"/>
          <a:ext cx="8424936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FBDEBF-BABE-42E7-B4BE-D6BFEFEB91BB}">
      <dsp:nvSpPr>
        <dsp:cNvPr id="0" name=""/>
        <dsp:cNvSpPr/>
      </dsp:nvSpPr>
      <dsp:spPr>
        <a:xfrm>
          <a:off x="401089" y="3499787"/>
          <a:ext cx="8021781" cy="11579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в) повноважні</a:t>
          </a:r>
          <a:r>
            <a:rPr lang="uk-UA" sz="1400" kern="1200" dirty="0" smtClean="0"/>
            <a:t> (дозвільні, диспозитивні) - ці норми уповноважують адресата (або дозволяють йому) діяти в рамках вимог норми за своїм розсудом, проте, підкоряючись правовому режиму, який нею встановлено. Фактично ці норми надають адресату вибір: або чинити певні дії, або не чинити їх. Конкретний юридичний зміст цих норм залежить від особливостей їх адресата.</a:t>
          </a:r>
          <a:endParaRPr lang="ru-RU" sz="1400" kern="1200" dirty="0"/>
        </a:p>
      </dsp:txBody>
      <dsp:txXfrm>
        <a:off x="401089" y="3499787"/>
        <a:ext cx="8021781" cy="115795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313F8D8-121C-433E-8D91-4AD5E49B0F6F}">
      <dsp:nvSpPr>
        <dsp:cNvPr id="0" name=""/>
        <dsp:cNvSpPr/>
      </dsp:nvSpPr>
      <dsp:spPr>
        <a:xfrm>
          <a:off x="0" y="876504"/>
          <a:ext cx="8136904" cy="146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387612-B16E-4E87-AAB3-51FB0E5FF05E}">
      <dsp:nvSpPr>
        <dsp:cNvPr id="0" name=""/>
        <dsp:cNvSpPr/>
      </dsp:nvSpPr>
      <dsp:spPr>
        <a:xfrm>
          <a:off x="387377" y="28625"/>
          <a:ext cx="7747532" cy="17039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i="1" kern="1200" dirty="0" smtClean="0"/>
            <a:t>г) стимулюючі (заохочувальні) -</a:t>
          </a:r>
          <a:r>
            <a:rPr lang="uk-UA" sz="1600" kern="1200" dirty="0" smtClean="0"/>
            <a:t> це норми, що забезпечують за допомогою засобів матеріального або морального впливу належну поведінку учасників управлінських відносин, встановлюють різні пільги (наприклад, у сфері оподаткування).</a:t>
          </a:r>
          <a:endParaRPr lang="ru-RU" sz="1600" kern="1200" dirty="0"/>
        </a:p>
      </dsp:txBody>
      <dsp:txXfrm>
        <a:off x="387377" y="28625"/>
        <a:ext cx="7747532" cy="1703958"/>
      </dsp:txXfrm>
    </dsp:sp>
    <dsp:sp modelId="{C2AE6942-6FC5-4D4D-AE97-DD005C513FEA}">
      <dsp:nvSpPr>
        <dsp:cNvPr id="0" name=""/>
        <dsp:cNvSpPr/>
      </dsp:nvSpPr>
      <dsp:spPr>
        <a:xfrm>
          <a:off x="0" y="4126398"/>
          <a:ext cx="8136904" cy="146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F9B101-A93A-48C9-B190-0EE9EFDA169F}">
      <dsp:nvSpPr>
        <dsp:cNvPr id="0" name=""/>
        <dsp:cNvSpPr/>
      </dsp:nvSpPr>
      <dsp:spPr>
        <a:xfrm>
          <a:off x="387377" y="2651304"/>
          <a:ext cx="7747532" cy="23311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i="1" kern="1200" dirty="0" smtClean="0"/>
            <a:t>д) рекомендаційні -</a:t>
          </a:r>
          <a:r>
            <a:rPr lang="uk-UA" sz="1600" kern="1200" dirty="0" smtClean="0"/>
            <a:t> особливість правової природи цих норм у тому, що рекомендації, саме вони містяться у таких нормах, як правило, не мають юридично-обов’язкового характеру. Такого роду норми не містять у собі прямо виражених приписів, а дають можливість пошуку найбільш доцільних варіантів розв’язання завдань, що виникають.</a:t>
          </a:r>
          <a:endParaRPr lang="ru-RU" sz="1600" kern="1200" dirty="0"/>
        </a:p>
      </dsp:txBody>
      <dsp:txXfrm>
        <a:off x="387377" y="2651304"/>
        <a:ext cx="7747532" cy="2331174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D2BF27-0770-4CA8-B41D-95C0FBC7FA3D}">
      <dsp:nvSpPr>
        <dsp:cNvPr id="0" name=""/>
        <dsp:cNvSpPr/>
      </dsp:nvSpPr>
      <dsp:spPr>
        <a:xfrm>
          <a:off x="0" y="679570"/>
          <a:ext cx="7920880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8D0C93-F1CD-46BC-B4C0-75B6B54CF337}">
      <dsp:nvSpPr>
        <dsp:cNvPr id="0" name=""/>
        <dsp:cNvSpPr/>
      </dsp:nvSpPr>
      <dsp:spPr>
        <a:xfrm>
          <a:off x="377092" y="285545"/>
          <a:ext cx="7541845" cy="1353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а) матеріальні -</a:t>
          </a:r>
          <a:r>
            <a:rPr lang="uk-UA" sz="1400" kern="1200" dirty="0" smtClean="0"/>
            <a:t> характеризуються тим, що юридично закріплюють комплекс обов’язків і прав, а також відповідальність учасників управлінських відносин, тобто фактично їх адміністративно-правовий статус. У них знаходить вияв той правовий режим, у рамках якого повинна функціонувати система публічного управління. Такі норми нерідко називають статичними;</a:t>
          </a:r>
          <a:endParaRPr lang="ru-RU" sz="1400" kern="1200" dirty="0"/>
        </a:p>
      </dsp:txBody>
      <dsp:txXfrm>
        <a:off x="377092" y="285545"/>
        <a:ext cx="7541845" cy="1353425"/>
      </dsp:txXfrm>
    </dsp:sp>
    <dsp:sp modelId="{95905D74-CA4B-4B7A-B659-A1575274133A}">
      <dsp:nvSpPr>
        <dsp:cNvPr id="0" name=""/>
        <dsp:cNvSpPr/>
      </dsp:nvSpPr>
      <dsp:spPr>
        <a:xfrm>
          <a:off x="0" y="3204798"/>
          <a:ext cx="7920880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EDEA2A-C4FA-4431-9676-3E028F7CF0AE}">
      <dsp:nvSpPr>
        <dsp:cNvPr id="0" name=""/>
        <dsp:cNvSpPr/>
      </dsp:nvSpPr>
      <dsp:spPr>
        <a:xfrm>
          <a:off x="377092" y="2668570"/>
          <a:ext cx="7541845" cy="14956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б) процесуальні -</a:t>
          </a:r>
          <a:r>
            <a:rPr lang="uk-UA" sz="1400" kern="1200" dirty="0" smtClean="0"/>
            <a:t> регламентують динаміку публічного управління і пов’язаних з ними управлінських відносин. Ними визначається порядок прийому, розгляду, вирішення скарг і заяв, порядок провадження у справах про адміністративні правопорушення тощо. Їх призначення - визначати порядок реалізації юридичних обов’язків і прав, встановлених матеріальними нормами.</a:t>
          </a:r>
          <a:endParaRPr lang="ru-RU" sz="1400" kern="1200" dirty="0"/>
        </a:p>
      </dsp:txBody>
      <dsp:txXfrm>
        <a:off x="377092" y="2668570"/>
        <a:ext cx="7541845" cy="1495627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10470E-87AC-4562-8B89-D63C328CD41D}">
      <dsp:nvSpPr>
        <dsp:cNvPr id="0" name=""/>
        <dsp:cNvSpPr/>
      </dsp:nvSpPr>
      <dsp:spPr>
        <a:xfrm>
          <a:off x="0" y="861027"/>
          <a:ext cx="8424936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16E1D5-5DBF-4407-A067-9B1681301EE8}">
      <dsp:nvSpPr>
        <dsp:cNvPr id="0" name=""/>
        <dsp:cNvSpPr/>
      </dsp:nvSpPr>
      <dsp:spPr>
        <a:xfrm>
          <a:off x="401089" y="61959"/>
          <a:ext cx="8021781" cy="113854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5) вони забезпечують реалізацію регулятивної та охоронної функцій адміністративного та інших галузей права в багатьох сферах суспільного життя (економіка, освіта, будівництво, охорона здоров'я, внутрішні справи та ін.); </a:t>
          </a:r>
          <a:endParaRPr lang="ru-RU" sz="1400" kern="1200" dirty="0"/>
        </a:p>
      </dsp:txBody>
      <dsp:txXfrm>
        <a:off x="401089" y="61959"/>
        <a:ext cx="8021781" cy="1138548"/>
      </dsp:txXfrm>
    </dsp:sp>
    <dsp:sp modelId="{7CAF5624-368A-4AEB-A4F1-EB8E3CB8A4FC}">
      <dsp:nvSpPr>
        <dsp:cNvPr id="0" name=""/>
        <dsp:cNvSpPr/>
      </dsp:nvSpPr>
      <dsp:spPr>
        <a:xfrm>
          <a:off x="0" y="2289420"/>
          <a:ext cx="8424936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-3163842"/>
              <a:satOff val="-2079"/>
              <a:lumOff val="-4052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8102B3-853D-4C90-A61F-93E38B3DD076}">
      <dsp:nvSpPr>
        <dsp:cNvPr id="0" name=""/>
        <dsp:cNvSpPr/>
      </dsp:nvSpPr>
      <dsp:spPr>
        <a:xfrm>
          <a:off x="401089" y="1564827"/>
          <a:ext cx="8021781" cy="1064072"/>
        </a:xfrm>
        <a:prstGeom prst="roundRect">
          <a:avLst/>
        </a:prstGeom>
        <a:solidFill>
          <a:schemeClr val="accent3">
            <a:hueOff val="-3163842"/>
            <a:satOff val="-2079"/>
            <a:lumOff val="-4052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6) вони є головним інструментом реалізації методу адміністративного права, тобто в них закріплюються приписи, заборони та дозволи, що використовуються публічною адміністрацією для регулювання суспільних відносин; </a:t>
          </a:r>
          <a:endParaRPr lang="ru-RU" sz="1400" kern="1200" dirty="0"/>
        </a:p>
      </dsp:txBody>
      <dsp:txXfrm>
        <a:off x="401089" y="1564827"/>
        <a:ext cx="8021781" cy="1064072"/>
      </dsp:txXfrm>
    </dsp:sp>
    <dsp:sp modelId="{48E3D6FE-23CC-466E-A9CC-666BF6980995}">
      <dsp:nvSpPr>
        <dsp:cNvPr id="0" name=""/>
        <dsp:cNvSpPr/>
      </dsp:nvSpPr>
      <dsp:spPr>
        <a:xfrm>
          <a:off x="0" y="3689011"/>
          <a:ext cx="8424936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-6327683"/>
              <a:satOff val="-4157"/>
              <a:lumOff val="-8105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DC44D4-B102-4668-93E7-71D7813B2238}">
      <dsp:nvSpPr>
        <dsp:cNvPr id="0" name=""/>
        <dsp:cNvSpPr/>
      </dsp:nvSpPr>
      <dsp:spPr>
        <a:xfrm>
          <a:off x="401089" y="2993220"/>
          <a:ext cx="8021781" cy="1035271"/>
        </a:xfrm>
        <a:prstGeom prst="roundRect">
          <a:avLst/>
        </a:prstGeom>
        <a:solidFill>
          <a:schemeClr val="accent3">
            <a:hueOff val="-6327683"/>
            <a:satOff val="-4157"/>
            <a:lumOff val="-8105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7) вони не систематизовані, а містяться в різних за юридичною силою нормативно-правових актах: законах, підзаконних нормативно-правових актах публічної адміністрації, в тому числі органів місцевого самоврядування;7)</a:t>
          </a:r>
          <a:endParaRPr lang="ru-RU" sz="1400" kern="1200" dirty="0"/>
        </a:p>
      </dsp:txBody>
      <dsp:txXfrm>
        <a:off x="401089" y="2993220"/>
        <a:ext cx="8021781" cy="1035271"/>
      </dsp:txXfrm>
    </dsp:sp>
    <dsp:sp modelId="{93EFC544-12B8-45F9-8110-EFF9D34F625B}">
      <dsp:nvSpPr>
        <dsp:cNvPr id="0" name=""/>
        <dsp:cNvSpPr/>
      </dsp:nvSpPr>
      <dsp:spPr>
        <a:xfrm>
          <a:off x="0" y="5479120"/>
          <a:ext cx="8424936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-9491525"/>
              <a:satOff val="-6236"/>
              <a:lumOff val="-12157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AA8C2F-CADC-4131-8666-E0D1400F5EFD}">
      <dsp:nvSpPr>
        <dsp:cNvPr id="0" name=""/>
        <dsp:cNvSpPr/>
      </dsp:nvSpPr>
      <dsp:spPr>
        <a:xfrm>
          <a:off x="360041" y="4491471"/>
          <a:ext cx="8021781" cy="1425788"/>
        </a:xfrm>
        <a:prstGeom prst="roundRect">
          <a:avLst/>
        </a:prstGeom>
        <a:solidFill>
          <a:schemeClr val="accent3">
            <a:hueOff val="-9491525"/>
            <a:satOff val="-6236"/>
            <a:lumOff val="-12157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8) серед джерел адміністративно-правових норм домінують акти одностороннього волевиявлення (укази, розпорядження, накази).</a:t>
          </a:r>
          <a:endParaRPr lang="ru-RU" sz="1400" kern="1200" dirty="0"/>
        </a:p>
      </dsp:txBody>
      <dsp:txXfrm>
        <a:off x="360041" y="4491471"/>
        <a:ext cx="8021781" cy="1425788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F1C7B6-9FE5-46F8-B777-59EAD1996B17}">
      <dsp:nvSpPr>
        <dsp:cNvPr id="0" name=""/>
        <dsp:cNvSpPr/>
      </dsp:nvSpPr>
      <dsp:spPr>
        <a:xfrm>
          <a:off x="0" y="61652"/>
          <a:ext cx="6792416" cy="128169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- вказує на фактичні умови, за наявності яких слід керуватися цією нормою.</a:t>
          </a:r>
          <a:endParaRPr lang="ru-RU" sz="1900" kern="1200" dirty="0"/>
        </a:p>
      </dsp:txBody>
      <dsp:txXfrm>
        <a:off x="0" y="61652"/>
        <a:ext cx="6792416" cy="1281698"/>
      </dsp:txXfrm>
    </dsp:sp>
    <dsp:sp modelId="{4272E741-FBCF-444E-8EA8-A3CA2F7FDA4C}">
      <dsp:nvSpPr>
        <dsp:cNvPr id="0" name=""/>
        <dsp:cNvSpPr/>
      </dsp:nvSpPr>
      <dsp:spPr>
        <a:xfrm>
          <a:off x="0" y="1343350"/>
          <a:ext cx="6792416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659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1500" b="1" i="1" kern="1200" dirty="0" smtClean="0"/>
            <a:t>гіпотеза</a:t>
          </a:r>
          <a:endParaRPr lang="ru-RU" sz="1500" b="1" i="1" kern="1200" dirty="0"/>
        </a:p>
      </dsp:txBody>
      <dsp:txXfrm>
        <a:off x="0" y="1343350"/>
        <a:ext cx="6792416" cy="314640"/>
      </dsp:txXfrm>
    </dsp:sp>
    <dsp:sp modelId="{661A7401-D8EC-4CEB-8E45-C83DAC99B52B}">
      <dsp:nvSpPr>
        <dsp:cNvPr id="0" name=""/>
        <dsp:cNvSpPr/>
      </dsp:nvSpPr>
      <dsp:spPr>
        <a:xfrm>
          <a:off x="0" y="1657990"/>
          <a:ext cx="6792416" cy="1281698"/>
        </a:xfrm>
        <a:prstGeom prst="roundRect">
          <a:avLst/>
        </a:prstGeom>
        <a:solidFill>
          <a:schemeClr val="accent3">
            <a:hueOff val="-4745762"/>
            <a:satOff val="-3118"/>
            <a:lumOff val="-6078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- закріплює конкретне правило поведінки суб’єктів  адміністративного права яке сформульовано у вигляді приписів, заборон, </a:t>
          </a:r>
          <a:r>
            <a:rPr lang="uk-UA" sz="1900" kern="1200" dirty="0" err="1" smtClean="0"/>
            <a:t>дозволень</a:t>
          </a:r>
          <a:r>
            <a:rPr lang="uk-UA" sz="1900" kern="1200" dirty="0" smtClean="0"/>
            <a:t> </a:t>
          </a:r>
          <a:endParaRPr lang="ru-RU" sz="1900" kern="1200" dirty="0"/>
        </a:p>
      </dsp:txBody>
      <dsp:txXfrm>
        <a:off x="0" y="1657990"/>
        <a:ext cx="6792416" cy="1281698"/>
      </dsp:txXfrm>
    </dsp:sp>
    <dsp:sp modelId="{269552A8-C223-4CA7-BB00-E3E3696A8922}">
      <dsp:nvSpPr>
        <dsp:cNvPr id="0" name=""/>
        <dsp:cNvSpPr/>
      </dsp:nvSpPr>
      <dsp:spPr>
        <a:xfrm>
          <a:off x="0" y="2939689"/>
          <a:ext cx="6792416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659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1500" b="1" i="1" kern="1200" dirty="0" smtClean="0"/>
            <a:t>диспозиція</a:t>
          </a:r>
          <a:endParaRPr lang="ru-RU" sz="1500" b="1" i="1" kern="1200" dirty="0"/>
        </a:p>
      </dsp:txBody>
      <dsp:txXfrm>
        <a:off x="0" y="2939689"/>
        <a:ext cx="6792416" cy="314640"/>
      </dsp:txXfrm>
    </dsp:sp>
    <dsp:sp modelId="{04F288E0-C631-4EDA-993D-D29364C72335}">
      <dsp:nvSpPr>
        <dsp:cNvPr id="0" name=""/>
        <dsp:cNvSpPr/>
      </dsp:nvSpPr>
      <dsp:spPr>
        <a:xfrm>
          <a:off x="0" y="3254329"/>
          <a:ext cx="6792416" cy="1281698"/>
        </a:xfrm>
        <a:prstGeom prst="roundRect">
          <a:avLst/>
        </a:prstGeom>
        <a:solidFill>
          <a:schemeClr val="accent3">
            <a:hueOff val="-9491525"/>
            <a:satOff val="-6236"/>
            <a:lumOff val="-12157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- вказує на вплив, який застосовується державою у випадку порушення тих чи інших правил, передбачених нормою, тобто це конкретний захід дисциплінарного або адміністративного примусу. </a:t>
          </a:r>
          <a:endParaRPr lang="ru-RU" sz="1900" kern="1200" dirty="0"/>
        </a:p>
      </dsp:txBody>
      <dsp:txXfrm>
        <a:off x="0" y="3254329"/>
        <a:ext cx="6792416" cy="1281698"/>
      </dsp:txXfrm>
    </dsp:sp>
    <dsp:sp modelId="{9B50E9B2-C560-449A-9085-90D1FD515200}">
      <dsp:nvSpPr>
        <dsp:cNvPr id="0" name=""/>
        <dsp:cNvSpPr/>
      </dsp:nvSpPr>
      <dsp:spPr>
        <a:xfrm>
          <a:off x="0" y="4536027"/>
          <a:ext cx="6792416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659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1500" b="1" i="1" kern="1200" dirty="0" smtClean="0"/>
            <a:t>санкція</a:t>
          </a:r>
          <a:endParaRPr lang="ru-RU" sz="1500" b="1" i="1" kern="1200" dirty="0"/>
        </a:p>
      </dsp:txBody>
      <dsp:txXfrm>
        <a:off x="0" y="4536027"/>
        <a:ext cx="6792416" cy="31464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5BB0EC-189E-4613-B17A-17B6BB7998E6}">
      <dsp:nvSpPr>
        <dsp:cNvPr id="0" name=""/>
        <dsp:cNvSpPr/>
      </dsp:nvSpPr>
      <dsp:spPr>
        <a:xfrm rot="5400000">
          <a:off x="4272597" y="-1521959"/>
          <a:ext cx="1247892" cy="46085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dirty="0" smtClean="0"/>
            <a:t>регулятивні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dirty="0" smtClean="0"/>
            <a:t>охоронні</a:t>
          </a:r>
          <a:endParaRPr lang="ru-RU" sz="2300" kern="1200" dirty="0"/>
        </a:p>
      </dsp:txBody>
      <dsp:txXfrm rot="5400000">
        <a:off x="4272597" y="-1521959"/>
        <a:ext cx="1247892" cy="4608512"/>
      </dsp:txXfrm>
    </dsp:sp>
    <dsp:sp modelId="{78F662AD-FE48-4D93-8696-BC6370AA868F}">
      <dsp:nvSpPr>
        <dsp:cNvPr id="0" name=""/>
        <dsp:cNvSpPr/>
      </dsp:nvSpPr>
      <dsp:spPr>
        <a:xfrm>
          <a:off x="0" y="2363"/>
          <a:ext cx="2592288" cy="1559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За функціональним призначенням виділяють :</a:t>
          </a:r>
          <a:endParaRPr lang="ru-RU" sz="2100" kern="1200" dirty="0"/>
        </a:p>
      </dsp:txBody>
      <dsp:txXfrm>
        <a:off x="0" y="2363"/>
        <a:ext cx="2592288" cy="1559866"/>
      </dsp:txXfrm>
    </dsp:sp>
    <dsp:sp modelId="{754701D6-FAB4-4EDB-8426-AB2507809999}">
      <dsp:nvSpPr>
        <dsp:cNvPr id="0" name=""/>
        <dsp:cNvSpPr/>
      </dsp:nvSpPr>
      <dsp:spPr>
        <a:xfrm rot="5400000">
          <a:off x="4272597" y="115899"/>
          <a:ext cx="1247892" cy="46085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dirty="0" smtClean="0"/>
            <a:t>матеріальні 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dirty="0" smtClean="0"/>
            <a:t>процесуальні</a:t>
          </a:r>
          <a:endParaRPr lang="ru-RU" sz="2300" kern="1200" dirty="0"/>
        </a:p>
      </dsp:txBody>
      <dsp:txXfrm rot="5400000">
        <a:off x="4272597" y="115899"/>
        <a:ext cx="1247892" cy="4608512"/>
      </dsp:txXfrm>
    </dsp:sp>
    <dsp:sp modelId="{7007128A-97CE-4E0C-ADC6-81AAED978366}">
      <dsp:nvSpPr>
        <dsp:cNvPr id="0" name=""/>
        <dsp:cNvSpPr/>
      </dsp:nvSpPr>
      <dsp:spPr>
        <a:xfrm>
          <a:off x="0" y="1640222"/>
          <a:ext cx="2592288" cy="1559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За змістом</a:t>
          </a:r>
          <a:endParaRPr lang="ru-RU" sz="2100" kern="1200" dirty="0"/>
        </a:p>
      </dsp:txBody>
      <dsp:txXfrm>
        <a:off x="0" y="1640222"/>
        <a:ext cx="2592288" cy="1559866"/>
      </dsp:txXfrm>
    </dsp:sp>
    <dsp:sp modelId="{63E7EA1B-2D17-463B-82A4-60A4EF80C418}">
      <dsp:nvSpPr>
        <dsp:cNvPr id="0" name=""/>
        <dsp:cNvSpPr/>
      </dsp:nvSpPr>
      <dsp:spPr>
        <a:xfrm rot="5400000">
          <a:off x="4272597" y="1753759"/>
          <a:ext cx="1247892" cy="46085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dirty="0" smtClean="0"/>
            <a:t>загальні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dirty="0" smtClean="0"/>
            <a:t>міжгалузеві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dirty="0" smtClean="0"/>
            <a:t>локальні</a:t>
          </a:r>
          <a:endParaRPr lang="ru-RU" sz="2300" kern="1200" dirty="0"/>
        </a:p>
      </dsp:txBody>
      <dsp:txXfrm rot="5400000">
        <a:off x="4272597" y="1753759"/>
        <a:ext cx="1247892" cy="4608512"/>
      </dsp:txXfrm>
    </dsp:sp>
    <dsp:sp modelId="{3E768737-AD29-415E-B859-3560428186CF}">
      <dsp:nvSpPr>
        <dsp:cNvPr id="0" name=""/>
        <dsp:cNvSpPr/>
      </dsp:nvSpPr>
      <dsp:spPr>
        <a:xfrm>
          <a:off x="0" y="3278082"/>
          <a:ext cx="2592288" cy="1559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За ступенем загальності </a:t>
          </a:r>
          <a:endParaRPr lang="ru-RU" sz="2100" kern="1200" dirty="0"/>
        </a:p>
      </dsp:txBody>
      <dsp:txXfrm>
        <a:off x="0" y="3278082"/>
        <a:ext cx="2592288" cy="155986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A9C122-A72E-4A22-A377-6207036381A3}">
      <dsp:nvSpPr>
        <dsp:cNvPr id="0" name=""/>
        <dsp:cNvSpPr/>
      </dsp:nvSpPr>
      <dsp:spPr>
        <a:xfrm>
          <a:off x="3510697" y="719873"/>
          <a:ext cx="2698981" cy="180022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- визначають правовий статус суб’єктів і об’єктів адміністративно-правових відносин, форми і методи адміністративної діяльності, порядок проходження державної служби; </a:t>
          </a:r>
          <a:endParaRPr lang="ru-RU" sz="1300" kern="1200" dirty="0"/>
        </a:p>
      </dsp:txBody>
      <dsp:txXfrm>
        <a:off x="3942534" y="719873"/>
        <a:ext cx="2267144" cy="1800220"/>
      </dsp:txXfrm>
    </dsp:sp>
    <dsp:sp modelId="{6C327D66-3C59-4C1A-BBFB-CB449DA8AB04}">
      <dsp:nvSpPr>
        <dsp:cNvPr id="0" name=""/>
        <dsp:cNvSpPr/>
      </dsp:nvSpPr>
      <dsp:spPr>
        <a:xfrm>
          <a:off x="3510697" y="2520093"/>
          <a:ext cx="2698981" cy="1800220"/>
        </a:xfrm>
        <a:prstGeom prst="rect">
          <a:avLst/>
        </a:prstGeom>
        <a:solidFill>
          <a:schemeClr val="accent4">
            <a:tint val="40000"/>
            <a:alpha val="90000"/>
            <a:hueOff val="2811997"/>
            <a:satOff val="3644"/>
            <a:lumOff val="1451"/>
            <a:alphaOff val="0"/>
          </a:schemeClr>
        </a:solidFill>
        <a:ln w="11429" cap="flat" cmpd="sng" algn="ctr">
          <a:solidFill>
            <a:schemeClr val="accent4">
              <a:tint val="40000"/>
              <a:alpha val="90000"/>
              <a:hueOff val="2811997"/>
              <a:satOff val="3644"/>
              <a:lumOff val="1451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- забезпечують законність у державному управлінні;</a:t>
          </a:r>
          <a:endParaRPr lang="ru-RU" sz="1300" kern="1200" dirty="0"/>
        </a:p>
      </dsp:txBody>
      <dsp:txXfrm>
        <a:off x="3942534" y="2520093"/>
        <a:ext cx="2267144" cy="1800220"/>
      </dsp:txXfrm>
    </dsp:sp>
    <dsp:sp modelId="{34583610-B18A-4FA9-9300-011EBD8E5E4D}">
      <dsp:nvSpPr>
        <dsp:cNvPr id="0" name=""/>
        <dsp:cNvSpPr/>
      </dsp:nvSpPr>
      <dsp:spPr>
        <a:xfrm>
          <a:off x="3510697" y="4320314"/>
          <a:ext cx="2698981" cy="1800220"/>
        </a:xfrm>
        <a:prstGeom prst="rect">
          <a:avLst/>
        </a:prstGeom>
        <a:solidFill>
          <a:schemeClr val="accent4">
            <a:tint val="40000"/>
            <a:alpha val="90000"/>
            <a:hueOff val="5623994"/>
            <a:satOff val="7288"/>
            <a:lumOff val="2902"/>
            <a:alphaOff val="0"/>
          </a:schemeClr>
        </a:solidFill>
        <a:ln w="11429" cap="flat" cmpd="sng" algn="ctr">
          <a:solidFill>
            <a:schemeClr val="accent4">
              <a:tint val="40000"/>
              <a:alpha val="90000"/>
              <a:hueOff val="5623994"/>
              <a:satOff val="7288"/>
              <a:lumOff val="2902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- регулюють публічне управління в окремих галузях (сферах); визначають підстави притягнення до адміністративної відповідальності та процедурні питання її реалізації.</a:t>
          </a:r>
          <a:endParaRPr lang="ru-RU" sz="1300" kern="1200" dirty="0"/>
        </a:p>
      </dsp:txBody>
      <dsp:txXfrm>
        <a:off x="3942534" y="4320314"/>
        <a:ext cx="2267144" cy="1800220"/>
      </dsp:txXfrm>
    </dsp:sp>
    <dsp:sp modelId="{9153692F-50DD-4AC1-BEEA-CCE509B65763}">
      <dsp:nvSpPr>
        <dsp:cNvPr id="0" name=""/>
        <dsp:cNvSpPr/>
      </dsp:nvSpPr>
      <dsp:spPr>
        <a:xfrm>
          <a:off x="2071240" y="144"/>
          <a:ext cx="1799320" cy="17993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За спрямованістю змісту адміністративно-правові норми поділяють на види, які:</a:t>
          </a:r>
          <a:endParaRPr lang="ru-RU" sz="1200" kern="1200" dirty="0"/>
        </a:p>
      </dsp:txBody>
      <dsp:txXfrm>
        <a:off x="2071240" y="144"/>
        <a:ext cx="1799320" cy="179932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ABEF5B-1E63-4EC9-8718-50620E3DD651}">
      <dsp:nvSpPr>
        <dsp:cNvPr id="0" name=""/>
        <dsp:cNvSpPr/>
      </dsp:nvSpPr>
      <dsp:spPr>
        <a:xfrm>
          <a:off x="1594561" y="5853"/>
          <a:ext cx="2054091" cy="102704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За формою припису адміністративно-правові норми класифікують на: </a:t>
          </a:r>
          <a:endParaRPr lang="ru-RU" sz="1400" kern="1200" dirty="0"/>
        </a:p>
      </dsp:txBody>
      <dsp:txXfrm>
        <a:off x="1594561" y="5853"/>
        <a:ext cx="2054091" cy="1027045"/>
      </dsp:txXfrm>
    </dsp:sp>
    <dsp:sp modelId="{D1D66804-57C2-47F6-B97F-E0C0ACFA80B8}">
      <dsp:nvSpPr>
        <dsp:cNvPr id="0" name=""/>
        <dsp:cNvSpPr/>
      </dsp:nvSpPr>
      <dsp:spPr>
        <a:xfrm>
          <a:off x="1799970" y="1032898"/>
          <a:ext cx="205409" cy="770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0284"/>
              </a:lnTo>
              <a:lnTo>
                <a:pt x="205409" y="770284"/>
              </a:lnTo>
            </a:path>
          </a:pathLst>
        </a:custGeom>
        <a:noFill/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13E46A-7C7E-44B4-B6F8-7783449F2ECC}">
      <dsp:nvSpPr>
        <dsp:cNvPr id="0" name=""/>
        <dsp:cNvSpPr/>
      </dsp:nvSpPr>
      <dsp:spPr>
        <a:xfrm>
          <a:off x="2005380" y="1289660"/>
          <a:ext cx="1643273" cy="10270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зобов’язуючі, які зобов’язують здійснити певні дії; </a:t>
          </a:r>
          <a:endParaRPr lang="ru-RU" sz="1200" kern="1200" dirty="0"/>
        </a:p>
      </dsp:txBody>
      <dsp:txXfrm>
        <a:off x="2005380" y="1289660"/>
        <a:ext cx="1643273" cy="1027045"/>
      </dsp:txXfrm>
    </dsp:sp>
    <dsp:sp modelId="{3C1333DD-0E08-4799-BF3A-E0E91FB131C9}">
      <dsp:nvSpPr>
        <dsp:cNvPr id="0" name=""/>
        <dsp:cNvSpPr/>
      </dsp:nvSpPr>
      <dsp:spPr>
        <a:xfrm>
          <a:off x="1799970" y="1032898"/>
          <a:ext cx="205409" cy="2054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4091"/>
              </a:lnTo>
              <a:lnTo>
                <a:pt x="205409" y="2054091"/>
              </a:lnTo>
            </a:path>
          </a:pathLst>
        </a:custGeom>
        <a:noFill/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412C9B-E89B-4940-8FF9-EE9772EDB988}">
      <dsp:nvSpPr>
        <dsp:cNvPr id="0" name=""/>
        <dsp:cNvSpPr/>
      </dsp:nvSpPr>
      <dsp:spPr>
        <a:xfrm>
          <a:off x="2005380" y="2573467"/>
          <a:ext cx="1643273" cy="10270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-1581921"/>
              <a:satOff val="-1039"/>
              <a:lumOff val="-2026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заборонні - забороняють вчиняти певні дії;</a:t>
          </a:r>
          <a:endParaRPr lang="ru-RU" sz="1200" kern="1200" dirty="0"/>
        </a:p>
      </dsp:txBody>
      <dsp:txXfrm>
        <a:off x="2005380" y="2573467"/>
        <a:ext cx="1643273" cy="1027045"/>
      </dsp:txXfrm>
    </dsp:sp>
    <dsp:sp modelId="{E6D5B7D2-46C0-4450-8544-01B4391285E9}">
      <dsp:nvSpPr>
        <dsp:cNvPr id="0" name=""/>
        <dsp:cNvSpPr/>
      </dsp:nvSpPr>
      <dsp:spPr>
        <a:xfrm>
          <a:off x="1799970" y="1032898"/>
          <a:ext cx="205409" cy="33378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7898"/>
              </a:lnTo>
              <a:lnTo>
                <a:pt x="205409" y="3337898"/>
              </a:lnTo>
            </a:path>
          </a:pathLst>
        </a:custGeom>
        <a:noFill/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DEEEFC-6700-496D-8DB2-AA31A43AD0BE}">
      <dsp:nvSpPr>
        <dsp:cNvPr id="0" name=""/>
        <dsp:cNvSpPr/>
      </dsp:nvSpPr>
      <dsp:spPr>
        <a:xfrm>
          <a:off x="2005380" y="3857274"/>
          <a:ext cx="2380166" cy="10270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-3163842"/>
              <a:satOff val="-2079"/>
              <a:lumOff val="-4052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дозвільні (повноважні, диспозитивні) - надають дозвіл діяти в межах вимог норми, вчиняти активні дії; </a:t>
          </a:r>
          <a:endParaRPr lang="ru-RU" sz="1200" kern="1200" dirty="0"/>
        </a:p>
      </dsp:txBody>
      <dsp:txXfrm>
        <a:off x="2005380" y="3857274"/>
        <a:ext cx="2380166" cy="1027045"/>
      </dsp:txXfrm>
    </dsp:sp>
    <dsp:sp modelId="{5B5EA941-24A5-4829-B415-E34B4142B176}">
      <dsp:nvSpPr>
        <dsp:cNvPr id="0" name=""/>
        <dsp:cNvSpPr/>
      </dsp:nvSpPr>
      <dsp:spPr>
        <a:xfrm>
          <a:off x="1799970" y="1032898"/>
          <a:ext cx="205409" cy="4739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9071"/>
              </a:lnTo>
              <a:lnTo>
                <a:pt x="205409" y="4739071"/>
              </a:lnTo>
            </a:path>
          </a:pathLst>
        </a:custGeom>
        <a:noFill/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C62801-8A42-4C57-8A4C-5E71C61CCDA0}">
      <dsp:nvSpPr>
        <dsp:cNvPr id="0" name=""/>
        <dsp:cNvSpPr/>
      </dsp:nvSpPr>
      <dsp:spPr>
        <a:xfrm>
          <a:off x="2005380" y="5141081"/>
          <a:ext cx="2085067" cy="1261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-4745762"/>
              <a:satOff val="-3118"/>
              <a:lumOff val="-6078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стимулюючі (заохочувальні) - забезпечують вплив на поведінку учасників правовідносин за допомогою засобів морального і матеріального характеру.</a:t>
          </a:r>
          <a:endParaRPr lang="ru-RU" sz="1200" kern="1200" dirty="0"/>
        </a:p>
      </dsp:txBody>
      <dsp:txXfrm>
        <a:off x="2005380" y="5141081"/>
        <a:ext cx="2085067" cy="1261777"/>
      </dsp:txXfrm>
    </dsp:sp>
    <dsp:sp modelId="{9A684071-275A-4138-A832-7BD11ACB672E}">
      <dsp:nvSpPr>
        <dsp:cNvPr id="0" name=""/>
        <dsp:cNvSpPr/>
      </dsp:nvSpPr>
      <dsp:spPr>
        <a:xfrm>
          <a:off x="4488250" y="5853"/>
          <a:ext cx="2054091" cy="1027045"/>
        </a:xfrm>
        <a:prstGeom prst="roundRect">
          <a:avLst>
            <a:gd name="adj" fmla="val 10000"/>
          </a:avLst>
        </a:prstGeom>
        <a:solidFill>
          <a:schemeClr val="accent3">
            <a:hueOff val="-9491525"/>
            <a:satOff val="-6236"/>
            <a:lumOff val="-12157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Адміністративно-правові норми поділяються за межами дії: </a:t>
          </a:r>
          <a:endParaRPr lang="ru-RU" sz="1400" kern="1200" dirty="0"/>
        </a:p>
      </dsp:txBody>
      <dsp:txXfrm>
        <a:off x="4488250" y="5853"/>
        <a:ext cx="2054091" cy="1027045"/>
      </dsp:txXfrm>
    </dsp:sp>
    <dsp:sp modelId="{E2F824C9-E923-447D-8828-6C0354B84A4D}">
      <dsp:nvSpPr>
        <dsp:cNvPr id="0" name=""/>
        <dsp:cNvSpPr/>
      </dsp:nvSpPr>
      <dsp:spPr>
        <a:xfrm>
          <a:off x="4693659" y="1032898"/>
          <a:ext cx="205409" cy="770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0284"/>
              </a:lnTo>
              <a:lnTo>
                <a:pt x="205409" y="770284"/>
              </a:lnTo>
            </a:path>
          </a:pathLst>
        </a:custGeom>
        <a:noFill/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32774-2E09-4733-95AC-582F7BF7FE66}">
      <dsp:nvSpPr>
        <dsp:cNvPr id="0" name=""/>
        <dsp:cNvSpPr/>
      </dsp:nvSpPr>
      <dsp:spPr>
        <a:xfrm>
          <a:off x="4899069" y="1289660"/>
          <a:ext cx="1643273" cy="10270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-6327683"/>
              <a:satOff val="-4157"/>
              <a:lumOff val="-8105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у просторі, </a:t>
          </a:r>
          <a:endParaRPr lang="ru-RU" sz="1200" kern="1200" dirty="0"/>
        </a:p>
      </dsp:txBody>
      <dsp:txXfrm>
        <a:off x="4899069" y="1289660"/>
        <a:ext cx="1643273" cy="1027045"/>
      </dsp:txXfrm>
    </dsp:sp>
    <dsp:sp modelId="{6EDE060E-13E2-49A4-8B7B-D71905018513}">
      <dsp:nvSpPr>
        <dsp:cNvPr id="0" name=""/>
        <dsp:cNvSpPr/>
      </dsp:nvSpPr>
      <dsp:spPr>
        <a:xfrm>
          <a:off x="4693659" y="1032898"/>
          <a:ext cx="205409" cy="2054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4091"/>
              </a:lnTo>
              <a:lnTo>
                <a:pt x="205409" y="2054091"/>
              </a:lnTo>
            </a:path>
          </a:pathLst>
        </a:custGeom>
        <a:noFill/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0B81DD-1D1B-4698-A174-2CA774267E0E}">
      <dsp:nvSpPr>
        <dsp:cNvPr id="0" name=""/>
        <dsp:cNvSpPr/>
      </dsp:nvSpPr>
      <dsp:spPr>
        <a:xfrm>
          <a:off x="4899069" y="2573467"/>
          <a:ext cx="1643273" cy="10270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-7909603"/>
              <a:satOff val="-5197"/>
              <a:lumOff val="-10131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у часі,</a:t>
          </a:r>
          <a:endParaRPr lang="ru-RU" sz="1200" kern="1200" dirty="0"/>
        </a:p>
      </dsp:txBody>
      <dsp:txXfrm>
        <a:off x="4899069" y="2573467"/>
        <a:ext cx="1643273" cy="1027045"/>
      </dsp:txXfrm>
    </dsp:sp>
    <dsp:sp modelId="{6DADEAC2-7BDD-439E-8C1E-ECE985222228}">
      <dsp:nvSpPr>
        <dsp:cNvPr id="0" name=""/>
        <dsp:cNvSpPr/>
      </dsp:nvSpPr>
      <dsp:spPr>
        <a:xfrm>
          <a:off x="4693659" y="1032898"/>
          <a:ext cx="205409" cy="33378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7898"/>
              </a:lnTo>
              <a:lnTo>
                <a:pt x="205409" y="3337898"/>
              </a:lnTo>
            </a:path>
          </a:pathLst>
        </a:custGeom>
        <a:noFill/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90E10-025A-4797-9B66-D395E1E61C7F}">
      <dsp:nvSpPr>
        <dsp:cNvPr id="0" name=""/>
        <dsp:cNvSpPr/>
      </dsp:nvSpPr>
      <dsp:spPr>
        <a:xfrm>
          <a:off x="4899069" y="3857274"/>
          <a:ext cx="1643273" cy="10270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-9491525"/>
              <a:satOff val="-6236"/>
              <a:lumOff val="-12157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за колом осіб.</a:t>
          </a:r>
          <a:endParaRPr lang="ru-RU" sz="1200" kern="1200" dirty="0"/>
        </a:p>
      </dsp:txBody>
      <dsp:txXfrm>
        <a:off x="4899069" y="3857274"/>
        <a:ext cx="1643273" cy="102704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55CFAD-5186-43B5-8ABB-942BE3585672}">
      <dsp:nvSpPr>
        <dsp:cNvPr id="0" name=""/>
        <dsp:cNvSpPr/>
      </dsp:nvSpPr>
      <dsp:spPr>
        <a:xfrm>
          <a:off x="4337470" y="3078049"/>
          <a:ext cx="91440" cy="5732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3229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2D6321-6194-4A65-8515-AFB65F45B57A}">
      <dsp:nvSpPr>
        <dsp:cNvPr id="0" name=""/>
        <dsp:cNvSpPr/>
      </dsp:nvSpPr>
      <dsp:spPr>
        <a:xfrm>
          <a:off x="3178696" y="1253240"/>
          <a:ext cx="1204494" cy="5732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639"/>
              </a:lnTo>
              <a:lnTo>
                <a:pt x="1204494" y="390639"/>
              </a:lnTo>
              <a:lnTo>
                <a:pt x="1204494" y="573229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49E0D-C5EA-46EC-BB2E-5A302EB3386E}">
      <dsp:nvSpPr>
        <dsp:cNvPr id="0" name=""/>
        <dsp:cNvSpPr/>
      </dsp:nvSpPr>
      <dsp:spPr>
        <a:xfrm>
          <a:off x="1928482" y="3078049"/>
          <a:ext cx="91440" cy="5732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3229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AF01F3-5412-4B3A-9ECF-D2D90CC84402}">
      <dsp:nvSpPr>
        <dsp:cNvPr id="0" name=""/>
        <dsp:cNvSpPr/>
      </dsp:nvSpPr>
      <dsp:spPr>
        <a:xfrm>
          <a:off x="1974202" y="1253240"/>
          <a:ext cx="1204494" cy="573229"/>
        </a:xfrm>
        <a:custGeom>
          <a:avLst/>
          <a:gdLst/>
          <a:ahLst/>
          <a:cxnLst/>
          <a:rect l="0" t="0" r="0" b="0"/>
          <a:pathLst>
            <a:path>
              <a:moveTo>
                <a:pt x="1204494" y="0"/>
              </a:moveTo>
              <a:lnTo>
                <a:pt x="1204494" y="390639"/>
              </a:lnTo>
              <a:lnTo>
                <a:pt x="0" y="390639"/>
              </a:lnTo>
              <a:lnTo>
                <a:pt x="0" y="573229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E92450-14C5-47CC-A0CC-C737FEA3A3D6}">
      <dsp:nvSpPr>
        <dsp:cNvPr id="0" name=""/>
        <dsp:cNvSpPr/>
      </dsp:nvSpPr>
      <dsp:spPr>
        <a:xfrm>
          <a:off x="2193201" y="1660"/>
          <a:ext cx="1970990" cy="1251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0D2B32-DCD3-4FC7-9274-5343174E2C0F}">
      <dsp:nvSpPr>
        <dsp:cNvPr id="0" name=""/>
        <dsp:cNvSpPr/>
      </dsp:nvSpPr>
      <dsp:spPr>
        <a:xfrm>
          <a:off x="2412200" y="209709"/>
          <a:ext cx="1970990" cy="1251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За повнотою викладення змісту виділяють: </a:t>
          </a:r>
          <a:endParaRPr lang="ru-RU" sz="1800" kern="1200" dirty="0"/>
        </a:p>
      </dsp:txBody>
      <dsp:txXfrm>
        <a:off x="2412200" y="209709"/>
        <a:ext cx="1970990" cy="1251579"/>
      </dsp:txXfrm>
    </dsp:sp>
    <dsp:sp modelId="{662BBC19-765C-4ABE-A5E8-77DCAD597127}">
      <dsp:nvSpPr>
        <dsp:cNvPr id="0" name=""/>
        <dsp:cNvSpPr/>
      </dsp:nvSpPr>
      <dsp:spPr>
        <a:xfrm>
          <a:off x="988706" y="1826469"/>
          <a:ext cx="1970990" cy="1251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E9D96E-0A60-4ED0-9F6C-B1C337550047}">
      <dsp:nvSpPr>
        <dsp:cNvPr id="0" name=""/>
        <dsp:cNvSpPr/>
      </dsp:nvSpPr>
      <dsp:spPr>
        <a:xfrm>
          <a:off x="1207705" y="2034518"/>
          <a:ext cx="1970990" cy="1251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абсолютно визначені </a:t>
          </a:r>
          <a:endParaRPr lang="ru-RU" sz="1800" kern="1200" dirty="0"/>
        </a:p>
      </dsp:txBody>
      <dsp:txXfrm>
        <a:off x="1207705" y="2034518"/>
        <a:ext cx="1970990" cy="1251579"/>
      </dsp:txXfrm>
    </dsp:sp>
    <dsp:sp modelId="{7FE0FA34-1C9F-4DC8-ACBC-093059B930E3}">
      <dsp:nvSpPr>
        <dsp:cNvPr id="0" name=""/>
        <dsp:cNvSpPr/>
      </dsp:nvSpPr>
      <dsp:spPr>
        <a:xfrm>
          <a:off x="988706" y="3651278"/>
          <a:ext cx="1970990" cy="1251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A30E4F-E7AA-4A20-8419-6DE5901D69F9}">
      <dsp:nvSpPr>
        <dsp:cNvPr id="0" name=""/>
        <dsp:cNvSpPr/>
      </dsp:nvSpPr>
      <dsp:spPr>
        <a:xfrm>
          <a:off x="1207705" y="3859327"/>
          <a:ext cx="1970990" cy="1251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відносно визначені</a:t>
          </a:r>
          <a:endParaRPr lang="ru-RU" sz="1800" kern="1200" dirty="0"/>
        </a:p>
      </dsp:txBody>
      <dsp:txXfrm>
        <a:off x="1207705" y="3859327"/>
        <a:ext cx="1970990" cy="1251579"/>
      </dsp:txXfrm>
    </dsp:sp>
    <dsp:sp modelId="{4C56808F-D14F-4CBF-9FF2-3FDFD5F13E81}">
      <dsp:nvSpPr>
        <dsp:cNvPr id="0" name=""/>
        <dsp:cNvSpPr/>
      </dsp:nvSpPr>
      <dsp:spPr>
        <a:xfrm>
          <a:off x="3397695" y="1826469"/>
          <a:ext cx="1970990" cy="1251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B13BF3-B02E-4FD6-968A-7F9A7F7F2FE9}">
      <dsp:nvSpPr>
        <dsp:cNvPr id="0" name=""/>
        <dsp:cNvSpPr/>
      </dsp:nvSpPr>
      <dsp:spPr>
        <a:xfrm>
          <a:off x="3616694" y="2034518"/>
          <a:ext cx="1970990" cy="1251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відсильні</a:t>
          </a:r>
          <a:endParaRPr lang="ru-RU" sz="1800" kern="1200" dirty="0"/>
        </a:p>
      </dsp:txBody>
      <dsp:txXfrm>
        <a:off x="3616694" y="2034518"/>
        <a:ext cx="1970990" cy="1251579"/>
      </dsp:txXfrm>
    </dsp:sp>
    <dsp:sp modelId="{F0F3EA11-697C-4B24-92D0-2CA85FE1CCE3}">
      <dsp:nvSpPr>
        <dsp:cNvPr id="0" name=""/>
        <dsp:cNvSpPr/>
      </dsp:nvSpPr>
      <dsp:spPr>
        <a:xfrm>
          <a:off x="3397695" y="3651278"/>
          <a:ext cx="1970990" cy="12515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06A9A8-8ABC-4AAD-A47D-902D203D7060}">
      <dsp:nvSpPr>
        <dsp:cNvPr id="0" name=""/>
        <dsp:cNvSpPr/>
      </dsp:nvSpPr>
      <dsp:spPr>
        <a:xfrm>
          <a:off x="3616694" y="3859327"/>
          <a:ext cx="1970990" cy="1251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err="1" smtClean="0"/>
            <a:t>бланкетні</a:t>
          </a:r>
          <a:endParaRPr lang="ru-RU" sz="1800" kern="1200" dirty="0"/>
        </a:p>
      </dsp:txBody>
      <dsp:txXfrm>
        <a:off x="3616694" y="3859327"/>
        <a:ext cx="1970990" cy="1251579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7216CD-61B1-4815-BFF1-55E883B5B5AA}">
      <dsp:nvSpPr>
        <dsp:cNvPr id="0" name=""/>
        <dsp:cNvSpPr/>
      </dsp:nvSpPr>
      <dsp:spPr>
        <a:xfrm>
          <a:off x="4052207" y="2483199"/>
          <a:ext cx="2217559" cy="769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865"/>
              </a:lnTo>
              <a:lnTo>
                <a:pt x="2217559" y="384865"/>
              </a:lnTo>
              <a:lnTo>
                <a:pt x="2217559" y="769731"/>
              </a:lnTo>
            </a:path>
          </a:pathLst>
        </a:custGeom>
        <a:noFill/>
        <a:ln w="11429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E49853-D83D-4072-A15C-818913C58813}">
      <dsp:nvSpPr>
        <dsp:cNvPr id="0" name=""/>
        <dsp:cNvSpPr/>
      </dsp:nvSpPr>
      <dsp:spPr>
        <a:xfrm>
          <a:off x="1834647" y="2483199"/>
          <a:ext cx="2217559" cy="769731"/>
        </a:xfrm>
        <a:custGeom>
          <a:avLst/>
          <a:gdLst/>
          <a:ahLst/>
          <a:cxnLst/>
          <a:rect l="0" t="0" r="0" b="0"/>
          <a:pathLst>
            <a:path>
              <a:moveTo>
                <a:pt x="2217559" y="0"/>
              </a:moveTo>
              <a:lnTo>
                <a:pt x="2217559" y="384865"/>
              </a:lnTo>
              <a:lnTo>
                <a:pt x="0" y="384865"/>
              </a:lnTo>
              <a:lnTo>
                <a:pt x="0" y="769731"/>
              </a:lnTo>
            </a:path>
          </a:pathLst>
        </a:custGeom>
        <a:noFill/>
        <a:ln w="11429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D1A068-5851-4CDC-B980-2097EADC0B14}">
      <dsp:nvSpPr>
        <dsp:cNvPr id="0" name=""/>
        <dsp:cNvSpPr/>
      </dsp:nvSpPr>
      <dsp:spPr>
        <a:xfrm>
          <a:off x="2219513" y="650505"/>
          <a:ext cx="3665387" cy="18326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Залежно від предмета регулювання</a:t>
          </a:r>
          <a:endParaRPr lang="ru-RU" sz="1800" kern="1200" dirty="0"/>
        </a:p>
      </dsp:txBody>
      <dsp:txXfrm>
        <a:off x="2219513" y="650505"/>
        <a:ext cx="3665387" cy="1832693"/>
      </dsp:txXfrm>
    </dsp:sp>
    <dsp:sp modelId="{127A6E36-2620-4B19-BE22-EB07D0F57643}">
      <dsp:nvSpPr>
        <dsp:cNvPr id="0" name=""/>
        <dsp:cNvSpPr/>
      </dsp:nvSpPr>
      <dsp:spPr>
        <a:xfrm>
          <a:off x="1953" y="3252930"/>
          <a:ext cx="3665387" cy="183269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Матеріальні</a:t>
          </a:r>
          <a:r>
            <a:rPr lang="uk-UA" sz="1400" kern="1200" dirty="0" smtClean="0"/>
            <a:t> норми - закріплюють комплекс прав та обов’язків, а також відповідальність учасників управлінських відносин.</a:t>
          </a:r>
          <a:endParaRPr lang="ru-RU" sz="1400" kern="1200" dirty="0"/>
        </a:p>
      </dsp:txBody>
      <dsp:txXfrm>
        <a:off x="1953" y="3252930"/>
        <a:ext cx="3665387" cy="1832693"/>
      </dsp:txXfrm>
    </dsp:sp>
    <dsp:sp modelId="{B8497105-140F-4838-A066-AC85AB3EF501}">
      <dsp:nvSpPr>
        <dsp:cNvPr id="0" name=""/>
        <dsp:cNvSpPr/>
      </dsp:nvSpPr>
      <dsp:spPr>
        <a:xfrm>
          <a:off x="4437072" y="3252930"/>
          <a:ext cx="3665387" cy="183269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Процесуальні</a:t>
          </a:r>
          <a:r>
            <a:rPr lang="uk-UA" sz="1400" kern="1200" dirty="0" smtClean="0"/>
            <a:t> норми - закріплюють порядок, процедуру здійснення прав та обов’язків суб’єктів адміністративного права. Адміністративно-процесуальні норми є формою життя, засобом здійснення норм адміністративного матеріального права.</a:t>
          </a:r>
          <a:endParaRPr lang="ru-RU" sz="1400" kern="1200" dirty="0"/>
        </a:p>
      </dsp:txBody>
      <dsp:txXfrm>
        <a:off x="4437072" y="3252930"/>
        <a:ext cx="3665387" cy="1832693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BB8098-F237-4967-A26B-CD39213B2BE4}">
      <dsp:nvSpPr>
        <dsp:cNvPr id="0" name=""/>
        <dsp:cNvSpPr/>
      </dsp:nvSpPr>
      <dsp:spPr>
        <a:xfrm>
          <a:off x="6012568" y="4545428"/>
          <a:ext cx="91440" cy="4439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3983"/>
              </a:lnTo>
            </a:path>
          </a:pathLst>
        </a:custGeom>
        <a:noFill/>
        <a:ln w="11429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072CE9-BA7C-423C-8818-E02FC06EE8A9}">
      <dsp:nvSpPr>
        <dsp:cNvPr id="0" name=""/>
        <dsp:cNvSpPr/>
      </dsp:nvSpPr>
      <dsp:spPr>
        <a:xfrm>
          <a:off x="6012568" y="3132057"/>
          <a:ext cx="91440" cy="4439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3983"/>
              </a:lnTo>
            </a:path>
          </a:pathLst>
        </a:custGeom>
        <a:noFill/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8165DC-04D3-4234-9DBD-2392E34C85FA}">
      <dsp:nvSpPr>
        <dsp:cNvPr id="0" name=""/>
        <dsp:cNvSpPr/>
      </dsp:nvSpPr>
      <dsp:spPr>
        <a:xfrm>
          <a:off x="3965637" y="970127"/>
          <a:ext cx="2092650" cy="443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562"/>
              </a:lnTo>
              <a:lnTo>
                <a:pt x="2092650" y="302562"/>
              </a:lnTo>
              <a:lnTo>
                <a:pt x="2092650" y="443983"/>
              </a:lnTo>
            </a:path>
          </a:pathLst>
        </a:custGeom>
        <a:noFill/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2E002C-BD0D-46E9-8060-5A123132F96D}">
      <dsp:nvSpPr>
        <dsp:cNvPr id="0" name=""/>
        <dsp:cNvSpPr/>
      </dsp:nvSpPr>
      <dsp:spPr>
        <a:xfrm>
          <a:off x="2013717" y="3796868"/>
          <a:ext cx="91440" cy="4439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3983"/>
              </a:lnTo>
            </a:path>
          </a:pathLst>
        </a:custGeom>
        <a:noFill/>
        <a:ln w="11429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2D9A54-1B87-43BB-9AF5-30646A934FDC}">
      <dsp:nvSpPr>
        <dsp:cNvPr id="0" name=""/>
        <dsp:cNvSpPr/>
      </dsp:nvSpPr>
      <dsp:spPr>
        <a:xfrm>
          <a:off x="2013717" y="2383497"/>
          <a:ext cx="91440" cy="4439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3983"/>
              </a:lnTo>
            </a:path>
          </a:pathLst>
        </a:custGeom>
        <a:noFill/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9AC75C-DF9C-4386-933A-9BC5C96F6945}">
      <dsp:nvSpPr>
        <dsp:cNvPr id="0" name=""/>
        <dsp:cNvSpPr/>
      </dsp:nvSpPr>
      <dsp:spPr>
        <a:xfrm>
          <a:off x="2059437" y="970127"/>
          <a:ext cx="1906200" cy="443983"/>
        </a:xfrm>
        <a:custGeom>
          <a:avLst/>
          <a:gdLst/>
          <a:ahLst/>
          <a:cxnLst/>
          <a:rect l="0" t="0" r="0" b="0"/>
          <a:pathLst>
            <a:path>
              <a:moveTo>
                <a:pt x="1906200" y="0"/>
              </a:moveTo>
              <a:lnTo>
                <a:pt x="1906200" y="302562"/>
              </a:lnTo>
              <a:lnTo>
                <a:pt x="0" y="302562"/>
              </a:lnTo>
              <a:lnTo>
                <a:pt x="0" y="443983"/>
              </a:lnTo>
            </a:path>
          </a:pathLst>
        </a:custGeom>
        <a:noFill/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01AFF0-6815-436C-A73E-04CEC9EE04AE}">
      <dsp:nvSpPr>
        <dsp:cNvPr id="0" name=""/>
        <dsp:cNvSpPr/>
      </dsp:nvSpPr>
      <dsp:spPr>
        <a:xfrm>
          <a:off x="2988328" y="741"/>
          <a:ext cx="1954618" cy="96938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03018C-592D-4584-9261-E49FECBADB0A}">
      <dsp:nvSpPr>
        <dsp:cNvPr id="0" name=""/>
        <dsp:cNvSpPr/>
      </dsp:nvSpPr>
      <dsp:spPr>
        <a:xfrm>
          <a:off x="3157949" y="161881"/>
          <a:ext cx="1954618" cy="9693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За спрямованістю змісту:</a:t>
          </a:r>
          <a:endParaRPr lang="ru-RU" sz="1400" kern="1200" dirty="0"/>
        </a:p>
      </dsp:txBody>
      <dsp:txXfrm>
        <a:off x="3157949" y="161881"/>
        <a:ext cx="1954618" cy="969386"/>
      </dsp:txXfrm>
    </dsp:sp>
    <dsp:sp modelId="{23CA51C0-85FD-4CBD-ADC0-38D6C21C9991}">
      <dsp:nvSpPr>
        <dsp:cNvPr id="0" name=""/>
        <dsp:cNvSpPr/>
      </dsp:nvSpPr>
      <dsp:spPr>
        <a:xfrm>
          <a:off x="262424" y="1414111"/>
          <a:ext cx="3594026" cy="96938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902683-18C8-41EF-ABD7-13CFA4944150}">
      <dsp:nvSpPr>
        <dsp:cNvPr id="0" name=""/>
        <dsp:cNvSpPr/>
      </dsp:nvSpPr>
      <dsp:spPr>
        <a:xfrm>
          <a:off x="432045" y="1575251"/>
          <a:ext cx="3594026" cy="9693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а) такі, що закріплюють порядок утворення і правовий стан суб’єктів;</a:t>
          </a:r>
          <a:endParaRPr lang="ru-RU" sz="1400" kern="1200" dirty="0"/>
        </a:p>
      </dsp:txBody>
      <dsp:txXfrm>
        <a:off x="432045" y="1575251"/>
        <a:ext cx="3594026" cy="969386"/>
      </dsp:txXfrm>
    </dsp:sp>
    <dsp:sp modelId="{8CFC99F4-F57D-47E4-8B93-9F267A4CB98B}">
      <dsp:nvSpPr>
        <dsp:cNvPr id="0" name=""/>
        <dsp:cNvSpPr/>
      </dsp:nvSpPr>
      <dsp:spPr>
        <a:xfrm>
          <a:off x="370438" y="2827481"/>
          <a:ext cx="3377997" cy="9693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6A6B5D-B43E-4998-B704-6068EE8E7865}">
      <dsp:nvSpPr>
        <dsp:cNvPr id="0" name=""/>
        <dsp:cNvSpPr/>
      </dsp:nvSpPr>
      <dsp:spPr>
        <a:xfrm>
          <a:off x="540059" y="2988622"/>
          <a:ext cx="3377997" cy="9693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б) такі, що визначають форми і методи управлінської діяльності;</a:t>
          </a:r>
          <a:endParaRPr lang="ru-RU" sz="1400" kern="1200" dirty="0"/>
        </a:p>
      </dsp:txBody>
      <dsp:txXfrm>
        <a:off x="540059" y="2988622"/>
        <a:ext cx="3377997" cy="969386"/>
      </dsp:txXfrm>
    </dsp:sp>
    <dsp:sp modelId="{F24CEB23-A138-4B72-A0EB-78566BB15149}">
      <dsp:nvSpPr>
        <dsp:cNvPr id="0" name=""/>
        <dsp:cNvSpPr/>
      </dsp:nvSpPr>
      <dsp:spPr>
        <a:xfrm>
          <a:off x="226419" y="4240851"/>
          <a:ext cx="3666035" cy="96938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7E90E8-7F43-465B-903D-D82A061DBB82}">
      <dsp:nvSpPr>
        <dsp:cNvPr id="0" name=""/>
        <dsp:cNvSpPr/>
      </dsp:nvSpPr>
      <dsp:spPr>
        <a:xfrm>
          <a:off x="396040" y="4401992"/>
          <a:ext cx="3666035" cy="9693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в) такі, що встановлюють порядок проходження публічної служби, права і обов’язки службовців;</a:t>
          </a:r>
          <a:endParaRPr lang="ru-RU" sz="1400" kern="1200" dirty="0"/>
        </a:p>
      </dsp:txBody>
      <dsp:txXfrm>
        <a:off x="396040" y="4401992"/>
        <a:ext cx="3666035" cy="969386"/>
      </dsp:txXfrm>
    </dsp:sp>
    <dsp:sp modelId="{A99C11EC-3744-4487-8982-409E58A4CB2B}">
      <dsp:nvSpPr>
        <dsp:cNvPr id="0" name=""/>
        <dsp:cNvSpPr/>
      </dsp:nvSpPr>
      <dsp:spPr>
        <a:xfrm>
          <a:off x="4447725" y="1414111"/>
          <a:ext cx="3221125" cy="17179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1299B3-4285-40DD-B10A-181E015E2B89}">
      <dsp:nvSpPr>
        <dsp:cNvPr id="0" name=""/>
        <dsp:cNvSpPr/>
      </dsp:nvSpPr>
      <dsp:spPr>
        <a:xfrm>
          <a:off x="4617347" y="1575251"/>
          <a:ext cx="3221125" cy="17179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г) такі, що визначають способи і порядок забезпечення законності в державному управлінні;</a:t>
          </a:r>
          <a:endParaRPr lang="ru-RU" sz="1400" kern="1200" dirty="0"/>
        </a:p>
      </dsp:txBody>
      <dsp:txXfrm>
        <a:off x="4617347" y="1575251"/>
        <a:ext cx="3221125" cy="1717946"/>
      </dsp:txXfrm>
    </dsp:sp>
    <dsp:sp modelId="{2A6C0B64-723D-4BA3-9061-57BE1A7C3EA0}">
      <dsp:nvSpPr>
        <dsp:cNvPr id="0" name=""/>
        <dsp:cNvSpPr/>
      </dsp:nvSpPr>
      <dsp:spPr>
        <a:xfrm>
          <a:off x="4375716" y="3576041"/>
          <a:ext cx="3365144" cy="9693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942F96-5AC6-42D1-9FA0-9BB190A262BD}">
      <dsp:nvSpPr>
        <dsp:cNvPr id="0" name=""/>
        <dsp:cNvSpPr/>
      </dsp:nvSpPr>
      <dsp:spPr>
        <a:xfrm>
          <a:off x="4545337" y="3737182"/>
          <a:ext cx="3365144" cy="9693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i="1" kern="1200" dirty="0" smtClean="0"/>
            <a:t>д) такі, що регулюють управління окремими галузями (соціально-культурною, адміністративно-політичною тощо), державними функціями і територіями;</a:t>
          </a:r>
          <a:endParaRPr lang="ru-RU" sz="1400" kern="1200" dirty="0"/>
        </a:p>
      </dsp:txBody>
      <dsp:txXfrm>
        <a:off x="4545337" y="3737182"/>
        <a:ext cx="3365144" cy="969386"/>
      </dsp:txXfrm>
    </dsp:sp>
    <dsp:sp modelId="{297B9851-E17C-4967-9F22-A715C88CB265}">
      <dsp:nvSpPr>
        <dsp:cNvPr id="0" name=""/>
        <dsp:cNvSpPr/>
      </dsp:nvSpPr>
      <dsp:spPr>
        <a:xfrm>
          <a:off x="4231697" y="4989412"/>
          <a:ext cx="3653181" cy="96938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5D5A43-C14E-48EC-9737-8F3F486E1A74}">
      <dsp:nvSpPr>
        <dsp:cNvPr id="0" name=""/>
        <dsp:cNvSpPr/>
      </dsp:nvSpPr>
      <dsp:spPr>
        <a:xfrm>
          <a:off x="4401319" y="5150552"/>
          <a:ext cx="3653181" cy="9693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i="1" kern="1200" dirty="0" smtClean="0"/>
            <a:t>є) норми, що встановлюють права і обов’язки громадян у сфері виконавчої і розпорядчої діяльності держави.</a:t>
          </a:r>
          <a:endParaRPr lang="ru-RU" sz="1500" kern="1200" dirty="0"/>
        </a:p>
      </dsp:txBody>
      <dsp:txXfrm>
        <a:off x="4401319" y="5150552"/>
        <a:ext cx="3653181" cy="9693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71472" y="3068960"/>
            <a:ext cx="7929618" cy="2288866"/>
          </a:xfrm>
        </p:spPr>
        <p:txBody>
          <a:bodyPr>
            <a:noAutofit/>
          </a:bodyPr>
          <a:lstStyle/>
          <a:p>
            <a:r>
              <a:rPr lang="uk-UA" sz="2800" dirty="0" smtClean="0"/>
              <a:t>Тема №2. </a:t>
            </a:r>
            <a:endParaRPr lang="uk-UA" sz="2800" smtClean="0"/>
          </a:p>
          <a:p>
            <a:r>
              <a:rPr lang="uk-UA" sz="2800" smtClean="0"/>
              <a:t>Адміністративно-правові </a:t>
            </a:r>
            <a:r>
              <a:rPr lang="uk-UA" sz="2800" dirty="0" smtClean="0"/>
              <a:t>норми і відносини</a:t>
            </a:r>
            <a:endParaRPr lang="ru-RU" sz="2800" dirty="0"/>
          </a:p>
        </p:txBody>
      </p:sp>
      <p:sp>
        <p:nvSpPr>
          <p:cNvPr id="5" name="Заголовок 2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anchor="b">
            <a:normAutofit fontScale="9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400" b="1" cap="all" dirty="0" smtClean="0"/>
              <a:t>Національна академія внутрішніх справ</a:t>
            </a:r>
            <a:r>
              <a:rPr lang="uk-UA" sz="2400" cap="all" dirty="0" smtClean="0"/>
              <a:t/>
            </a:r>
            <a:br>
              <a:rPr lang="uk-UA" sz="2400" cap="all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Кафедра адміністративного права і процесу</a:t>
            </a:r>
            <a:br>
              <a:rPr lang="uk-UA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431297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524000" y="836712"/>
          <a:ext cx="657639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500034" y="357166"/>
          <a:ext cx="8104414" cy="5736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="" xmlns:p14="http://schemas.microsoft.com/office/powerpoint/2010/main" val="3116608901"/>
              </p:ext>
            </p:extLst>
          </p:nvPr>
        </p:nvGraphicFramePr>
        <p:xfrm>
          <a:off x="539552" y="404664"/>
          <a:ext cx="828092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67544" y="476672"/>
          <a:ext cx="8208912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706408"/>
          </a:xfrm>
        </p:spPr>
        <p:txBody>
          <a:bodyPr>
            <a:normAutofit/>
          </a:bodyPr>
          <a:lstStyle/>
          <a:p>
            <a:r>
              <a:rPr lang="uk-UA" b="1" dirty="0" smtClean="0"/>
              <a:t>За формою припису: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95536" y="1397000"/>
          <a:ext cx="8424936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611560" y="548680"/>
          <a:ext cx="8136904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363272" cy="634400"/>
          </a:xfrm>
        </p:spPr>
        <p:txBody>
          <a:bodyPr>
            <a:normAutofit/>
          </a:bodyPr>
          <a:lstStyle/>
          <a:p>
            <a:r>
              <a:rPr lang="uk-UA" b="1" dirty="0" smtClean="0"/>
              <a:t>За галузевою належністю: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971600" y="1397000"/>
          <a:ext cx="7920880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За межею дії: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524000" y="1844824"/>
          <a:ext cx="7296472" cy="3616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706408"/>
          </a:xfrm>
        </p:spPr>
        <p:txBody>
          <a:bodyPr/>
          <a:lstStyle/>
          <a:p>
            <a:r>
              <a:rPr lang="uk-UA" b="1" dirty="0" smtClean="0"/>
              <a:t>За ступенем загальності: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500034" y="1571612"/>
          <a:ext cx="7816382" cy="48097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524000" y="1397000"/>
          <a:ext cx="66484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Адміністративно-правові норми і відносини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800" dirty="0" err="1" smtClean="0"/>
              <a:t>Механізм</a:t>
            </a:r>
            <a:r>
              <a:rPr lang="ru-RU" sz="2800" dirty="0" smtClean="0"/>
              <a:t> </a:t>
            </a:r>
            <a:r>
              <a:rPr lang="ru-RU" sz="2800" dirty="0" err="1" smtClean="0"/>
              <a:t>адміністративно-правового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регулювання</a:t>
            </a:r>
            <a:r>
              <a:rPr lang="ru-RU" sz="2800" dirty="0" smtClean="0"/>
              <a:t> –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сукупність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адміністративно-правових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засобів</a:t>
            </a:r>
            <a:r>
              <a:rPr lang="ru-RU" sz="2800" dirty="0" smtClean="0"/>
              <a:t>, за </a:t>
            </a:r>
            <a:r>
              <a:rPr lang="ru-RU" sz="2800" dirty="0" err="1" smtClean="0"/>
              <a:t>допомогою</a:t>
            </a:r>
            <a:r>
              <a:rPr lang="ru-RU" sz="2800" dirty="0" smtClean="0"/>
              <a:t> </a:t>
            </a:r>
            <a:r>
              <a:rPr lang="ru-RU" sz="2800" dirty="0" err="1" smtClean="0"/>
              <a:t>яких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здійснюється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вплив</a:t>
            </a:r>
            <a:r>
              <a:rPr lang="ru-RU" sz="2800" dirty="0" smtClean="0"/>
              <a:t> на </a:t>
            </a:r>
            <a:r>
              <a:rPr lang="ru-RU" sz="2800" dirty="0" err="1" smtClean="0"/>
              <a:t>відносини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виникають</a:t>
            </a:r>
            <a:r>
              <a:rPr lang="ru-RU" sz="2800" dirty="0" smtClean="0"/>
              <a:t> у </a:t>
            </a:r>
            <a:r>
              <a:rPr lang="ru-RU" sz="2800" dirty="0" err="1" smtClean="0"/>
              <a:t>процесі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реалізації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адміністративних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зобов’язань</a:t>
            </a:r>
            <a:r>
              <a:rPr lang="ru-RU" sz="2800" dirty="0" smtClean="0"/>
              <a:t> </a:t>
            </a:r>
            <a:r>
              <a:rPr lang="ru-RU" sz="2800" dirty="0" err="1" smtClean="0"/>
              <a:t>публічної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адміністрації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До структуру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механізму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lvl="0">
              <a:buFont typeface="Wingdings" pitchFamily="2" charset="2"/>
              <a:buChar char="§"/>
            </a:pPr>
            <a:endParaRPr lang="uk-UA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норми адміністративного права, об'єктивно виражені в законах та інших нормативних актах;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адміністративно-правові відносини;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акти застосування норм адміністративного права;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акти тлумачення норм адміністративного права;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правосвідомість;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правова культура;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законність.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За юридичною силою: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524000" y="1772816"/>
          <a:ext cx="6096000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14290"/>
            <a:ext cx="8856984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100" b="1" dirty="0" smtClean="0"/>
              <a:t> Способи реалізації адміністративно-правових норм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8229600" cy="42511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1800" dirty="0" smtClean="0"/>
              <a:t>		Вимоги, закріплені в нормах адміністративного законодавства постійно удосконалюються. По своїй природі норми адміністративного права, як ніякі інші, відповідають змінам і розвитку суспільства. Навіть дуже гарний закон не буде діяти, якщо його не так будуть тлумачити. Тому недостатньо прийняти необхідний законодавчий акт, важливо відпрацювати шлях його реалізації в життя.</a:t>
            </a:r>
            <a:endParaRPr lang="ru-RU" sz="1800" dirty="0" smtClean="0"/>
          </a:p>
          <a:p>
            <a:pPr>
              <a:buNone/>
            </a:pPr>
            <a:r>
              <a:rPr lang="uk-UA" sz="1800" dirty="0" smtClean="0"/>
              <a:t>		Реалізація норм адміністративного права - </a:t>
            </a:r>
            <a:r>
              <a:rPr lang="uk-UA" sz="1800" i="1" dirty="0" smtClean="0"/>
              <a:t>це процес практичного втілення в життя суб’єктами адміністративного права волі, вираженої в нормах</a:t>
            </a:r>
            <a:r>
              <a:rPr lang="uk-UA" sz="1800" dirty="0" smtClean="0"/>
              <a:t>.</a:t>
            </a:r>
            <a:endParaRPr lang="ru-RU" sz="1800" dirty="0" smtClean="0"/>
          </a:p>
          <a:p>
            <a:pPr>
              <a:buNone/>
            </a:pPr>
            <a:r>
              <a:rPr lang="uk-UA" sz="1800" dirty="0" smtClean="0"/>
              <a:t>		Існує чотири форми реалізації норм адміністративного права: виконання, використання, додержання і застосування.</a:t>
            </a:r>
            <a:endParaRPr lang="ru-RU" sz="1800" dirty="0" smtClean="0"/>
          </a:p>
          <a:p>
            <a:endParaRPr lang="ru-RU" sz="14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524000" y="260648"/>
          <a:ext cx="7296472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uk-UA" sz="2200" dirty="0" smtClean="0"/>
              <a:t>Складовими частинами адміністративно-правових відносин є юридична основа, юридичні факти, суб’єкти і об’єкти</a:t>
            </a:r>
            <a:r>
              <a:rPr lang="uk-UA" sz="2800" dirty="0" smtClean="0"/>
              <a:t>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285720" y="1571612"/>
          <a:ext cx="8606760" cy="5025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003232" cy="1066448"/>
          </a:xfrm>
        </p:spPr>
        <p:txBody>
          <a:bodyPr>
            <a:normAutofit/>
          </a:bodyPr>
          <a:lstStyle/>
          <a:p>
            <a:r>
              <a:rPr lang="uk-UA" sz="2000" b="1" dirty="0" smtClean="0"/>
              <a:t>За характером зв’язків</a:t>
            </a:r>
            <a:r>
              <a:rPr lang="uk-UA" sz="2000" dirty="0" smtClean="0"/>
              <a:t> між сторонами адміністративно-правових відносин: вертикальні та горизонтальні.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4058127432"/>
              </p:ext>
            </p:extLst>
          </p:nvPr>
        </p:nvGraphicFramePr>
        <p:xfrm>
          <a:off x="323528" y="1700808"/>
          <a:ext cx="8424936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uk-UA" sz="2400" b="1" dirty="0" smtClean="0"/>
              <a:t>Залежно від виконуваних функцій</a:t>
            </a:r>
            <a:r>
              <a:rPr lang="uk-UA" sz="2400" dirty="0" smtClean="0"/>
              <a:t> вони поділяються на регулятивні та правоохоронні.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2932077545"/>
              </p:ext>
            </p:extLst>
          </p:nvPr>
        </p:nvGraphicFramePr>
        <p:xfrm>
          <a:off x="395536" y="1628800"/>
          <a:ext cx="8424936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400" b="1" dirty="0" smtClean="0"/>
              <a:t>За характером дій зобов’язаного суб’єкта</a:t>
            </a:r>
            <a:r>
              <a:rPr lang="uk-UA" sz="2400" dirty="0" smtClean="0"/>
              <a:t> можуть бути активними та пасивними.</a:t>
            </a:r>
            <a:endParaRPr lang="ru-RU" sz="24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658054155"/>
              </p:ext>
            </p:extLst>
          </p:nvPr>
        </p:nvGraphicFramePr>
        <p:xfrm>
          <a:off x="467544" y="1772816"/>
          <a:ext cx="8280920" cy="3688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435280" cy="706408"/>
          </a:xfrm>
        </p:spPr>
        <p:txBody>
          <a:bodyPr>
            <a:normAutofit/>
          </a:bodyPr>
          <a:lstStyle/>
          <a:p>
            <a:r>
              <a:rPr lang="uk-UA" sz="2000" b="1" dirty="0" smtClean="0"/>
              <a:t>Залежно від адміністративно-правового статусу</a:t>
            </a:r>
            <a:r>
              <a:rPr lang="uk-UA" sz="2000" dirty="0" smtClean="0"/>
              <a:t> суб’єктів, що беруть участь у правовідносинах, виділяють:</a:t>
            </a:r>
            <a:endParaRPr lang="ru-RU" sz="20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3395013570"/>
              </p:ext>
            </p:extLst>
          </p:nvPr>
        </p:nvGraphicFramePr>
        <p:xfrm>
          <a:off x="323528" y="1397000"/>
          <a:ext cx="8424936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ВИЗНАЧЕННЯ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800" dirty="0" err="1" smtClean="0"/>
              <a:t>Адміністративно-правова</a:t>
            </a:r>
            <a:r>
              <a:rPr lang="ru-RU" sz="2800" dirty="0" smtClean="0"/>
              <a:t> норма - </a:t>
            </a:r>
            <a:r>
              <a:rPr lang="ru-RU" sz="2800" dirty="0" err="1" smtClean="0"/>
              <a:t>це</a:t>
            </a:r>
            <a:r>
              <a:rPr lang="ru-RU" sz="2800" dirty="0" smtClean="0"/>
              <a:t> вид </a:t>
            </a:r>
            <a:r>
              <a:rPr lang="ru-RU" sz="2800" dirty="0" err="1" smtClean="0"/>
              <a:t>правової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норми</a:t>
            </a:r>
            <a:r>
              <a:rPr lang="ru-RU" sz="2800" dirty="0" smtClean="0"/>
              <a:t>, за </a:t>
            </a:r>
            <a:r>
              <a:rPr lang="ru-RU" sz="2800" dirty="0" err="1" smtClean="0"/>
              <a:t>допомогою</a:t>
            </a:r>
            <a:r>
              <a:rPr lang="ru-RU" sz="2800" dirty="0" smtClean="0"/>
              <a:t> </a:t>
            </a:r>
            <a:r>
              <a:rPr lang="ru-RU" sz="2800" dirty="0" err="1" smtClean="0"/>
              <a:t>якої</a:t>
            </a:r>
            <a:r>
              <a:rPr lang="ru-RU" sz="2800" dirty="0" smtClean="0"/>
              <a:t> </a:t>
            </a:r>
            <a:r>
              <a:rPr lang="ru-RU" sz="2800" dirty="0" err="1" smtClean="0"/>
              <a:t>формуються</a:t>
            </a:r>
            <a:r>
              <a:rPr lang="ru-RU" sz="2800" dirty="0" smtClean="0"/>
              <a:t>, </a:t>
            </a:r>
            <a:r>
              <a:rPr lang="ru-RU" sz="2800" dirty="0" err="1" smtClean="0"/>
              <a:t>охороняються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захищаються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публічні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правовідносини</a:t>
            </a:r>
            <a:r>
              <a:rPr lang="ru-RU" sz="2800" dirty="0" smtClean="0"/>
              <a:t>, </a:t>
            </a:r>
            <a:r>
              <a:rPr lang="ru-RU" sz="2800" dirty="0" err="1" smtClean="0"/>
              <a:t>організується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забезпечується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функціонування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публічної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адміністрації</a:t>
            </a:r>
            <a:r>
              <a:rPr lang="ru-RU" sz="2800" dirty="0" smtClean="0"/>
              <a:t>.</a:t>
            </a:r>
          </a:p>
          <a:p>
            <a:endParaRPr lang="ru-RU" dirty="0"/>
          </a:p>
        </p:txBody>
      </p:sp>
      <p:pic>
        <p:nvPicPr>
          <p:cNvPr id="5" name="Содержимое 4" descr="a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0628" y="1428736"/>
            <a:ext cx="3929090" cy="4714908"/>
          </a:xfr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24936" cy="1512168"/>
          </a:xfrm>
        </p:spPr>
        <p:txBody>
          <a:bodyPr>
            <a:normAutofit fontScale="90000"/>
          </a:bodyPr>
          <a:lstStyle/>
          <a:p>
            <a:r>
              <a:rPr lang="uk-UA" sz="2400" b="1" dirty="0" smtClean="0"/>
              <a:t/>
            </a:r>
            <a:br>
              <a:rPr lang="uk-UA" sz="2400" b="1" dirty="0" smtClean="0"/>
            </a:br>
            <a:r>
              <a:rPr lang="uk-UA" sz="2400" b="1" dirty="0" smtClean="0"/>
              <a:t/>
            </a:r>
            <a:br>
              <a:rPr lang="uk-UA" sz="2400" b="1" dirty="0" smtClean="0"/>
            </a:br>
            <a:r>
              <a:rPr lang="uk-UA" sz="2400" b="1" dirty="0" smtClean="0"/>
              <a:t/>
            </a:r>
            <a:br>
              <a:rPr lang="uk-UA" sz="2400" b="1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uk-UA" sz="2200" b="1" i="1" dirty="0" smtClean="0"/>
              <a:t>Адміністративно-правовим нормам притаманні наступні риси: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467544" y="1988840"/>
          <a:ext cx="828092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95536" y="332656"/>
          <a:ext cx="8424936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320"/>
            <a:ext cx="8784976" cy="706408"/>
          </a:xfrm>
        </p:spPr>
        <p:txBody>
          <a:bodyPr>
            <a:normAutofit/>
          </a:bodyPr>
          <a:lstStyle/>
          <a:p>
            <a:r>
              <a:rPr lang="uk-UA" sz="1800" dirty="0" smtClean="0"/>
              <a:t>Кожна норма адміністративного права має свою структуру, яка складається як і норми інших галузей права із трьох елементів: гіпотези, диспозиції і санкції:</a:t>
            </a:r>
            <a:endParaRPr lang="ru-RU" sz="18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827584" y="1397000"/>
          <a:ext cx="6792416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899592" y="1397000"/>
          <a:ext cx="7200800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67544" y="548680"/>
          <a:ext cx="828092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611560" y="260648"/>
          <a:ext cx="8136904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229</TotalTime>
  <Words>1301</Words>
  <Application>Microsoft Office PowerPoint</Application>
  <PresentationFormat>Экран (4:3)</PresentationFormat>
  <Paragraphs>134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Официальная</vt:lpstr>
      <vt:lpstr>Національна академія внутрішніх справ  Кафедра адміністративного права і процесу </vt:lpstr>
      <vt:lpstr>Адміністративно-правові норми і відносини</vt:lpstr>
      <vt:lpstr>ВИЗНАЧЕННЯ</vt:lpstr>
      <vt:lpstr>            Адміністративно-правовим нормам притаманні наступні риси:  </vt:lpstr>
      <vt:lpstr>Слайд 5</vt:lpstr>
      <vt:lpstr>Кожна норма адміністративного права має свою структуру, яка складається як і норми інших галузей права із трьох елементів: гіпотези, диспозиції і санкції: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За формою припису:</vt:lpstr>
      <vt:lpstr>Слайд 15</vt:lpstr>
      <vt:lpstr>За галузевою належністю:</vt:lpstr>
      <vt:lpstr>За межею дії:</vt:lpstr>
      <vt:lpstr>За ступенем загальності:</vt:lpstr>
      <vt:lpstr>Слайд 19</vt:lpstr>
      <vt:lpstr>За юридичною силою:</vt:lpstr>
      <vt:lpstr> Способи реалізації адміністративно-правових норм </vt:lpstr>
      <vt:lpstr>Слайд 22</vt:lpstr>
      <vt:lpstr>Складовими частинами адміністративно-правових відносин є юридична основа, юридичні факти, суб’єкти і об’єкти. </vt:lpstr>
      <vt:lpstr>За характером зв’язків між сторонами адміністративно-правових відносин: вертикальні та горизонтальні. </vt:lpstr>
      <vt:lpstr>Залежно від виконуваних функцій вони поділяються на регулятивні та правоохоронні. </vt:lpstr>
      <vt:lpstr>За характером дій зобов’язаного суб’єкта можуть бути активними та пасивними.</vt:lpstr>
      <vt:lpstr>Залежно від адміністративно-правового статусу суб’єктів, що беруть участь у правовідносинах, виділяють: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2. АДМІНІСТРАТИВНО-ПРАВОВІ НОРМИ ТА ВІДНОСИНИ</dc:title>
  <dc:creator>User</dc:creator>
  <cp:lastModifiedBy>User</cp:lastModifiedBy>
  <cp:revision>33</cp:revision>
  <dcterms:modified xsi:type="dcterms:W3CDTF">2016-05-28T08:52:02Z</dcterms:modified>
</cp:coreProperties>
</file>