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306" r:id="rId2"/>
    <p:sldId id="297" r:id="rId3"/>
    <p:sldId id="261" r:id="rId4"/>
    <p:sldId id="263" r:id="rId5"/>
    <p:sldId id="305" r:id="rId6"/>
    <p:sldId id="298" r:id="rId7"/>
    <p:sldId id="299" r:id="rId8"/>
    <p:sldId id="281" r:id="rId9"/>
    <p:sldId id="290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image" Target="../media/image3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644CB-782B-45BE-9235-5EE844F9BD3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FD95C4E-B0C5-4E55-BFEC-54D5A7C5654B}">
      <dgm:prSet phldrT="[Текст]" custT="1"/>
      <dgm:spPr/>
      <dgm:t>
        <a:bodyPr/>
        <a:lstStyle/>
        <a:p>
          <a:r>
            <a:rPr lang="uk-UA" sz="1600" dirty="0" smtClean="0"/>
            <a:t>як і інші різновиди юридичного процесу, адміністративний процес має на меті виявлення та реалізацію матеріальних відносин;</a:t>
          </a:r>
          <a:endParaRPr lang="ru-RU" sz="1600" dirty="0"/>
        </a:p>
      </dgm:t>
    </dgm:pt>
    <dgm:pt modelId="{12E5CD10-5F61-4545-B5DB-F8E2E79BBD8F}" type="parTrans" cxnId="{E3EA4003-0A9B-4C7E-9C21-03BF707FB134}">
      <dgm:prSet/>
      <dgm:spPr/>
      <dgm:t>
        <a:bodyPr/>
        <a:lstStyle/>
        <a:p>
          <a:endParaRPr lang="ru-RU"/>
        </a:p>
      </dgm:t>
    </dgm:pt>
    <dgm:pt modelId="{C323C96D-DB90-440E-8E20-979EE7B53BB9}" type="sibTrans" cxnId="{E3EA4003-0A9B-4C7E-9C21-03BF707FB134}">
      <dgm:prSet/>
      <dgm:spPr/>
      <dgm:t>
        <a:bodyPr/>
        <a:lstStyle/>
        <a:p>
          <a:endParaRPr lang="ru-RU"/>
        </a:p>
      </dgm:t>
    </dgm:pt>
    <dgm:pt modelId="{14E1BDBF-4853-4012-BEB7-F90718A4B8A9}">
      <dgm:prSet phldrT="[Текст]" custT="1"/>
      <dgm:spPr/>
      <dgm:t>
        <a:bodyPr/>
        <a:lstStyle/>
        <a:p>
          <a:r>
            <a:rPr lang="uk-UA" sz="1600" dirty="0" smtClean="0"/>
            <a:t>адміністративному процесу властиві аналогічні закономірності (як і іншим галузевим формам процесуального права), які зв'язують його з матеріально-правовою сферою; </a:t>
          </a:r>
          <a:endParaRPr lang="ru-RU" sz="1600" dirty="0"/>
        </a:p>
      </dgm:t>
    </dgm:pt>
    <dgm:pt modelId="{96630E5C-4577-46D8-8506-D5F6A01D1D3A}" type="parTrans" cxnId="{5D1A9267-FA92-4EFE-990F-A930B78CA94D}">
      <dgm:prSet/>
      <dgm:spPr/>
      <dgm:t>
        <a:bodyPr/>
        <a:lstStyle/>
        <a:p>
          <a:endParaRPr lang="ru-RU"/>
        </a:p>
      </dgm:t>
    </dgm:pt>
    <dgm:pt modelId="{2638777A-14C7-44DB-8876-ECA213BE2CA2}" type="sibTrans" cxnId="{5D1A9267-FA92-4EFE-990F-A930B78CA94D}">
      <dgm:prSet/>
      <dgm:spPr/>
      <dgm:t>
        <a:bodyPr/>
        <a:lstStyle/>
        <a:p>
          <a:endParaRPr lang="ru-RU"/>
        </a:p>
      </dgm:t>
    </dgm:pt>
    <dgm:pt modelId="{5456BDDD-0D5B-4245-80CC-8EE84905004F}">
      <dgm:prSet phldrT="[Текст]" custT="1"/>
      <dgm:spPr/>
      <dgm:t>
        <a:bodyPr/>
        <a:lstStyle/>
        <a:p>
          <a:r>
            <a:rPr lang="uk-UA" sz="1600" dirty="0" smtClean="0"/>
            <a:t>всі процесуальні механізми, властиві адміністративному процесу, є внутрішніми, спеціальними механізмами правової системи; </a:t>
          </a:r>
          <a:endParaRPr lang="ru-RU" sz="1600" dirty="0"/>
        </a:p>
      </dgm:t>
    </dgm:pt>
    <dgm:pt modelId="{90AD64F8-71F9-4253-B59E-93B65220D061}" type="parTrans" cxnId="{95F263CE-411E-4AFF-B0AA-062C9D1EB9FC}">
      <dgm:prSet/>
      <dgm:spPr/>
      <dgm:t>
        <a:bodyPr/>
        <a:lstStyle/>
        <a:p>
          <a:endParaRPr lang="ru-RU"/>
        </a:p>
      </dgm:t>
    </dgm:pt>
    <dgm:pt modelId="{07D60234-BDF3-41BD-905F-CECEE90E731F}" type="sibTrans" cxnId="{95F263CE-411E-4AFF-B0AA-062C9D1EB9FC}">
      <dgm:prSet/>
      <dgm:spPr/>
      <dgm:t>
        <a:bodyPr/>
        <a:lstStyle/>
        <a:p>
          <a:endParaRPr lang="ru-RU"/>
        </a:p>
      </dgm:t>
    </dgm:pt>
    <dgm:pt modelId="{A17A4565-98C4-442B-B6F5-CF02B3B7A266}">
      <dgm:prSet phldrT="[Текст]" custT="1"/>
      <dgm:spPr/>
      <dgm:t>
        <a:bodyPr/>
        <a:lstStyle/>
        <a:p>
          <a:r>
            <a:rPr lang="uk-UA" sz="1600" dirty="0" smtClean="0"/>
            <a:t>як і інші різновиди процесуального права, адміністративний процес має структуру, подібну до будь-якого іншого галузевого різновиду права (однаковий набір елементів і зв'язок між елементами).</a:t>
          </a:r>
          <a:endParaRPr lang="ru-RU" sz="1600" dirty="0"/>
        </a:p>
      </dgm:t>
    </dgm:pt>
    <dgm:pt modelId="{0200523C-90CE-4D48-A854-FEE95A491B69}" type="parTrans" cxnId="{DBC615BC-F92C-4AA9-B470-C4688E4999FA}">
      <dgm:prSet/>
      <dgm:spPr/>
      <dgm:t>
        <a:bodyPr/>
        <a:lstStyle/>
        <a:p>
          <a:endParaRPr lang="ru-RU"/>
        </a:p>
      </dgm:t>
    </dgm:pt>
    <dgm:pt modelId="{7B1F6084-F0F1-47EC-81F5-883D81EE824A}" type="sibTrans" cxnId="{DBC615BC-F92C-4AA9-B470-C4688E4999FA}">
      <dgm:prSet/>
      <dgm:spPr/>
      <dgm:t>
        <a:bodyPr/>
        <a:lstStyle/>
        <a:p>
          <a:endParaRPr lang="ru-RU"/>
        </a:p>
      </dgm:t>
    </dgm:pt>
    <dgm:pt modelId="{1097B67C-1BBD-482C-9A59-AC1801F60C97}" type="pres">
      <dgm:prSet presAssocID="{2CC644CB-782B-45BE-9235-5EE844F9BD3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B4F339D-0645-4EFE-9F6B-CDD07F674460}" type="pres">
      <dgm:prSet presAssocID="{BFD95C4E-B0C5-4E55-BFEC-54D5A7C5654B}" presName="parentLin" presStyleCnt="0"/>
      <dgm:spPr/>
    </dgm:pt>
    <dgm:pt modelId="{0685BB45-ED71-45EB-B90A-A3A8B4460A98}" type="pres">
      <dgm:prSet presAssocID="{BFD95C4E-B0C5-4E55-BFEC-54D5A7C5654B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508A3FA5-300D-46A8-89D3-4396684477A9}" type="pres">
      <dgm:prSet presAssocID="{BFD95C4E-B0C5-4E55-BFEC-54D5A7C5654B}" presName="parentText" presStyleLbl="node1" presStyleIdx="0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7E8252-3EF0-4D00-9A48-A26A74E7DE33}" type="pres">
      <dgm:prSet presAssocID="{BFD95C4E-B0C5-4E55-BFEC-54D5A7C5654B}" presName="negativeSpace" presStyleCnt="0"/>
      <dgm:spPr/>
    </dgm:pt>
    <dgm:pt modelId="{D0720DDC-CF3D-41AC-8027-09A10D4D54AD}" type="pres">
      <dgm:prSet presAssocID="{BFD95C4E-B0C5-4E55-BFEC-54D5A7C5654B}" presName="childText" presStyleLbl="conFgAcc1" presStyleIdx="0" presStyleCnt="4">
        <dgm:presLayoutVars>
          <dgm:bulletEnabled val="1"/>
        </dgm:presLayoutVars>
      </dgm:prSet>
      <dgm:spPr/>
    </dgm:pt>
    <dgm:pt modelId="{07403DB8-CD3C-4BC2-81A5-3129E81DAFA9}" type="pres">
      <dgm:prSet presAssocID="{C323C96D-DB90-440E-8E20-979EE7B53BB9}" presName="spaceBetweenRectangles" presStyleCnt="0"/>
      <dgm:spPr/>
    </dgm:pt>
    <dgm:pt modelId="{B3241C6A-73D9-40F9-8C8F-C55AF556A0C9}" type="pres">
      <dgm:prSet presAssocID="{14E1BDBF-4853-4012-BEB7-F90718A4B8A9}" presName="parentLin" presStyleCnt="0"/>
      <dgm:spPr/>
    </dgm:pt>
    <dgm:pt modelId="{631A45C7-BAFE-4F86-8197-3E4A02072A13}" type="pres">
      <dgm:prSet presAssocID="{14E1BDBF-4853-4012-BEB7-F90718A4B8A9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671869DD-9782-411B-ABE0-27AE7D3DB178}" type="pres">
      <dgm:prSet presAssocID="{14E1BDBF-4853-4012-BEB7-F90718A4B8A9}" presName="parentText" presStyleLbl="node1" presStyleIdx="1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53A5B0-06EB-4CBC-8BA4-19B7E7435BE7}" type="pres">
      <dgm:prSet presAssocID="{14E1BDBF-4853-4012-BEB7-F90718A4B8A9}" presName="negativeSpace" presStyleCnt="0"/>
      <dgm:spPr/>
    </dgm:pt>
    <dgm:pt modelId="{AB57F860-9191-458E-98B5-366E8B760D77}" type="pres">
      <dgm:prSet presAssocID="{14E1BDBF-4853-4012-BEB7-F90718A4B8A9}" presName="childText" presStyleLbl="conFgAcc1" presStyleIdx="1" presStyleCnt="4">
        <dgm:presLayoutVars>
          <dgm:bulletEnabled val="1"/>
        </dgm:presLayoutVars>
      </dgm:prSet>
      <dgm:spPr/>
    </dgm:pt>
    <dgm:pt modelId="{314D9886-7F86-4258-A0AC-B9C63559D6F3}" type="pres">
      <dgm:prSet presAssocID="{2638777A-14C7-44DB-8876-ECA213BE2CA2}" presName="spaceBetweenRectangles" presStyleCnt="0"/>
      <dgm:spPr/>
    </dgm:pt>
    <dgm:pt modelId="{E4C4FA55-8AE5-4F18-B297-0211224F6E53}" type="pres">
      <dgm:prSet presAssocID="{5456BDDD-0D5B-4245-80CC-8EE84905004F}" presName="parentLin" presStyleCnt="0"/>
      <dgm:spPr/>
    </dgm:pt>
    <dgm:pt modelId="{CE8C20C7-1C76-464F-B615-F551432B81DF}" type="pres">
      <dgm:prSet presAssocID="{5456BDDD-0D5B-4245-80CC-8EE84905004F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90A044FB-F7C2-4DE0-8EB8-6FF762D15344}" type="pres">
      <dgm:prSet presAssocID="{5456BDDD-0D5B-4245-80CC-8EE84905004F}" presName="parentText" presStyleLbl="node1" presStyleIdx="2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61D334-A218-4D46-8CD1-F6910C1E4E7F}" type="pres">
      <dgm:prSet presAssocID="{5456BDDD-0D5B-4245-80CC-8EE84905004F}" presName="negativeSpace" presStyleCnt="0"/>
      <dgm:spPr/>
    </dgm:pt>
    <dgm:pt modelId="{FB62F451-2A67-4A3E-B093-5754A342EEDB}" type="pres">
      <dgm:prSet presAssocID="{5456BDDD-0D5B-4245-80CC-8EE84905004F}" presName="childText" presStyleLbl="conFgAcc1" presStyleIdx="2" presStyleCnt="4">
        <dgm:presLayoutVars>
          <dgm:bulletEnabled val="1"/>
        </dgm:presLayoutVars>
      </dgm:prSet>
      <dgm:spPr/>
    </dgm:pt>
    <dgm:pt modelId="{1EBF5D09-130B-4C64-8E2F-EE81F91468F8}" type="pres">
      <dgm:prSet presAssocID="{07D60234-BDF3-41BD-905F-CECEE90E731F}" presName="spaceBetweenRectangles" presStyleCnt="0"/>
      <dgm:spPr/>
    </dgm:pt>
    <dgm:pt modelId="{E63B8538-F16D-4EE3-A79F-5BB0B5A8C3C6}" type="pres">
      <dgm:prSet presAssocID="{A17A4565-98C4-442B-B6F5-CF02B3B7A266}" presName="parentLin" presStyleCnt="0"/>
      <dgm:spPr/>
    </dgm:pt>
    <dgm:pt modelId="{D54104A9-041E-45FC-BBB9-CA75C85ACEB4}" type="pres">
      <dgm:prSet presAssocID="{A17A4565-98C4-442B-B6F5-CF02B3B7A26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012B5EA9-B3F5-486E-8956-7B7FA3044D77}" type="pres">
      <dgm:prSet presAssocID="{A17A4565-98C4-442B-B6F5-CF02B3B7A266}" presName="parentText" presStyleLbl="node1" presStyleIdx="3" presStyleCnt="4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4FFB9B-FC83-4539-9307-D2410DFDD2A4}" type="pres">
      <dgm:prSet presAssocID="{A17A4565-98C4-442B-B6F5-CF02B3B7A266}" presName="negativeSpace" presStyleCnt="0"/>
      <dgm:spPr/>
    </dgm:pt>
    <dgm:pt modelId="{D14A2B2C-B863-46B9-B462-0A385FC96B42}" type="pres">
      <dgm:prSet presAssocID="{A17A4565-98C4-442B-B6F5-CF02B3B7A26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E3EA4003-0A9B-4C7E-9C21-03BF707FB134}" srcId="{2CC644CB-782B-45BE-9235-5EE844F9BD33}" destId="{BFD95C4E-B0C5-4E55-BFEC-54D5A7C5654B}" srcOrd="0" destOrd="0" parTransId="{12E5CD10-5F61-4545-B5DB-F8E2E79BBD8F}" sibTransId="{C323C96D-DB90-440E-8E20-979EE7B53BB9}"/>
    <dgm:cxn modelId="{DBC615BC-F92C-4AA9-B470-C4688E4999FA}" srcId="{2CC644CB-782B-45BE-9235-5EE844F9BD33}" destId="{A17A4565-98C4-442B-B6F5-CF02B3B7A266}" srcOrd="3" destOrd="0" parTransId="{0200523C-90CE-4D48-A854-FEE95A491B69}" sibTransId="{7B1F6084-F0F1-47EC-81F5-883D81EE824A}"/>
    <dgm:cxn modelId="{CE1BA87C-5F1E-48C6-AF14-EC3D64E75326}" type="presOf" srcId="{14E1BDBF-4853-4012-BEB7-F90718A4B8A9}" destId="{671869DD-9782-411B-ABE0-27AE7D3DB178}" srcOrd="1" destOrd="0" presId="urn:microsoft.com/office/officeart/2005/8/layout/list1"/>
    <dgm:cxn modelId="{7C4D52AC-6FBB-44E4-9D9C-5A336596181A}" type="presOf" srcId="{5456BDDD-0D5B-4245-80CC-8EE84905004F}" destId="{CE8C20C7-1C76-464F-B615-F551432B81DF}" srcOrd="0" destOrd="0" presId="urn:microsoft.com/office/officeart/2005/8/layout/list1"/>
    <dgm:cxn modelId="{012CC143-939C-4E27-8951-830789463B6D}" type="presOf" srcId="{A17A4565-98C4-442B-B6F5-CF02B3B7A266}" destId="{012B5EA9-B3F5-486E-8956-7B7FA3044D77}" srcOrd="1" destOrd="0" presId="urn:microsoft.com/office/officeart/2005/8/layout/list1"/>
    <dgm:cxn modelId="{4CF36AAF-C508-4519-9BF9-013321ABC628}" type="presOf" srcId="{BFD95C4E-B0C5-4E55-BFEC-54D5A7C5654B}" destId="{0685BB45-ED71-45EB-B90A-A3A8B4460A98}" srcOrd="0" destOrd="0" presId="urn:microsoft.com/office/officeart/2005/8/layout/list1"/>
    <dgm:cxn modelId="{95F263CE-411E-4AFF-B0AA-062C9D1EB9FC}" srcId="{2CC644CB-782B-45BE-9235-5EE844F9BD33}" destId="{5456BDDD-0D5B-4245-80CC-8EE84905004F}" srcOrd="2" destOrd="0" parTransId="{90AD64F8-71F9-4253-B59E-93B65220D061}" sibTransId="{07D60234-BDF3-41BD-905F-CECEE90E731F}"/>
    <dgm:cxn modelId="{D8323FCC-0A25-473B-BA58-17C99A916D82}" type="presOf" srcId="{A17A4565-98C4-442B-B6F5-CF02B3B7A266}" destId="{D54104A9-041E-45FC-BBB9-CA75C85ACEB4}" srcOrd="0" destOrd="0" presId="urn:microsoft.com/office/officeart/2005/8/layout/list1"/>
    <dgm:cxn modelId="{3009579B-2E0D-434A-AFF4-84E1F01ACCFD}" type="presOf" srcId="{5456BDDD-0D5B-4245-80CC-8EE84905004F}" destId="{90A044FB-F7C2-4DE0-8EB8-6FF762D15344}" srcOrd="1" destOrd="0" presId="urn:microsoft.com/office/officeart/2005/8/layout/list1"/>
    <dgm:cxn modelId="{C5483A08-A833-46BA-9F22-0A1F90DB31CF}" type="presOf" srcId="{14E1BDBF-4853-4012-BEB7-F90718A4B8A9}" destId="{631A45C7-BAFE-4F86-8197-3E4A02072A13}" srcOrd="0" destOrd="0" presId="urn:microsoft.com/office/officeart/2005/8/layout/list1"/>
    <dgm:cxn modelId="{5D1A9267-FA92-4EFE-990F-A930B78CA94D}" srcId="{2CC644CB-782B-45BE-9235-5EE844F9BD33}" destId="{14E1BDBF-4853-4012-BEB7-F90718A4B8A9}" srcOrd="1" destOrd="0" parTransId="{96630E5C-4577-46D8-8506-D5F6A01D1D3A}" sibTransId="{2638777A-14C7-44DB-8876-ECA213BE2CA2}"/>
    <dgm:cxn modelId="{DC0171F9-837A-405D-88F7-FB17D2B18F38}" type="presOf" srcId="{BFD95C4E-B0C5-4E55-BFEC-54D5A7C5654B}" destId="{508A3FA5-300D-46A8-89D3-4396684477A9}" srcOrd="1" destOrd="0" presId="urn:microsoft.com/office/officeart/2005/8/layout/list1"/>
    <dgm:cxn modelId="{133B8182-6B85-4407-A4C2-05996F84D1AF}" type="presOf" srcId="{2CC644CB-782B-45BE-9235-5EE844F9BD33}" destId="{1097B67C-1BBD-482C-9A59-AC1801F60C97}" srcOrd="0" destOrd="0" presId="urn:microsoft.com/office/officeart/2005/8/layout/list1"/>
    <dgm:cxn modelId="{221B45AE-C1C8-476D-9640-2B84E363F2EC}" type="presParOf" srcId="{1097B67C-1BBD-482C-9A59-AC1801F60C97}" destId="{6B4F339D-0645-4EFE-9F6B-CDD07F674460}" srcOrd="0" destOrd="0" presId="urn:microsoft.com/office/officeart/2005/8/layout/list1"/>
    <dgm:cxn modelId="{C5C9598E-402E-4CF3-973F-83B84149086A}" type="presParOf" srcId="{6B4F339D-0645-4EFE-9F6B-CDD07F674460}" destId="{0685BB45-ED71-45EB-B90A-A3A8B4460A98}" srcOrd="0" destOrd="0" presId="urn:microsoft.com/office/officeart/2005/8/layout/list1"/>
    <dgm:cxn modelId="{B8E43A75-26AA-41C8-91E4-4E8694E5D4F9}" type="presParOf" srcId="{6B4F339D-0645-4EFE-9F6B-CDD07F674460}" destId="{508A3FA5-300D-46A8-89D3-4396684477A9}" srcOrd="1" destOrd="0" presId="urn:microsoft.com/office/officeart/2005/8/layout/list1"/>
    <dgm:cxn modelId="{33AAD55E-742E-4A65-A5FA-E3C5550D4FF5}" type="presParOf" srcId="{1097B67C-1BBD-482C-9A59-AC1801F60C97}" destId="{2D7E8252-3EF0-4D00-9A48-A26A74E7DE33}" srcOrd="1" destOrd="0" presId="urn:microsoft.com/office/officeart/2005/8/layout/list1"/>
    <dgm:cxn modelId="{6A229C3C-C78B-4E7C-8D89-5110CFEB8E41}" type="presParOf" srcId="{1097B67C-1BBD-482C-9A59-AC1801F60C97}" destId="{D0720DDC-CF3D-41AC-8027-09A10D4D54AD}" srcOrd="2" destOrd="0" presId="urn:microsoft.com/office/officeart/2005/8/layout/list1"/>
    <dgm:cxn modelId="{5C2D48BE-725F-410E-A054-5FE963642370}" type="presParOf" srcId="{1097B67C-1BBD-482C-9A59-AC1801F60C97}" destId="{07403DB8-CD3C-4BC2-81A5-3129E81DAFA9}" srcOrd="3" destOrd="0" presId="urn:microsoft.com/office/officeart/2005/8/layout/list1"/>
    <dgm:cxn modelId="{EAD15CCC-E17A-4068-9705-B23287EBC178}" type="presParOf" srcId="{1097B67C-1BBD-482C-9A59-AC1801F60C97}" destId="{B3241C6A-73D9-40F9-8C8F-C55AF556A0C9}" srcOrd="4" destOrd="0" presId="urn:microsoft.com/office/officeart/2005/8/layout/list1"/>
    <dgm:cxn modelId="{2EC1AF26-315D-44E9-9E35-4ACC5108F52B}" type="presParOf" srcId="{B3241C6A-73D9-40F9-8C8F-C55AF556A0C9}" destId="{631A45C7-BAFE-4F86-8197-3E4A02072A13}" srcOrd="0" destOrd="0" presId="urn:microsoft.com/office/officeart/2005/8/layout/list1"/>
    <dgm:cxn modelId="{40D0FDE4-6857-4BF4-80B8-06DD1E772BBE}" type="presParOf" srcId="{B3241C6A-73D9-40F9-8C8F-C55AF556A0C9}" destId="{671869DD-9782-411B-ABE0-27AE7D3DB178}" srcOrd="1" destOrd="0" presId="urn:microsoft.com/office/officeart/2005/8/layout/list1"/>
    <dgm:cxn modelId="{BB34A049-C389-4535-8378-16F7B4A6A2F2}" type="presParOf" srcId="{1097B67C-1BBD-482C-9A59-AC1801F60C97}" destId="{6853A5B0-06EB-4CBC-8BA4-19B7E7435BE7}" srcOrd="5" destOrd="0" presId="urn:microsoft.com/office/officeart/2005/8/layout/list1"/>
    <dgm:cxn modelId="{937F1D51-05E2-4A5E-B500-F9E269449542}" type="presParOf" srcId="{1097B67C-1BBD-482C-9A59-AC1801F60C97}" destId="{AB57F860-9191-458E-98B5-366E8B760D77}" srcOrd="6" destOrd="0" presId="urn:microsoft.com/office/officeart/2005/8/layout/list1"/>
    <dgm:cxn modelId="{67D25B26-51EF-4DC1-8886-D5714CA96BEA}" type="presParOf" srcId="{1097B67C-1BBD-482C-9A59-AC1801F60C97}" destId="{314D9886-7F86-4258-A0AC-B9C63559D6F3}" srcOrd="7" destOrd="0" presId="urn:microsoft.com/office/officeart/2005/8/layout/list1"/>
    <dgm:cxn modelId="{1FC1A5B9-26B4-4C65-A350-9D1A17D5BB43}" type="presParOf" srcId="{1097B67C-1BBD-482C-9A59-AC1801F60C97}" destId="{E4C4FA55-8AE5-4F18-B297-0211224F6E53}" srcOrd="8" destOrd="0" presId="urn:microsoft.com/office/officeart/2005/8/layout/list1"/>
    <dgm:cxn modelId="{A800CB50-CD57-499D-BE42-FB9846579704}" type="presParOf" srcId="{E4C4FA55-8AE5-4F18-B297-0211224F6E53}" destId="{CE8C20C7-1C76-464F-B615-F551432B81DF}" srcOrd="0" destOrd="0" presId="urn:microsoft.com/office/officeart/2005/8/layout/list1"/>
    <dgm:cxn modelId="{41D96F17-C824-4E49-B2FC-85A7559D233C}" type="presParOf" srcId="{E4C4FA55-8AE5-4F18-B297-0211224F6E53}" destId="{90A044FB-F7C2-4DE0-8EB8-6FF762D15344}" srcOrd="1" destOrd="0" presId="urn:microsoft.com/office/officeart/2005/8/layout/list1"/>
    <dgm:cxn modelId="{010130B9-3DB9-4D43-88F9-A62C72D976E1}" type="presParOf" srcId="{1097B67C-1BBD-482C-9A59-AC1801F60C97}" destId="{3361D334-A218-4D46-8CD1-F6910C1E4E7F}" srcOrd="9" destOrd="0" presId="urn:microsoft.com/office/officeart/2005/8/layout/list1"/>
    <dgm:cxn modelId="{F0EAE1ED-DF9A-4188-A498-05AB4CA7F4FC}" type="presParOf" srcId="{1097B67C-1BBD-482C-9A59-AC1801F60C97}" destId="{FB62F451-2A67-4A3E-B093-5754A342EEDB}" srcOrd="10" destOrd="0" presId="urn:microsoft.com/office/officeart/2005/8/layout/list1"/>
    <dgm:cxn modelId="{E2DE155C-D14F-4DAC-9D44-5698AA5AF0CC}" type="presParOf" srcId="{1097B67C-1BBD-482C-9A59-AC1801F60C97}" destId="{1EBF5D09-130B-4C64-8E2F-EE81F91468F8}" srcOrd="11" destOrd="0" presId="urn:microsoft.com/office/officeart/2005/8/layout/list1"/>
    <dgm:cxn modelId="{11A5C683-B398-4D8B-BC1F-5BF11BBF19D8}" type="presParOf" srcId="{1097B67C-1BBD-482C-9A59-AC1801F60C97}" destId="{E63B8538-F16D-4EE3-A79F-5BB0B5A8C3C6}" srcOrd="12" destOrd="0" presId="urn:microsoft.com/office/officeart/2005/8/layout/list1"/>
    <dgm:cxn modelId="{96CFC1AF-FD29-49DF-B1E7-EC4DBCE4C67A}" type="presParOf" srcId="{E63B8538-F16D-4EE3-A79F-5BB0B5A8C3C6}" destId="{D54104A9-041E-45FC-BBB9-CA75C85ACEB4}" srcOrd="0" destOrd="0" presId="urn:microsoft.com/office/officeart/2005/8/layout/list1"/>
    <dgm:cxn modelId="{8BDA50F9-AD56-422C-AB99-B57D9E38170E}" type="presParOf" srcId="{E63B8538-F16D-4EE3-A79F-5BB0B5A8C3C6}" destId="{012B5EA9-B3F5-486E-8956-7B7FA3044D77}" srcOrd="1" destOrd="0" presId="urn:microsoft.com/office/officeart/2005/8/layout/list1"/>
    <dgm:cxn modelId="{6FDAAD96-C104-4088-B635-2A3FFE908A70}" type="presParOf" srcId="{1097B67C-1BBD-482C-9A59-AC1801F60C97}" destId="{E24FFB9B-FC83-4539-9307-D2410DFDD2A4}" srcOrd="13" destOrd="0" presId="urn:microsoft.com/office/officeart/2005/8/layout/list1"/>
    <dgm:cxn modelId="{4B364127-F643-48F9-B30E-D573F9111D13}" type="presParOf" srcId="{1097B67C-1BBD-482C-9A59-AC1801F60C97}" destId="{D14A2B2C-B863-46B9-B462-0A385FC96B42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23076D0-DFF1-4FAB-B899-E34B75E0B0A1}" type="doc">
      <dgm:prSet loTypeId="urn:microsoft.com/office/officeart/2005/8/layout/equation2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204FEAD-1F2D-4D03-9833-5D8521110363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засновницькі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F2D7211A-7AF2-491D-BB8E-C78C2BF6E95E}" type="parTrans" cxnId="{476EAD2B-9D92-453B-A20B-114D50B24B29}">
      <dgm:prSet/>
      <dgm:spPr/>
      <dgm:t>
        <a:bodyPr/>
        <a:lstStyle/>
        <a:p>
          <a:endParaRPr lang="ru-RU"/>
        </a:p>
      </dgm:t>
    </dgm:pt>
    <dgm:pt modelId="{BAF3E9B2-99D5-48A8-90B5-00D5E1EA2273}" type="sibTrans" cxnId="{476EAD2B-9D92-453B-A20B-114D50B24B29}">
      <dgm:prSet/>
      <dgm:spPr>
        <a:solidFill>
          <a:schemeClr val="accent2"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ru-RU"/>
        </a:p>
      </dgm:t>
    </dgm:pt>
    <dgm:pt modelId="{D0FAA572-04F9-4D30-BF3A-A5FEB51E274C}">
      <dgm:prSet phldrT="[Текст]" custT="1"/>
      <dgm:spPr/>
      <dgm:t>
        <a:bodyPr/>
        <a:lstStyle/>
        <a:p>
          <a:r>
            <a:rPr lang="uk-UA" sz="2400" dirty="0" smtClean="0">
              <a:latin typeface="Times New Roman" pitchFamily="18" charset="0"/>
              <a:cs typeface="Times New Roman" pitchFamily="18" charset="0"/>
            </a:rPr>
            <a:t>нормотворчі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F4CDF90D-BC07-46FC-B9DC-ED072C325030}" type="parTrans" cxnId="{301C61F5-F491-4A6A-833C-E9C19465A18D}">
      <dgm:prSet/>
      <dgm:spPr/>
      <dgm:t>
        <a:bodyPr/>
        <a:lstStyle/>
        <a:p>
          <a:endParaRPr lang="ru-RU"/>
        </a:p>
      </dgm:t>
    </dgm:pt>
    <dgm:pt modelId="{2A59CDFA-2248-4F1F-8507-C6BF32C03AE0}" type="sibTrans" cxnId="{301C61F5-F491-4A6A-833C-E9C19465A18D}">
      <dgm:prSet/>
      <dgm:spPr>
        <a:solidFill>
          <a:schemeClr val="accent2">
            <a:hueOff val="3375995"/>
            <a:satOff val="1250"/>
            <a:lumOff val="3823"/>
            <a:alpha val="0"/>
          </a:schemeClr>
        </a:solidFill>
      </dgm:spPr>
      <dgm:t>
        <a:bodyPr/>
        <a:lstStyle/>
        <a:p>
          <a:endParaRPr lang="ru-RU"/>
        </a:p>
      </dgm:t>
    </dgm:pt>
    <dgm:pt modelId="{6031CBBC-DFCE-4D64-8D28-F5EA2FC69842}">
      <dgm:prSet phldrT="[Текст]" custT="1"/>
      <dgm:spPr/>
      <dgm:t>
        <a:bodyPr/>
        <a:lstStyle/>
        <a:p>
          <a:r>
            <a:rPr lang="uk-UA" sz="2400" dirty="0" err="1" smtClean="0">
              <a:latin typeface="Times New Roman" pitchFamily="18" charset="0"/>
              <a:cs typeface="Times New Roman" pitchFamily="18" charset="0"/>
            </a:rPr>
            <a:t>правозастосовчі</a:t>
          </a:r>
          <a:endParaRPr lang="ru-RU" sz="2400" dirty="0">
            <a:latin typeface="Times New Roman" pitchFamily="18" charset="0"/>
            <a:cs typeface="Times New Roman" pitchFamily="18" charset="0"/>
          </a:endParaRPr>
        </a:p>
      </dgm:t>
    </dgm:pt>
    <dgm:pt modelId="{E1CAFC19-E52C-4987-83ED-711B766A0677}" type="parTrans" cxnId="{D2268716-F4BC-4EA4-B9BC-B9FDE1D61B6B}">
      <dgm:prSet/>
      <dgm:spPr/>
      <dgm:t>
        <a:bodyPr/>
        <a:lstStyle/>
        <a:p>
          <a:endParaRPr lang="ru-RU"/>
        </a:p>
      </dgm:t>
    </dgm:pt>
    <dgm:pt modelId="{1BB5F53A-7C54-414C-A872-C20108CA1593}" type="sibTrans" cxnId="{D2268716-F4BC-4EA4-B9BC-B9FDE1D61B6B}">
      <dgm:prSet/>
      <dgm:spPr/>
      <dgm:t>
        <a:bodyPr/>
        <a:lstStyle/>
        <a:p>
          <a:endParaRPr lang="ru-RU"/>
        </a:p>
      </dgm:t>
    </dgm:pt>
    <dgm:pt modelId="{1E4AF621-1758-41B6-A3A0-8290D5A8A4D7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ПРОВАДЖЕННЯ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C55CF095-B64E-43A3-B25E-7748ACCE118B}" type="parTrans" cxnId="{C9B0694E-AF76-4301-8F6D-09500D1FB84D}">
      <dgm:prSet/>
      <dgm:spPr/>
      <dgm:t>
        <a:bodyPr/>
        <a:lstStyle/>
        <a:p>
          <a:endParaRPr lang="ru-RU"/>
        </a:p>
      </dgm:t>
    </dgm:pt>
    <dgm:pt modelId="{9DB5042E-1201-46F1-9AE3-47AF9EAD2772}" type="sibTrans" cxnId="{C9B0694E-AF76-4301-8F6D-09500D1FB84D}">
      <dgm:prSet/>
      <dgm:spPr/>
      <dgm:t>
        <a:bodyPr/>
        <a:lstStyle/>
        <a:p>
          <a:endParaRPr lang="ru-RU"/>
        </a:p>
      </dgm:t>
    </dgm:pt>
    <dgm:pt modelId="{96B8F97A-12C7-4340-8535-A321DB0559AE}" type="pres">
      <dgm:prSet presAssocID="{B23076D0-DFF1-4FAB-B899-E34B75E0B0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D3EB98A-78E5-412F-851F-30D50386B6C3}" type="pres">
      <dgm:prSet presAssocID="{B23076D0-DFF1-4FAB-B899-E34B75E0B0A1}" presName="vNodes" presStyleCnt="0"/>
      <dgm:spPr/>
    </dgm:pt>
    <dgm:pt modelId="{C7D5DBE0-CDB6-42EB-9624-D08D5116112E}" type="pres">
      <dgm:prSet presAssocID="{D204FEAD-1F2D-4D03-9833-5D8521110363}" presName="node" presStyleLbl="node1" presStyleIdx="0" presStyleCnt="4" custScaleX="329540" custScaleY="124041" custLinFactNeighborX="-3304" custLinFactNeighborY="-4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E77D07-82B4-4626-9948-73E4FEB49B08}" type="pres">
      <dgm:prSet presAssocID="{BAF3E9B2-99D5-48A8-90B5-00D5E1EA2273}" presName="spacerT" presStyleCnt="0"/>
      <dgm:spPr/>
    </dgm:pt>
    <dgm:pt modelId="{CAE333F3-E058-4A51-B612-477C90E3037B}" type="pres">
      <dgm:prSet presAssocID="{BAF3E9B2-99D5-48A8-90B5-00D5E1EA2273}" presName="sibTrans" presStyleLbl="sibTrans2D1" presStyleIdx="0" presStyleCnt="3"/>
      <dgm:spPr>
        <a:prstGeom prst="mathMinus">
          <a:avLst/>
        </a:prstGeom>
      </dgm:spPr>
      <dgm:t>
        <a:bodyPr/>
        <a:lstStyle/>
        <a:p>
          <a:endParaRPr lang="ru-RU"/>
        </a:p>
      </dgm:t>
    </dgm:pt>
    <dgm:pt modelId="{CF12D361-7F1E-4AD8-990D-50F2A36D6B71}" type="pres">
      <dgm:prSet presAssocID="{BAF3E9B2-99D5-48A8-90B5-00D5E1EA2273}" presName="spacerB" presStyleCnt="0"/>
      <dgm:spPr/>
    </dgm:pt>
    <dgm:pt modelId="{CA120DF7-C5BF-48E2-8D9D-836BEC5620DD}" type="pres">
      <dgm:prSet presAssocID="{D0FAA572-04F9-4D30-BF3A-A5FEB51E274C}" presName="node" presStyleLbl="node1" presStyleIdx="1" presStyleCnt="4" custScaleX="368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D9BE87-F082-49F2-9E43-D69D0C1D159E}" type="pres">
      <dgm:prSet presAssocID="{2A59CDFA-2248-4F1F-8507-C6BF32C03AE0}" presName="spacerT" presStyleCnt="0"/>
      <dgm:spPr/>
    </dgm:pt>
    <dgm:pt modelId="{42F3A9A8-816A-433A-9A94-1872B3EED036}" type="pres">
      <dgm:prSet presAssocID="{2A59CDFA-2248-4F1F-8507-C6BF32C03AE0}" presName="sibTrans" presStyleLbl="sibTrans2D1" presStyleIdx="1" presStyleCnt="3"/>
      <dgm:spPr>
        <a:prstGeom prst="mathMinus">
          <a:avLst/>
        </a:prstGeom>
      </dgm:spPr>
      <dgm:t>
        <a:bodyPr/>
        <a:lstStyle/>
        <a:p>
          <a:endParaRPr lang="ru-RU"/>
        </a:p>
      </dgm:t>
    </dgm:pt>
    <dgm:pt modelId="{C232BC95-9CE1-48D2-A8F5-F422DE0D5216}" type="pres">
      <dgm:prSet presAssocID="{2A59CDFA-2248-4F1F-8507-C6BF32C03AE0}" presName="spacerB" presStyleCnt="0"/>
      <dgm:spPr/>
    </dgm:pt>
    <dgm:pt modelId="{F1CEDE74-4A7C-45D7-BC9D-59F31FB6ED72}" type="pres">
      <dgm:prSet presAssocID="{6031CBBC-DFCE-4D64-8D28-F5EA2FC69842}" presName="node" presStyleLbl="node1" presStyleIdx="2" presStyleCnt="4" custScaleX="3680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8544AD-D7C0-4433-B330-E95985F0BD10}" type="pres">
      <dgm:prSet presAssocID="{B23076D0-DFF1-4FAB-B899-E34B75E0B0A1}" presName="sibTransLast" presStyleLbl="sibTrans2D1" presStyleIdx="2" presStyleCnt="3" custAng="16200000"/>
      <dgm:spPr>
        <a:prstGeom prst="leftRightUpArrow">
          <a:avLst/>
        </a:prstGeom>
      </dgm:spPr>
      <dgm:t>
        <a:bodyPr/>
        <a:lstStyle/>
        <a:p>
          <a:endParaRPr lang="ru-RU"/>
        </a:p>
      </dgm:t>
    </dgm:pt>
    <dgm:pt modelId="{C244F0FD-63D7-4AEE-8001-BE0E224771A4}" type="pres">
      <dgm:prSet presAssocID="{B23076D0-DFF1-4FAB-B899-E34B75E0B0A1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F187C5BA-52E5-45B7-94E7-FEF0215A7F53}" type="pres">
      <dgm:prSet presAssocID="{B23076D0-DFF1-4FAB-B899-E34B75E0B0A1}" presName="lastNode" presStyleLbl="node1" presStyleIdx="3" presStyleCnt="4" custScaleX="1177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2268716-F4BC-4EA4-B9BC-B9FDE1D61B6B}" srcId="{B23076D0-DFF1-4FAB-B899-E34B75E0B0A1}" destId="{6031CBBC-DFCE-4D64-8D28-F5EA2FC69842}" srcOrd="2" destOrd="0" parTransId="{E1CAFC19-E52C-4987-83ED-711B766A0677}" sibTransId="{1BB5F53A-7C54-414C-A872-C20108CA1593}"/>
    <dgm:cxn modelId="{7FA1C6C0-653D-4E99-8EFB-3CB51FD9AFE0}" type="presOf" srcId="{B23076D0-DFF1-4FAB-B899-E34B75E0B0A1}" destId="{96B8F97A-12C7-4340-8535-A321DB0559AE}" srcOrd="0" destOrd="0" presId="urn:microsoft.com/office/officeart/2005/8/layout/equation2"/>
    <dgm:cxn modelId="{C9B0694E-AF76-4301-8F6D-09500D1FB84D}" srcId="{B23076D0-DFF1-4FAB-B899-E34B75E0B0A1}" destId="{1E4AF621-1758-41B6-A3A0-8290D5A8A4D7}" srcOrd="3" destOrd="0" parTransId="{C55CF095-B64E-43A3-B25E-7748ACCE118B}" sibTransId="{9DB5042E-1201-46F1-9AE3-47AF9EAD2772}"/>
    <dgm:cxn modelId="{476EAD2B-9D92-453B-A20B-114D50B24B29}" srcId="{B23076D0-DFF1-4FAB-B899-E34B75E0B0A1}" destId="{D204FEAD-1F2D-4D03-9833-5D8521110363}" srcOrd="0" destOrd="0" parTransId="{F2D7211A-7AF2-491D-BB8E-C78C2BF6E95E}" sibTransId="{BAF3E9B2-99D5-48A8-90B5-00D5E1EA2273}"/>
    <dgm:cxn modelId="{410D7D21-CA2F-4851-8ED9-F7033B842D6E}" type="presOf" srcId="{BAF3E9B2-99D5-48A8-90B5-00D5E1EA2273}" destId="{CAE333F3-E058-4A51-B612-477C90E3037B}" srcOrd="0" destOrd="0" presId="urn:microsoft.com/office/officeart/2005/8/layout/equation2"/>
    <dgm:cxn modelId="{EBF49627-092C-4DFD-8679-671786EDE946}" type="presOf" srcId="{1BB5F53A-7C54-414C-A872-C20108CA1593}" destId="{C244F0FD-63D7-4AEE-8001-BE0E224771A4}" srcOrd="1" destOrd="0" presId="urn:microsoft.com/office/officeart/2005/8/layout/equation2"/>
    <dgm:cxn modelId="{D4BEB796-F45C-4F4D-8FB0-B0B0EBBCA979}" type="presOf" srcId="{6031CBBC-DFCE-4D64-8D28-F5EA2FC69842}" destId="{F1CEDE74-4A7C-45D7-BC9D-59F31FB6ED72}" srcOrd="0" destOrd="0" presId="urn:microsoft.com/office/officeart/2005/8/layout/equation2"/>
    <dgm:cxn modelId="{A5409451-0988-49AD-A213-BB1D6F6B1D1A}" type="presOf" srcId="{2A59CDFA-2248-4F1F-8507-C6BF32C03AE0}" destId="{42F3A9A8-816A-433A-9A94-1872B3EED036}" srcOrd="0" destOrd="0" presId="urn:microsoft.com/office/officeart/2005/8/layout/equation2"/>
    <dgm:cxn modelId="{6279B6C8-3037-44AB-95FA-7795D657F4A5}" type="presOf" srcId="{D0FAA572-04F9-4D30-BF3A-A5FEB51E274C}" destId="{CA120DF7-C5BF-48E2-8D9D-836BEC5620DD}" srcOrd="0" destOrd="0" presId="urn:microsoft.com/office/officeart/2005/8/layout/equation2"/>
    <dgm:cxn modelId="{301C61F5-F491-4A6A-833C-E9C19465A18D}" srcId="{B23076D0-DFF1-4FAB-B899-E34B75E0B0A1}" destId="{D0FAA572-04F9-4D30-BF3A-A5FEB51E274C}" srcOrd="1" destOrd="0" parTransId="{F4CDF90D-BC07-46FC-B9DC-ED072C325030}" sibTransId="{2A59CDFA-2248-4F1F-8507-C6BF32C03AE0}"/>
    <dgm:cxn modelId="{3A796F01-8632-433C-A829-983C64B36C2C}" type="presOf" srcId="{1E4AF621-1758-41B6-A3A0-8290D5A8A4D7}" destId="{F187C5BA-52E5-45B7-94E7-FEF0215A7F53}" srcOrd="0" destOrd="0" presId="urn:microsoft.com/office/officeart/2005/8/layout/equation2"/>
    <dgm:cxn modelId="{7414F556-08F6-4CDC-9C4E-FC629885216F}" type="presOf" srcId="{D204FEAD-1F2D-4D03-9833-5D8521110363}" destId="{C7D5DBE0-CDB6-42EB-9624-D08D5116112E}" srcOrd="0" destOrd="0" presId="urn:microsoft.com/office/officeart/2005/8/layout/equation2"/>
    <dgm:cxn modelId="{1F2E2662-B321-4DD1-AABC-D437652D1957}" type="presOf" srcId="{1BB5F53A-7C54-414C-A872-C20108CA1593}" destId="{018544AD-D7C0-4433-B330-E95985F0BD10}" srcOrd="0" destOrd="0" presId="urn:microsoft.com/office/officeart/2005/8/layout/equation2"/>
    <dgm:cxn modelId="{73EDA475-2443-4132-A8A2-2316520E6AC6}" type="presParOf" srcId="{96B8F97A-12C7-4340-8535-A321DB0559AE}" destId="{8D3EB98A-78E5-412F-851F-30D50386B6C3}" srcOrd="0" destOrd="0" presId="urn:microsoft.com/office/officeart/2005/8/layout/equation2"/>
    <dgm:cxn modelId="{D293F7BD-3CC0-4985-B44F-13C4B3DC89CE}" type="presParOf" srcId="{8D3EB98A-78E5-412F-851F-30D50386B6C3}" destId="{C7D5DBE0-CDB6-42EB-9624-D08D5116112E}" srcOrd="0" destOrd="0" presId="urn:microsoft.com/office/officeart/2005/8/layout/equation2"/>
    <dgm:cxn modelId="{C52CF101-BF3C-4563-A17D-7596AE874187}" type="presParOf" srcId="{8D3EB98A-78E5-412F-851F-30D50386B6C3}" destId="{4CE77D07-82B4-4626-9948-73E4FEB49B08}" srcOrd="1" destOrd="0" presId="urn:microsoft.com/office/officeart/2005/8/layout/equation2"/>
    <dgm:cxn modelId="{BCFCC580-4783-43E0-ADB5-2C4FCDEA872E}" type="presParOf" srcId="{8D3EB98A-78E5-412F-851F-30D50386B6C3}" destId="{CAE333F3-E058-4A51-B612-477C90E3037B}" srcOrd="2" destOrd="0" presId="urn:microsoft.com/office/officeart/2005/8/layout/equation2"/>
    <dgm:cxn modelId="{919DC996-54D2-47BB-BA8F-A3B1A451E04F}" type="presParOf" srcId="{8D3EB98A-78E5-412F-851F-30D50386B6C3}" destId="{CF12D361-7F1E-4AD8-990D-50F2A36D6B71}" srcOrd="3" destOrd="0" presId="urn:microsoft.com/office/officeart/2005/8/layout/equation2"/>
    <dgm:cxn modelId="{2F12AE50-E535-462C-BEFA-B7E708D64C78}" type="presParOf" srcId="{8D3EB98A-78E5-412F-851F-30D50386B6C3}" destId="{CA120DF7-C5BF-48E2-8D9D-836BEC5620DD}" srcOrd="4" destOrd="0" presId="urn:microsoft.com/office/officeart/2005/8/layout/equation2"/>
    <dgm:cxn modelId="{CCAFD2B6-3AD5-4AA8-8600-6E7D72840D0F}" type="presParOf" srcId="{8D3EB98A-78E5-412F-851F-30D50386B6C3}" destId="{0DD9BE87-F082-49F2-9E43-D69D0C1D159E}" srcOrd="5" destOrd="0" presId="urn:microsoft.com/office/officeart/2005/8/layout/equation2"/>
    <dgm:cxn modelId="{799B316B-E3C4-4870-B3EF-3F9B84D209C1}" type="presParOf" srcId="{8D3EB98A-78E5-412F-851F-30D50386B6C3}" destId="{42F3A9A8-816A-433A-9A94-1872B3EED036}" srcOrd="6" destOrd="0" presId="urn:microsoft.com/office/officeart/2005/8/layout/equation2"/>
    <dgm:cxn modelId="{AE50C3B0-B862-4F2C-AF05-7D7707904609}" type="presParOf" srcId="{8D3EB98A-78E5-412F-851F-30D50386B6C3}" destId="{C232BC95-9CE1-48D2-A8F5-F422DE0D5216}" srcOrd="7" destOrd="0" presId="urn:microsoft.com/office/officeart/2005/8/layout/equation2"/>
    <dgm:cxn modelId="{07BD7FC2-A9A6-485D-A14A-E42C316215ED}" type="presParOf" srcId="{8D3EB98A-78E5-412F-851F-30D50386B6C3}" destId="{F1CEDE74-4A7C-45D7-BC9D-59F31FB6ED72}" srcOrd="8" destOrd="0" presId="urn:microsoft.com/office/officeart/2005/8/layout/equation2"/>
    <dgm:cxn modelId="{D62869D4-5ECF-404C-98AB-B73C3887294B}" type="presParOf" srcId="{96B8F97A-12C7-4340-8535-A321DB0559AE}" destId="{018544AD-D7C0-4433-B330-E95985F0BD10}" srcOrd="1" destOrd="0" presId="urn:microsoft.com/office/officeart/2005/8/layout/equation2"/>
    <dgm:cxn modelId="{492952BB-627F-4972-B51F-350E0FCB9203}" type="presParOf" srcId="{018544AD-D7C0-4433-B330-E95985F0BD10}" destId="{C244F0FD-63D7-4AEE-8001-BE0E224771A4}" srcOrd="0" destOrd="0" presId="urn:microsoft.com/office/officeart/2005/8/layout/equation2"/>
    <dgm:cxn modelId="{31529622-58D2-4888-BD4C-F0EE2624372B}" type="presParOf" srcId="{96B8F97A-12C7-4340-8535-A321DB0559AE}" destId="{F187C5BA-52E5-45B7-94E7-FEF0215A7F53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F47179-EE62-46B3-9D99-D07B13760AEC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EF934CC-9A27-49D5-9A43-EE4EFAAEC138}">
      <dgm:prSet phldrT="[Текст]" custT="1"/>
      <dgm:spPr/>
      <dgm:t>
        <a:bodyPr/>
        <a:lstStyle/>
        <a:p>
          <a:r>
            <a:rPr lang="uk-UA" sz="2800" b="1" dirty="0" smtClean="0">
              <a:latin typeface="Times New Roman" pitchFamily="18" charset="0"/>
              <a:cs typeface="Times New Roman" pitchFamily="18" charset="0"/>
            </a:rPr>
            <a:t>Види адміністративних проваджень в системі адміністративного процесу: 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dgm:t>
    </dgm:pt>
    <dgm:pt modelId="{512DAE3F-AEE8-4014-89B7-B4CC1226193A}" type="parTrans" cxnId="{5A3AE776-8D75-494E-87AD-5A82F87C90FD}">
      <dgm:prSet/>
      <dgm:spPr/>
      <dgm:t>
        <a:bodyPr/>
        <a:lstStyle/>
        <a:p>
          <a:endParaRPr lang="ru-RU"/>
        </a:p>
      </dgm:t>
    </dgm:pt>
    <dgm:pt modelId="{5F156F0A-43C6-4594-93CD-18355C47732B}" type="sibTrans" cxnId="{5A3AE776-8D75-494E-87AD-5A82F87C90FD}">
      <dgm:prSet/>
      <dgm:spPr/>
      <dgm:t>
        <a:bodyPr/>
        <a:lstStyle/>
        <a:p>
          <a:endParaRPr lang="ru-RU"/>
        </a:p>
      </dgm:t>
    </dgm:pt>
    <dgm:pt modelId="{DEC006DA-AE7B-4BCF-9C73-9AB7D8EDE824}">
      <dgm:prSet phldrT="[Текст]"/>
      <dgm:spPr/>
      <dgm:t>
        <a:bodyPr/>
        <a:lstStyle/>
        <a:p>
          <a:r>
            <a:rPr lang="uk-UA" dirty="0" smtClean="0"/>
            <a:t> адміністративно-процедурні</a:t>
          </a:r>
          <a:endParaRPr lang="ru-RU" dirty="0"/>
        </a:p>
      </dgm:t>
    </dgm:pt>
    <dgm:pt modelId="{5850478F-FB74-4E84-A00D-B2D696B93E04}" type="parTrans" cxnId="{B1B724E8-3BC1-423B-A26B-793974CC838E}">
      <dgm:prSet/>
      <dgm:spPr/>
      <dgm:t>
        <a:bodyPr/>
        <a:lstStyle/>
        <a:p>
          <a:endParaRPr lang="ru-RU"/>
        </a:p>
      </dgm:t>
    </dgm:pt>
    <dgm:pt modelId="{04E307AC-71C0-4471-9595-A39B928628CC}" type="sibTrans" cxnId="{B1B724E8-3BC1-423B-A26B-793974CC838E}">
      <dgm:prSet/>
      <dgm:spPr/>
      <dgm:t>
        <a:bodyPr/>
        <a:lstStyle/>
        <a:p>
          <a:endParaRPr lang="ru-RU"/>
        </a:p>
      </dgm:t>
    </dgm:pt>
    <dgm:pt modelId="{CEC909D5-5C08-4688-8E4B-54C08D94C625}">
      <dgm:prSet phldrT="[Текст]"/>
      <dgm:spPr/>
      <dgm:t>
        <a:bodyPr/>
        <a:lstStyle/>
        <a:p>
          <a:r>
            <a:rPr lang="uk-UA" dirty="0" smtClean="0"/>
            <a:t>адміністративно-деліктні </a:t>
          </a:r>
          <a:endParaRPr lang="ru-RU" dirty="0"/>
        </a:p>
      </dgm:t>
    </dgm:pt>
    <dgm:pt modelId="{38E97EDE-559C-494D-A6C4-C3332A1FA495}" type="parTrans" cxnId="{9ADC76FC-E78C-42DF-A93A-ABD37CDB7085}">
      <dgm:prSet/>
      <dgm:spPr/>
      <dgm:t>
        <a:bodyPr/>
        <a:lstStyle/>
        <a:p>
          <a:endParaRPr lang="ru-RU"/>
        </a:p>
      </dgm:t>
    </dgm:pt>
    <dgm:pt modelId="{FDD409E5-0F7B-4D87-A75C-8042498A7A3D}" type="sibTrans" cxnId="{9ADC76FC-E78C-42DF-A93A-ABD37CDB7085}">
      <dgm:prSet/>
      <dgm:spPr/>
      <dgm:t>
        <a:bodyPr/>
        <a:lstStyle/>
        <a:p>
          <a:endParaRPr lang="ru-RU"/>
        </a:p>
      </dgm:t>
    </dgm:pt>
    <dgm:pt modelId="{71FDFE02-557F-4D62-AC10-400F296C8EE7}">
      <dgm:prSet phldrT="[Текст]"/>
      <dgm:spPr/>
      <dgm:t>
        <a:bodyPr/>
        <a:lstStyle/>
        <a:p>
          <a:r>
            <a:rPr lang="uk-UA" dirty="0" err="1" smtClean="0"/>
            <a:t>адміністративно-судочинськи</a:t>
          </a:r>
          <a:endParaRPr lang="ru-RU" dirty="0"/>
        </a:p>
      </dgm:t>
    </dgm:pt>
    <dgm:pt modelId="{5203FCD3-87CF-43CC-982A-7E437FE64C35}" type="parTrans" cxnId="{37E0F2F2-A2B3-42E5-9A26-97D34FF4DD45}">
      <dgm:prSet/>
      <dgm:spPr/>
      <dgm:t>
        <a:bodyPr/>
        <a:lstStyle/>
        <a:p>
          <a:endParaRPr lang="ru-RU"/>
        </a:p>
      </dgm:t>
    </dgm:pt>
    <dgm:pt modelId="{0A02CD33-740D-4ACD-BFC2-F608BF1E5DEE}" type="sibTrans" cxnId="{37E0F2F2-A2B3-42E5-9A26-97D34FF4DD45}">
      <dgm:prSet/>
      <dgm:spPr/>
      <dgm:t>
        <a:bodyPr/>
        <a:lstStyle/>
        <a:p>
          <a:endParaRPr lang="ru-RU"/>
        </a:p>
      </dgm:t>
    </dgm:pt>
    <dgm:pt modelId="{C01F4396-F818-4F16-8501-532CA13EE0C8}">
      <dgm:prSet/>
      <dgm:spPr/>
      <dgm:t>
        <a:bodyPr/>
        <a:lstStyle/>
        <a:p>
          <a:endParaRPr lang="ru-RU"/>
        </a:p>
      </dgm:t>
    </dgm:pt>
    <dgm:pt modelId="{35EDEFDB-20E1-4629-AF2B-7EEF72E3CCD6}" type="parTrans" cxnId="{8A6A3EC3-4F36-4586-A689-15385377F15C}">
      <dgm:prSet/>
      <dgm:spPr/>
      <dgm:t>
        <a:bodyPr/>
        <a:lstStyle/>
        <a:p>
          <a:endParaRPr lang="ru-RU"/>
        </a:p>
      </dgm:t>
    </dgm:pt>
    <dgm:pt modelId="{EF15CFA6-98B9-45E5-A61F-AF1F4150AE9B}" type="sibTrans" cxnId="{8A6A3EC3-4F36-4586-A689-15385377F15C}">
      <dgm:prSet/>
      <dgm:spPr/>
      <dgm:t>
        <a:bodyPr/>
        <a:lstStyle/>
        <a:p>
          <a:endParaRPr lang="ru-RU"/>
        </a:p>
      </dgm:t>
    </dgm:pt>
    <dgm:pt modelId="{7C21AF8B-0FFC-4347-8E3D-4EE1A935C1E6}" type="pres">
      <dgm:prSet presAssocID="{BDF47179-EE62-46B3-9D99-D07B13760AEC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49960B-C5DB-47F5-870D-E8490EAC02FF}" type="pres">
      <dgm:prSet presAssocID="{0EF934CC-9A27-49D5-9A43-EE4EFAAEC138}" presName="roof" presStyleLbl="dkBgShp" presStyleIdx="0" presStyleCnt="2"/>
      <dgm:spPr/>
      <dgm:t>
        <a:bodyPr/>
        <a:lstStyle/>
        <a:p>
          <a:endParaRPr lang="ru-RU"/>
        </a:p>
      </dgm:t>
    </dgm:pt>
    <dgm:pt modelId="{BC87932E-8A7C-43E3-8CFC-5E199556E659}" type="pres">
      <dgm:prSet presAssocID="{0EF934CC-9A27-49D5-9A43-EE4EFAAEC138}" presName="pillars" presStyleCnt="0"/>
      <dgm:spPr/>
    </dgm:pt>
    <dgm:pt modelId="{9879E99A-7F15-4E51-A149-165EF0613547}" type="pres">
      <dgm:prSet presAssocID="{0EF934CC-9A27-49D5-9A43-EE4EFAAEC138}" presName="pillar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98CAC0-7435-4639-9BE9-F59727C5C543}" type="pres">
      <dgm:prSet presAssocID="{CEC909D5-5C08-4688-8E4B-54C08D94C625}" presName="pillar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3026B2-7387-40A0-AF65-4004D2BA0510}" type="pres">
      <dgm:prSet presAssocID="{71FDFE02-557F-4D62-AC10-400F296C8EE7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0BC3E-897A-4B60-869C-196A9EC80DF8}" type="pres">
      <dgm:prSet presAssocID="{0EF934CC-9A27-49D5-9A43-EE4EFAAEC138}" presName="base" presStyleLbl="dkBgShp" presStyleIdx="1" presStyleCnt="2"/>
      <dgm:spPr/>
    </dgm:pt>
  </dgm:ptLst>
  <dgm:cxnLst>
    <dgm:cxn modelId="{8A6A3EC3-4F36-4586-A689-15385377F15C}" srcId="{BDF47179-EE62-46B3-9D99-D07B13760AEC}" destId="{C01F4396-F818-4F16-8501-532CA13EE0C8}" srcOrd="1" destOrd="0" parTransId="{35EDEFDB-20E1-4629-AF2B-7EEF72E3CCD6}" sibTransId="{EF15CFA6-98B9-45E5-A61F-AF1F4150AE9B}"/>
    <dgm:cxn modelId="{B1B724E8-3BC1-423B-A26B-793974CC838E}" srcId="{0EF934CC-9A27-49D5-9A43-EE4EFAAEC138}" destId="{DEC006DA-AE7B-4BCF-9C73-9AB7D8EDE824}" srcOrd="0" destOrd="0" parTransId="{5850478F-FB74-4E84-A00D-B2D696B93E04}" sibTransId="{04E307AC-71C0-4471-9595-A39B928628CC}"/>
    <dgm:cxn modelId="{9ADC76FC-E78C-42DF-A93A-ABD37CDB7085}" srcId="{0EF934CC-9A27-49D5-9A43-EE4EFAAEC138}" destId="{CEC909D5-5C08-4688-8E4B-54C08D94C625}" srcOrd="1" destOrd="0" parTransId="{38E97EDE-559C-494D-A6C4-C3332A1FA495}" sibTransId="{FDD409E5-0F7B-4D87-A75C-8042498A7A3D}"/>
    <dgm:cxn modelId="{37E0F2F2-A2B3-42E5-9A26-97D34FF4DD45}" srcId="{0EF934CC-9A27-49D5-9A43-EE4EFAAEC138}" destId="{71FDFE02-557F-4D62-AC10-400F296C8EE7}" srcOrd="2" destOrd="0" parTransId="{5203FCD3-87CF-43CC-982A-7E437FE64C35}" sibTransId="{0A02CD33-740D-4ACD-BFC2-F608BF1E5DEE}"/>
    <dgm:cxn modelId="{40038768-EACB-458E-BF8E-65CE01A2CD40}" type="presOf" srcId="{CEC909D5-5C08-4688-8E4B-54C08D94C625}" destId="{2698CAC0-7435-4639-9BE9-F59727C5C543}" srcOrd="0" destOrd="0" presId="urn:microsoft.com/office/officeart/2005/8/layout/hList3"/>
    <dgm:cxn modelId="{C40934D0-8AB3-4600-8620-3F2637850690}" type="presOf" srcId="{BDF47179-EE62-46B3-9D99-D07B13760AEC}" destId="{7C21AF8B-0FFC-4347-8E3D-4EE1A935C1E6}" srcOrd="0" destOrd="0" presId="urn:microsoft.com/office/officeart/2005/8/layout/hList3"/>
    <dgm:cxn modelId="{5A3AE776-8D75-494E-87AD-5A82F87C90FD}" srcId="{BDF47179-EE62-46B3-9D99-D07B13760AEC}" destId="{0EF934CC-9A27-49D5-9A43-EE4EFAAEC138}" srcOrd="0" destOrd="0" parTransId="{512DAE3F-AEE8-4014-89B7-B4CC1226193A}" sibTransId="{5F156F0A-43C6-4594-93CD-18355C47732B}"/>
    <dgm:cxn modelId="{9247F287-E814-43B8-B312-7B5261AEA515}" type="presOf" srcId="{DEC006DA-AE7B-4BCF-9C73-9AB7D8EDE824}" destId="{9879E99A-7F15-4E51-A149-165EF0613547}" srcOrd="0" destOrd="0" presId="urn:microsoft.com/office/officeart/2005/8/layout/hList3"/>
    <dgm:cxn modelId="{7675A69A-227C-478A-BE78-CB5E05E92F87}" type="presOf" srcId="{0EF934CC-9A27-49D5-9A43-EE4EFAAEC138}" destId="{9849960B-C5DB-47F5-870D-E8490EAC02FF}" srcOrd="0" destOrd="0" presId="urn:microsoft.com/office/officeart/2005/8/layout/hList3"/>
    <dgm:cxn modelId="{5CD6E127-A42E-419E-8F9C-DC4EC51E6905}" type="presOf" srcId="{71FDFE02-557F-4D62-AC10-400F296C8EE7}" destId="{203026B2-7387-40A0-AF65-4004D2BA0510}" srcOrd="0" destOrd="0" presId="urn:microsoft.com/office/officeart/2005/8/layout/hList3"/>
    <dgm:cxn modelId="{4D3764C5-BF57-4706-80CA-3AEEC259C2CF}" type="presParOf" srcId="{7C21AF8B-0FFC-4347-8E3D-4EE1A935C1E6}" destId="{9849960B-C5DB-47F5-870D-E8490EAC02FF}" srcOrd="0" destOrd="0" presId="urn:microsoft.com/office/officeart/2005/8/layout/hList3"/>
    <dgm:cxn modelId="{4C7B9629-29E4-4CF3-85BB-1B612625E356}" type="presParOf" srcId="{7C21AF8B-0FFC-4347-8E3D-4EE1A935C1E6}" destId="{BC87932E-8A7C-43E3-8CFC-5E199556E659}" srcOrd="1" destOrd="0" presId="urn:microsoft.com/office/officeart/2005/8/layout/hList3"/>
    <dgm:cxn modelId="{9EFAFB50-0429-442D-8FA8-13DEFF2A3606}" type="presParOf" srcId="{BC87932E-8A7C-43E3-8CFC-5E199556E659}" destId="{9879E99A-7F15-4E51-A149-165EF0613547}" srcOrd="0" destOrd="0" presId="urn:microsoft.com/office/officeart/2005/8/layout/hList3"/>
    <dgm:cxn modelId="{223515C9-C1E5-4BBC-9C94-9894D26CBD56}" type="presParOf" srcId="{BC87932E-8A7C-43E3-8CFC-5E199556E659}" destId="{2698CAC0-7435-4639-9BE9-F59727C5C543}" srcOrd="1" destOrd="0" presId="urn:microsoft.com/office/officeart/2005/8/layout/hList3"/>
    <dgm:cxn modelId="{4E7C6472-13D1-4763-9674-E7B37A8F346C}" type="presParOf" srcId="{BC87932E-8A7C-43E3-8CFC-5E199556E659}" destId="{203026B2-7387-40A0-AF65-4004D2BA0510}" srcOrd="2" destOrd="0" presId="urn:microsoft.com/office/officeart/2005/8/layout/hList3"/>
    <dgm:cxn modelId="{5CD3D2D8-9A3F-4359-AAD1-03261604C45B}" type="presParOf" srcId="{7C21AF8B-0FFC-4347-8E3D-4EE1A935C1E6}" destId="{C9D0BC3E-897A-4B60-869C-196A9EC80DF8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E8FFD0B-328A-4F75-9C19-147D260090E9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87FEF8E-9BF5-4439-94EC-1D4BBE877A68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Загальну правосуб’єктність мають ті органи, до компетенції яких входить вирішення широкого кола справ, незалежно від їх галузевої компетенції. До них належать, наприклад, місцеві державні адміністрації, органи місцевого самоврядування.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4081473-C9A0-4B29-8B16-54CCBD9E0D26}" type="parTrans" cxnId="{247FE652-489C-4094-B6DE-104FEE4EF05E}">
      <dgm:prSet/>
      <dgm:spPr/>
      <dgm:t>
        <a:bodyPr/>
        <a:lstStyle/>
        <a:p>
          <a:endParaRPr lang="ru-RU"/>
        </a:p>
      </dgm:t>
    </dgm:pt>
    <dgm:pt modelId="{55D76858-A14F-4DD8-BAC6-63F4406DA8B8}" type="sibTrans" cxnId="{247FE652-489C-4094-B6DE-104FEE4EF05E}">
      <dgm:prSet/>
      <dgm:spPr/>
      <dgm:t>
        <a:bodyPr/>
        <a:lstStyle/>
        <a:p>
          <a:endParaRPr lang="ru-RU"/>
        </a:p>
      </dgm:t>
    </dgm:pt>
    <dgm:pt modelId="{CD3D3F75-92D4-40D0-9646-A0E21A98E2CD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Галузеву правосуб’єктність мають органи, до завдань яких входить вирішення справ у межах галузі. Це, наприклад, департаменти, служби, відділи міністерств.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E690E825-F2D5-4003-9313-F31045086A0A}" type="parTrans" cxnId="{F3E005CB-E3C1-4D48-9A54-517906AFE377}">
      <dgm:prSet/>
      <dgm:spPr/>
      <dgm:t>
        <a:bodyPr/>
        <a:lstStyle/>
        <a:p>
          <a:endParaRPr lang="ru-RU"/>
        </a:p>
      </dgm:t>
    </dgm:pt>
    <dgm:pt modelId="{992B08D5-BDEE-4C71-AC95-2377FE4FDD52}" type="sibTrans" cxnId="{F3E005CB-E3C1-4D48-9A54-517906AFE377}">
      <dgm:prSet/>
      <dgm:spPr/>
      <dgm:t>
        <a:bodyPr/>
        <a:lstStyle/>
        <a:p>
          <a:endParaRPr lang="ru-RU"/>
        </a:p>
      </dgm:t>
    </dgm:pt>
    <dgm:pt modelId="{BA959A98-BE05-488A-9834-D84D9EE3E5C2}">
      <dgm:prSet phldrT="[Текст]" custT="1"/>
      <dgm:spPr/>
      <dgm:t>
        <a:bodyPr/>
        <a:lstStyle/>
        <a:p>
          <a:r>
            <a:rPr lang="uk-UA" sz="1800" dirty="0" smtClean="0">
              <a:latin typeface="Times New Roman" pitchFamily="18" charset="0"/>
              <a:cs typeface="Times New Roman" pitchFamily="18" charset="0"/>
            </a:rPr>
            <a:t>Спеціальну правосуб’єктність мають органи, створені спеціально для вирішення вузького кола справ. Наприклад, адміністративна комісія районної державної адміністрації . 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0090D53E-399C-4A1D-8656-B19A605DD43F}" type="parTrans" cxnId="{5548A48F-A53E-4552-8A33-F3471BD30234}">
      <dgm:prSet/>
      <dgm:spPr/>
      <dgm:t>
        <a:bodyPr/>
        <a:lstStyle/>
        <a:p>
          <a:endParaRPr lang="ru-RU"/>
        </a:p>
      </dgm:t>
    </dgm:pt>
    <dgm:pt modelId="{7DA462C1-94B7-4796-BCAE-4E54DFA240AB}" type="sibTrans" cxnId="{5548A48F-A53E-4552-8A33-F3471BD30234}">
      <dgm:prSet/>
      <dgm:spPr/>
      <dgm:t>
        <a:bodyPr/>
        <a:lstStyle/>
        <a:p>
          <a:endParaRPr lang="ru-RU"/>
        </a:p>
      </dgm:t>
    </dgm:pt>
    <dgm:pt modelId="{C35E78B5-AE90-40A2-9585-5186E9BCBCDE}" type="pres">
      <dgm:prSet presAssocID="{1E8FFD0B-328A-4F75-9C19-147D260090E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1E6110-0675-43B9-951C-4A12E58B3C14}" type="pres">
      <dgm:prSet presAssocID="{487FEF8E-9BF5-4439-94EC-1D4BBE877A68}" presName="parentLin" presStyleCnt="0"/>
      <dgm:spPr/>
    </dgm:pt>
    <dgm:pt modelId="{60E065AF-89C0-44BC-A2F8-6D17EAD2341F}" type="pres">
      <dgm:prSet presAssocID="{487FEF8E-9BF5-4439-94EC-1D4BBE877A68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884E8C4-A82B-4C23-A5B4-F06EB0E9DB09}" type="pres">
      <dgm:prSet presAssocID="{487FEF8E-9BF5-4439-94EC-1D4BBE877A68}" presName="parentText" presStyleLbl="node1" presStyleIdx="0" presStyleCnt="3" custScaleX="134768" custScaleY="678087" custLinFactY="-161019" custLinFactNeighborX="17384" custLinFactNeighborY="-2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6616F0-235A-41FD-B992-DB7115112C91}" type="pres">
      <dgm:prSet presAssocID="{487FEF8E-9BF5-4439-94EC-1D4BBE877A68}" presName="negativeSpace" presStyleCnt="0"/>
      <dgm:spPr/>
    </dgm:pt>
    <dgm:pt modelId="{C4245960-4FE8-45E9-A9C3-4E82AA402BF7}" type="pres">
      <dgm:prSet presAssocID="{487FEF8E-9BF5-4439-94EC-1D4BBE877A68}" presName="childText" presStyleLbl="conFgAcc1" presStyleIdx="0" presStyleCnt="3">
        <dgm:presLayoutVars>
          <dgm:bulletEnabled val="1"/>
        </dgm:presLayoutVars>
      </dgm:prSet>
      <dgm:spPr/>
    </dgm:pt>
    <dgm:pt modelId="{2C459C94-205A-4D91-8883-52280A47089E}" type="pres">
      <dgm:prSet presAssocID="{55D76858-A14F-4DD8-BAC6-63F4406DA8B8}" presName="spaceBetweenRectangles" presStyleCnt="0"/>
      <dgm:spPr/>
    </dgm:pt>
    <dgm:pt modelId="{78709171-CCE0-43CE-B696-31B16D99F635}" type="pres">
      <dgm:prSet presAssocID="{CD3D3F75-92D4-40D0-9646-A0E21A98E2CD}" presName="parentLin" presStyleCnt="0"/>
      <dgm:spPr/>
    </dgm:pt>
    <dgm:pt modelId="{C194A018-C516-473E-B0A9-D909E2F30DF7}" type="pres">
      <dgm:prSet presAssocID="{CD3D3F75-92D4-40D0-9646-A0E21A98E2CD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7BA1B168-23F9-43D9-B43A-5DBB8F2F20A4}" type="pres">
      <dgm:prSet presAssocID="{CD3D3F75-92D4-40D0-9646-A0E21A98E2CD}" presName="parentText" presStyleLbl="node1" presStyleIdx="1" presStyleCnt="3" custScaleX="142997" custScaleY="6999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98E092-3D97-40EB-8CF2-A361C991561A}" type="pres">
      <dgm:prSet presAssocID="{CD3D3F75-92D4-40D0-9646-A0E21A98E2CD}" presName="negativeSpace" presStyleCnt="0"/>
      <dgm:spPr/>
    </dgm:pt>
    <dgm:pt modelId="{B7D31887-1904-439A-AE72-BB1052A5C413}" type="pres">
      <dgm:prSet presAssocID="{CD3D3F75-92D4-40D0-9646-A0E21A98E2CD}" presName="childText" presStyleLbl="conFgAcc1" presStyleIdx="1" presStyleCnt="3">
        <dgm:presLayoutVars>
          <dgm:bulletEnabled val="1"/>
        </dgm:presLayoutVars>
      </dgm:prSet>
      <dgm:spPr/>
    </dgm:pt>
    <dgm:pt modelId="{12E62464-ABC5-4C6B-BE69-F96B49F3D684}" type="pres">
      <dgm:prSet presAssocID="{992B08D5-BDEE-4C71-AC95-2377FE4FDD52}" presName="spaceBetweenRectangles" presStyleCnt="0"/>
      <dgm:spPr/>
    </dgm:pt>
    <dgm:pt modelId="{2246A174-248E-4280-A1CF-5A82C74235D6}" type="pres">
      <dgm:prSet presAssocID="{BA959A98-BE05-488A-9834-D84D9EE3E5C2}" presName="parentLin" presStyleCnt="0"/>
      <dgm:spPr/>
    </dgm:pt>
    <dgm:pt modelId="{F4C25DDF-A68E-49A3-9F16-F567E0F8DE90}" type="pres">
      <dgm:prSet presAssocID="{BA959A98-BE05-488A-9834-D84D9EE3E5C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A68A89E9-1279-4503-82C5-37FFB76603A2}" type="pres">
      <dgm:prSet presAssocID="{BA959A98-BE05-488A-9834-D84D9EE3E5C2}" presName="parentText" presStyleLbl="node1" presStyleIdx="2" presStyleCnt="3" custScaleX="134456" custScaleY="64403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769F5D-B484-4715-8FC9-216DBB55DBF5}" type="pres">
      <dgm:prSet presAssocID="{BA959A98-BE05-488A-9834-D84D9EE3E5C2}" presName="negativeSpace" presStyleCnt="0"/>
      <dgm:spPr/>
    </dgm:pt>
    <dgm:pt modelId="{C17E4F4B-9A20-4008-BE81-1D4B9352C824}" type="pres">
      <dgm:prSet presAssocID="{BA959A98-BE05-488A-9834-D84D9EE3E5C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5328377-49C5-488E-9853-500701A46940}" type="presOf" srcId="{CD3D3F75-92D4-40D0-9646-A0E21A98E2CD}" destId="{C194A018-C516-473E-B0A9-D909E2F30DF7}" srcOrd="0" destOrd="0" presId="urn:microsoft.com/office/officeart/2005/8/layout/list1"/>
    <dgm:cxn modelId="{137A6CE6-2013-438E-A954-0B73E9AFAFA5}" type="presOf" srcId="{487FEF8E-9BF5-4439-94EC-1D4BBE877A68}" destId="{60E065AF-89C0-44BC-A2F8-6D17EAD2341F}" srcOrd="0" destOrd="0" presId="urn:microsoft.com/office/officeart/2005/8/layout/list1"/>
    <dgm:cxn modelId="{0C4BD362-B4D3-4ECF-ADBF-A9A1F58640B6}" type="presOf" srcId="{BA959A98-BE05-488A-9834-D84D9EE3E5C2}" destId="{A68A89E9-1279-4503-82C5-37FFB76603A2}" srcOrd="1" destOrd="0" presId="urn:microsoft.com/office/officeart/2005/8/layout/list1"/>
    <dgm:cxn modelId="{2F1A3198-A4A2-40D6-8F11-BCC2E45A3E75}" type="presOf" srcId="{CD3D3F75-92D4-40D0-9646-A0E21A98E2CD}" destId="{7BA1B168-23F9-43D9-B43A-5DBB8F2F20A4}" srcOrd="1" destOrd="0" presId="urn:microsoft.com/office/officeart/2005/8/layout/list1"/>
    <dgm:cxn modelId="{F3E005CB-E3C1-4D48-9A54-517906AFE377}" srcId="{1E8FFD0B-328A-4F75-9C19-147D260090E9}" destId="{CD3D3F75-92D4-40D0-9646-A0E21A98E2CD}" srcOrd="1" destOrd="0" parTransId="{E690E825-F2D5-4003-9313-F31045086A0A}" sibTransId="{992B08D5-BDEE-4C71-AC95-2377FE4FDD52}"/>
    <dgm:cxn modelId="{F83F6E62-3EDB-4E3B-BF6D-93FA5EC9F429}" type="presOf" srcId="{1E8FFD0B-328A-4F75-9C19-147D260090E9}" destId="{C35E78B5-AE90-40A2-9585-5186E9BCBCDE}" srcOrd="0" destOrd="0" presId="urn:microsoft.com/office/officeart/2005/8/layout/list1"/>
    <dgm:cxn modelId="{247FE652-489C-4094-B6DE-104FEE4EF05E}" srcId="{1E8FFD0B-328A-4F75-9C19-147D260090E9}" destId="{487FEF8E-9BF5-4439-94EC-1D4BBE877A68}" srcOrd="0" destOrd="0" parTransId="{04081473-C9A0-4B29-8B16-54CCBD9E0D26}" sibTransId="{55D76858-A14F-4DD8-BAC6-63F4406DA8B8}"/>
    <dgm:cxn modelId="{5548A48F-A53E-4552-8A33-F3471BD30234}" srcId="{1E8FFD0B-328A-4F75-9C19-147D260090E9}" destId="{BA959A98-BE05-488A-9834-D84D9EE3E5C2}" srcOrd="2" destOrd="0" parTransId="{0090D53E-399C-4A1D-8656-B19A605DD43F}" sibTransId="{7DA462C1-94B7-4796-BCAE-4E54DFA240AB}"/>
    <dgm:cxn modelId="{477C6109-6582-4AAA-A03C-05683D48D097}" type="presOf" srcId="{BA959A98-BE05-488A-9834-D84D9EE3E5C2}" destId="{F4C25DDF-A68E-49A3-9F16-F567E0F8DE90}" srcOrd="0" destOrd="0" presId="urn:microsoft.com/office/officeart/2005/8/layout/list1"/>
    <dgm:cxn modelId="{328DC2B3-8021-4BB2-93F7-4834EF6BB92C}" type="presOf" srcId="{487FEF8E-9BF5-4439-94EC-1D4BBE877A68}" destId="{0884E8C4-A82B-4C23-A5B4-F06EB0E9DB09}" srcOrd="1" destOrd="0" presId="urn:microsoft.com/office/officeart/2005/8/layout/list1"/>
    <dgm:cxn modelId="{A2B1DCD3-2A73-4B75-B309-5184F2A1CA72}" type="presParOf" srcId="{C35E78B5-AE90-40A2-9585-5186E9BCBCDE}" destId="{B41E6110-0675-43B9-951C-4A12E58B3C14}" srcOrd="0" destOrd="0" presId="urn:microsoft.com/office/officeart/2005/8/layout/list1"/>
    <dgm:cxn modelId="{2A95F55A-C766-432C-BE4D-386FDB79E601}" type="presParOf" srcId="{B41E6110-0675-43B9-951C-4A12E58B3C14}" destId="{60E065AF-89C0-44BC-A2F8-6D17EAD2341F}" srcOrd="0" destOrd="0" presId="urn:microsoft.com/office/officeart/2005/8/layout/list1"/>
    <dgm:cxn modelId="{EE625954-9965-4ED6-A472-0B75E9DBF6E6}" type="presParOf" srcId="{B41E6110-0675-43B9-951C-4A12E58B3C14}" destId="{0884E8C4-A82B-4C23-A5B4-F06EB0E9DB09}" srcOrd="1" destOrd="0" presId="urn:microsoft.com/office/officeart/2005/8/layout/list1"/>
    <dgm:cxn modelId="{CC41514F-FF21-4B71-8667-F7DCEBC5E6D8}" type="presParOf" srcId="{C35E78B5-AE90-40A2-9585-5186E9BCBCDE}" destId="{586616F0-235A-41FD-B992-DB7115112C91}" srcOrd="1" destOrd="0" presId="urn:microsoft.com/office/officeart/2005/8/layout/list1"/>
    <dgm:cxn modelId="{CB455A05-1B90-4B45-A0FA-B520B2A035E6}" type="presParOf" srcId="{C35E78B5-AE90-40A2-9585-5186E9BCBCDE}" destId="{C4245960-4FE8-45E9-A9C3-4E82AA402BF7}" srcOrd="2" destOrd="0" presId="urn:microsoft.com/office/officeart/2005/8/layout/list1"/>
    <dgm:cxn modelId="{29436EB2-F6C3-4843-907E-A59E92C8C356}" type="presParOf" srcId="{C35E78B5-AE90-40A2-9585-5186E9BCBCDE}" destId="{2C459C94-205A-4D91-8883-52280A47089E}" srcOrd="3" destOrd="0" presId="urn:microsoft.com/office/officeart/2005/8/layout/list1"/>
    <dgm:cxn modelId="{7178182D-20E5-4696-8139-84E953EF26CE}" type="presParOf" srcId="{C35E78B5-AE90-40A2-9585-5186E9BCBCDE}" destId="{78709171-CCE0-43CE-B696-31B16D99F635}" srcOrd="4" destOrd="0" presId="urn:microsoft.com/office/officeart/2005/8/layout/list1"/>
    <dgm:cxn modelId="{CF649011-BE61-46E9-A422-2F6F7DC768A1}" type="presParOf" srcId="{78709171-CCE0-43CE-B696-31B16D99F635}" destId="{C194A018-C516-473E-B0A9-D909E2F30DF7}" srcOrd="0" destOrd="0" presId="urn:microsoft.com/office/officeart/2005/8/layout/list1"/>
    <dgm:cxn modelId="{A9A84503-9885-4361-A6BE-1A556E1B73E0}" type="presParOf" srcId="{78709171-CCE0-43CE-B696-31B16D99F635}" destId="{7BA1B168-23F9-43D9-B43A-5DBB8F2F20A4}" srcOrd="1" destOrd="0" presId="urn:microsoft.com/office/officeart/2005/8/layout/list1"/>
    <dgm:cxn modelId="{42B64A9C-0091-4E05-AC0E-4F0A36ECB1E3}" type="presParOf" srcId="{C35E78B5-AE90-40A2-9585-5186E9BCBCDE}" destId="{C498E092-3D97-40EB-8CF2-A361C991561A}" srcOrd="5" destOrd="0" presId="urn:microsoft.com/office/officeart/2005/8/layout/list1"/>
    <dgm:cxn modelId="{26058DAA-6CC4-4B36-9336-785B00B6E5DF}" type="presParOf" srcId="{C35E78B5-AE90-40A2-9585-5186E9BCBCDE}" destId="{B7D31887-1904-439A-AE72-BB1052A5C413}" srcOrd="6" destOrd="0" presId="urn:microsoft.com/office/officeart/2005/8/layout/list1"/>
    <dgm:cxn modelId="{FFAB5B52-30F8-4C12-96BD-EB911F835E7B}" type="presParOf" srcId="{C35E78B5-AE90-40A2-9585-5186E9BCBCDE}" destId="{12E62464-ABC5-4C6B-BE69-F96B49F3D684}" srcOrd="7" destOrd="0" presId="urn:microsoft.com/office/officeart/2005/8/layout/list1"/>
    <dgm:cxn modelId="{45C2E005-6D58-4EBD-94CD-0C0F5E634161}" type="presParOf" srcId="{C35E78B5-AE90-40A2-9585-5186E9BCBCDE}" destId="{2246A174-248E-4280-A1CF-5A82C74235D6}" srcOrd="8" destOrd="0" presId="urn:microsoft.com/office/officeart/2005/8/layout/list1"/>
    <dgm:cxn modelId="{95839237-9FF5-4B57-B2C8-A1CD3086C7A1}" type="presParOf" srcId="{2246A174-248E-4280-A1CF-5A82C74235D6}" destId="{F4C25DDF-A68E-49A3-9F16-F567E0F8DE90}" srcOrd="0" destOrd="0" presId="urn:microsoft.com/office/officeart/2005/8/layout/list1"/>
    <dgm:cxn modelId="{A34A3D6B-131A-48A1-8809-2B18151ECF28}" type="presParOf" srcId="{2246A174-248E-4280-A1CF-5A82C74235D6}" destId="{A68A89E9-1279-4503-82C5-37FFB76603A2}" srcOrd="1" destOrd="0" presId="urn:microsoft.com/office/officeart/2005/8/layout/list1"/>
    <dgm:cxn modelId="{DE387BBF-8ABB-432D-AAE1-90058F208272}" type="presParOf" srcId="{C35E78B5-AE90-40A2-9585-5186E9BCBCDE}" destId="{D2769F5D-B484-4715-8FC9-216DBB55DBF5}" srcOrd="9" destOrd="0" presId="urn:microsoft.com/office/officeart/2005/8/layout/list1"/>
    <dgm:cxn modelId="{FF910F83-7EB0-4D1A-B2F1-CE0F052671D0}" type="presParOf" srcId="{C35E78B5-AE90-40A2-9585-5186E9BCBCDE}" destId="{C17E4F4B-9A20-4008-BE81-1D4B9352C824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88662FE-F349-4106-8BD0-05DEF754D3D0}" type="doc">
      <dgm:prSet loTypeId="urn:microsoft.com/office/officeart/2005/8/layout/vList3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EC25CC2-C517-490D-96C9-A2B5A85F79EC}">
      <dgm:prSet phldrT="[Текст]"/>
      <dgm:spPr/>
      <dgm:t>
        <a:bodyPr/>
        <a:lstStyle/>
        <a:p>
          <a:r>
            <a:rPr lang="uk-UA" dirty="0" smtClean="0"/>
            <a:t>Громадяни, іноземні громадяни та особи без громадянства;</a:t>
          </a:r>
          <a:endParaRPr lang="ru-RU" dirty="0"/>
        </a:p>
      </dgm:t>
    </dgm:pt>
    <dgm:pt modelId="{A2FE6D47-3FA6-4904-AD23-2C190F9AC8FA}" type="parTrans" cxnId="{718AA908-B0D6-445D-B4A2-C47BBADEE6C0}">
      <dgm:prSet/>
      <dgm:spPr/>
      <dgm:t>
        <a:bodyPr/>
        <a:lstStyle/>
        <a:p>
          <a:endParaRPr lang="ru-RU"/>
        </a:p>
      </dgm:t>
    </dgm:pt>
    <dgm:pt modelId="{3016B034-EE6A-42C6-A8D7-5294480A54CB}" type="sibTrans" cxnId="{718AA908-B0D6-445D-B4A2-C47BBADEE6C0}">
      <dgm:prSet/>
      <dgm:spPr/>
      <dgm:t>
        <a:bodyPr/>
        <a:lstStyle/>
        <a:p>
          <a:endParaRPr lang="ru-RU"/>
        </a:p>
      </dgm:t>
    </dgm:pt>
    <dgm:pt modelId="{694C223F-AD92-4DD8-AAD6-66190F25A292}">
      <dgm:prSet phldrT="[Текст]"/>
      <dgm:spPr/>
      <dgm:t>
        <a:bodyPr/>
        <a:lstStyle/>
        <a:p>
          <a:r>
            <a:rPr lang="uk-UA" dirty="0" smtClean="0"/>
            <a:t>Державні органи, підприємства та установи;</a:t>
          </a:r>
          <a:endParaRPr lang="ru-RU" dirty="0"/>
        </a:p>
      </dgm:t>
    </dgm:pt>
    <dgm:pt modelId="{A9AAB60A-45DA-4238-9C72-35D35EE35C61}" type="parTrans" cxnId="{78BF3D55-126E-41AA-852D-BDC525462A11}">
      <dgm:prSet/>
      <dgm:spPr/>
      <dgm:t>
        <a:bodyPr/>
        <a:lstStyle/>
        <a:p>
          <a:endParaRPr lang="ru-RU"/>
        </a:p>
      </dgm:t>
    </dgm:pt>
    <dgm:pt modelId="{A51F8852-57C3-4F12-B5E4-8665EFF970FF}" type="sibTrans" cxnId="{78BF3D55-126E-41AA-852D-BDC525462A11}">
      <dgm:prSet/>
      <dgm:spPr/>
      <dgm:t>
        <a:bodyPr/>
        <a:lstStyle/>
        <a:p>
          <a:endParaRPr lang="ru-RU"/>
        </a:p>
      </dgm:t>
    </dgm:pt>
    <dgm:pt modelId="{DF822E0C-14D8-488F-B2BB-996DD1FFDE46}">
      <dgm:prSet phldrT="[Текст]"/>
      <dgm:spPr/>
      <dgm:t>
        <a:bodyPr/>
        <a:lstStyle/>
        <a:p>
          <a:r>
            <a:rPr lang="uk-UA" dirty="0" smtClean="0"/>
            <a:t>Об'єднання  громадян та інші недержавні організації, підприємства та установи; </a:t>
          </a:r>
          <a:endParaRPr lang="ru-RU" dirty="0"/>
        </a:p>
      </dgm:t>
    </dgm:pt>
    <dgm:pt modelId="{D4C691B9-2B97-4B21-8DF1-05274138B096}" type="parTrans" cxnId="{28370F72-5F5B-49B5-B359-23A9218310D5}">
      <dgm:prSet/>
      <dgm:spPr/>
      <dgm:t>
        <a:bodyPr/>
        <a:lstStyle/>
        <a:p>
          <a:endParaRPr lang="ru-RU"/>
        </a:p>
      </dgm:t>
    </dgm:pt>
    <dgm:pt modelId="{E25A0DCA-74E0-4829-B9D0-EA8501943C87}" type="sibTrans" cxnId="{28370F72-5F5B-49B5-B359-23A9218310D5}">
      <dgm:prSet/>
      <dgm:spPr/>
      <dgm:t>
        <a:bodyPr/>
        <a:lstStyle/>
        <a:p>
          <a:endParaRPr lang="ru-RU"/>
        </a:p>
      </dgm:t>
    </dgm:pt>
    <dgm:pt modelId="{5905A762-26A4-4618-B76F-FC1309053069}">
      <dgm:prSet phldrT="[Текст]"/>
      <dgm:spPr/>
      <dgm:t>
        <a:bodyPr/>
        <a:lstStyle/>
        <a:p>
          <a:r>
            <a:rPr lang="uk-UA" dirty="0" smtClean="0"/>
            <a:t>Державні службовці;</a:t>
          </a:r>
          <a:endParaRPr lang="ru-RU" dirty="0"/>
        </a:p>
      </dgm:t>
    </dgm:pt>
    <dgm:pt modelId="{D62BC155-ED22-4EE6-9386-959672547DE8}" type="parTrans" cxnId="{A2E47F8A-74B6-4642-A763-76B5BFBCCF44}">
      <dgm:prSet/>
      <dgm:spPr/>
      <dgm:t>
        <a:bodyPr/>
        <a:lstStyle/>
        <a:p>
          <a:endParaRPr lang="ru-RU"/>
        </a:p>
      </dgm:t>
    </dgm:pt>
    <dgm:pt modelId="{159D507A-C7B0-402E-B0F5-F081EA5A4D1A}" type="sibTrans" cxnId="{A2E47F8A-74B6-4642-A763-76B5BFBCCF44}">
      <dgm:prSet/>
      <dgm:spPr/>
      <dgm:t>
        <a:bodyPr/>
        <a:lstStyle/>
        <a:p>
          <a:endParaRPr lang="ru-RU"/>
        </a:p>
      </dgm:t>
    </dgm:pt>
    <dgm:pt modelId="{A7E57CED-FE31-431E-9404-3033291B38EB}">
      <dgm:prSet phldrT="[Текст]"/>
      <dgm:spPr/>
      <dgm:t>
        <a:bodyPr/>
        <a:lstStyle/>
        <a:p>
          <a:r>
            <a:rPr lang="uk-UA" dirty="0" smtClean="0"/>
            <a:t>Службовці громадських об'єднань та інших недержавних формувань. </a:t>
          </a:r>
          <a:endParaRPr lang="ru-RU" dirty="0"/>
        </a:p>
      </dgm:t>
    </dgm:pt>
    <dgm:pt modelId="{BFBD6583-4AEF-4AB0-8402-CD7170275249}" type="parTrans" cxnId="{A976CCFB-6F42-45D3-B194-1AA656610C2B}">
      <dgm:prSet/>
      <dgm:spPr/>
      <dgm:t>
        <a:bodyPr/>
        <a:lstStyle/>
        <a:p>
          <a:endParaRPr lang="ru-RU"/>
        </a:p>
      </dgm:t>
    </dgm:pt>
    <dgm:pt modelId="{9A5B950B-F44B-4E3E-A625-8E7F07A654C4}" type="sibTrans" cxnId="{A976CCFB-6F42-45D3-B194-1AA656610C2B}">
      <dgm:prSet/>
      <dgm:spPr/>
      <dgm:t>
        <a:bodyPr/>
        <a:lstStyle/>
        <a:p>
          <a:endParaRPr lang="ru-RU"/>
        </a:p>
      </dgm:t>
    </dgm:pt>
    <dgm:pt modelId="{C386D19D-11C7-4100-8753-01C5762BF2AB}" type="pres">
      <dgm:prSet presAssocID="{B88662FE-F349-4106-8BD0-05DEF754D3D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E7C4DB-958F-445E-82DD-18DE6832C52E}" type="pres">
      <dgm:prSet presAssocID="{8EC25CC2-C517-490D-96C9-A2B5A85F79EC}" presName="composite" presStyleCnt="0"/>
      <dgm:spPr/>
    </dgm:pt>
    <dgm:pt modelId="{2873619C-0EAB-475D-AB4F-FA3B56F0C94E}" type="pres">
      <dgm:prSet presAssocID="{8EC25CC2-C517-490D-96C9-A2B5A85F79EC}" presName="imgShp" presStyleLbl="fgImgPlace1" presStyleIdx="0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810CB7F-6FB7-4A81-BBF0-F9DF510AABD2}" type="pres">
      <dgm:prSet presAssocID="{8EC25CC2-C517-490D-96C9-A2B5A85F79EC}" presName="txShp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6163D9-ACD3-4112-999E-D25ED5FDD9EF}" type="pres">
      <dgm:prSet presAssocID="{3016B034-EE6A-42C6-A8D7-5294480A54CB}" presName="spacing" presStyleCnt="0"/>
      <dgm:spPr/>
    </dgm:pt>
    <dgm:pt modelId="{E1B92261-39F1-44C8-8FA4-810D74781BAA}" type="pres">
      <dgm:prSet presAssocID="{694C223F-AD92-4DD8-AAD6-66190F25A292}" presName="composite" presStyleCnt="0"/>
      <dgm:spPr/>
    </dgm:pt>
    <dgm:pt modelId="{3546C480-F7B3-4EFE-B597-BABCC7EA1AFB}" type="pres">
      <dgm:prSet presAssocID="{694C223F-AD92-4DD8-AAD6-66190F25A292}" presName="imgShp" presStyleLbl="fgImgPlace1" presStyleIdx="1" presStyleCnt="5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462389FB-F248-4CA3-B7B0-1B51223849DF}" type="pres">
      <dgm:prSet presAssocID="{694C223F-AD92-4DD8-AAD6-66190F25A292}" presName="txShp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0B4A1C-0031-4492-95DC-E5C6EBCA5A6C}" type="pres">
      <dgm:prSet presAssocID="{A51F8852-57C3-4F12-B5E4-8665EFF970FF}" presName="spacing" presStyleCnt="0"/>
      <dgm:spPr/>
    </dgm:pt>
    <dgm:pt modelId="{6896EB90-DDC1-46B3-93B3-4C4BF7335EA1}" type="pres">
      <dgm:prSet presAssocID="{DF822E0C-14D8-488F-B2BB-996DD1FFDE46}" presName="composite" presStyleCnt="0"/>
      <dgm:spPr/>
    </dgm:pt>
    <dgm:pt modelId="{C6F9C8B7-B6AB-4250-BADD-B80D41907202}" type="pres">
      <dgm:prSet presAssocID="{DF822E0C-14D8-488F-B2BB-996DD1FFDE46}" presName="imgShp" presStyleLbl="fgImgPlace1" presStyleIdx="2" presStyleCnt="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DF2B96B2-6EAA-4716-9BE0-00A25A67B8AE}" type="pres">
      <dgm:prSet presAssocID="{DF822E0C-14D8-488F-B2BB-996DD1FFDE46}" presName="txShp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47B2BA-7F09-477F-B2D2-B95E6F082899}" type="pres">
      <dgm:prSet presAssocID="{E25A0DCA-74E0-4829-B9D0-EA8501943C87}" presName="spacing" presStyleCnt="0"/>
      <dgm:spPr/>
    </dgm:pt>
    <dgm:pt modelId="{A7DE6B9F-7FDE-446C-B67E-22F8020A7285}" type="pres">
      <dgm:prSet presAssocID="{5905A762-26A4-4618-B76F-FC1309053069}" presName="composite" presStyleCnt="0"/>
      <dgm:spPr/>
    </dgm:pt>
    <dgm:pt modelId="{5A65B81D-8474-4267-B239-3D2B5912DE6C}" type="pres">
      <dgm:prSet presAssocID="{5905A762-26A4-4618-B76F-FC1309053069}" presName="imgShp" presStyleLbl="fgImgPlace1" presStyleIdx="3" presStyleCnt="5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41C98554-0BEB-4D24-90F7-D7322C406278}" type="pres">
      <dgm:prSet presAssocID="{5905A762-26A4-4618-B76F-FC1309053069}" presName="txShp" presStyleLbl="node1" presStyleIdx="3" presStyleCnt="5" custScaleY="1129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34A85-EB34-4C57-80D8-2CEF196521E5}" type="pres">
      <dgm:prSet presAssocID="{159D507A-C7B0-402E-B0F5-F081EA5A4D1A}" presName="spacing" presStyleCnt="0"/>
      <dgm:spPr/>
    </dgm:pt>
    <dgm:pt modelId="{54F5410C-4561-49A8-8D2B-6B11AF8CCFF4}" type="pres">
      <dgm:prSet presAssocID="{A7E57CED-FE31-431E-9404-3033291B38EB}" presName="composite" presStyleCnt="0"/>
      <dgm:spPr/>
    </dgm:pt>
    <dgm:pt modelId="{03DB72C5-C392-4B37-9EFD-0E3BC0AABF86}" type="pres">
      <dgm:prSet presAssocID="{A7E57CED-FE31-431E-9404-3033291B38EB}" presName="imgShp" presStyleLbl="fgImgPlace1" presStyleIdx="4" presStyleCnt="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E80E80A9-A896-4052-8E13-9CC0B6FB5209}" type="pres">
      <dgm:prSet presAssocID="{A7E57CED-FE31-431E-9404-3033291B38EB}" presName="txShp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8AA908-B0D6-445D-B4A2-C47BBADEE6C0}" srcId="{B88662FE-F349-4106-8BD0-05DEF754D3D0}" destId="{8EC25CC2-C517-490D-96C9-A2B5A85F79EC}" srcOrd="0" destOrd="0" parTransId="{A2FE6D47-3FA6-4904-AD23-2C190F9AC8FA}" sibTransId="{3016B034-EE6A-42C6-A8D7-5294480A54CB}"/>
    <dgm:cxn modelId="{A976CCFB-6F42-45D3-B194-1AA656610C2B}" srcId="{B88662FE-F349-4106-8BD0-05DEF754D3D0}" destId="{A7E57CED-FE31-431E-9404-3033291B38EB}" srcOrd="4" destOrd="0" parTransId="{BFBD6583-4AEF-4AB0-8402-CD7170275249}" sibTransId="{9A5B950B-F44B-4E3E-A625-8E7F07A654C4}"/>
    <dgm:cxn modelId="{64701F16-13A1-40FC-8739-DD7553EE2022}" type="presOf" srcId="{694C223F-AD92-4DD8-AAD6-66190F25A292}" destId="{462389FB-F248-4CA3-B7B0-1B51223849DF}" srcOrd="0" destOrd="0" presId="urn:microsoft.com/office/officeart/2005/8/layout/vList3"/>
    <dgm:cxn modelId="{78BF3D55-126E-41AA-852D-BDC525462A11}" srcId="{B88662FE-F349-4106-8BD0-05DEF754D3D0}" destId="{694C223F-AD92-4DD8-AAD6-66190F25A292}" srcOrd="1" destOrd="0" parTransId="{A9AAB60A-45DA-4238-9C72-35D35EE35C61}" sibTransId="{A51F8852-57C3-4F12-B5E4-8665EFF970FF}"/>
    <dgm:cxn modelId="{28370F72-5F5B-49B5-B359-23A9218310D5}" srcId="{B88662FE-F349-4106-8BD0-05DEF754D3D0}" destId="{DF822E0C-14D8-488F-B2BB-996DD1FFDE46}" srcOrd="2" destOrd="0" parTransId="{D4C691B9-2B97-4B21-8DF1-05274138B096}" sibTransId="{E25A0DCA-74E0-4829-B9D0-EA8501943C87}"/>
    <dgm:cxn modelId="{D1BCADE8-A528-4761-96A0-A4318CF4BC99}" type="presOf" srcId="{5905A762-26A4-4618-B76F-FC1309053069}" destId="{41C98554-0BEB-4D24-90F7-D7322C406278}" srcOrd="0" destOrd="0" presId="urn:microsoft.com/office/officeart/2005/8/layout/vList3"/>
    <dgm:cxn modelId="{D3923348-0C1A-4D64-A9D1-30956291D1B0}" type="presOf" srcId="{A7E57CED-FE31-431E-9404-3033291B38EB}" destId="{E80E80A9-A896-4052-8E13-9CC0B6FB5209}" srcOrd="0" destOrd="0" presId="urn:microsoft.com/office/officeart/2005/8/layout/vList3"/>
    <dgm:cxn modelId="{F87966B6-7745-41FA-8AFC-CE013A95C12C}" type="presOf" srcId="{8EC25CC2-C517-490D-96C9-A2B5A85F79EC}" destId="{6810CB7F-6FB7-4A81-BBF0-F9DF510AABD2}" srcOrd="0" destOrd="0" presId="urn:microsoft.com/office/officeart/2005/8/layout/vList3"/>
    <dgm:cxn modelId="{FCCC192A-8894-4390-8BF1-0F47C8C23101}" type="presOf" srcId="{B88662FE-F349-4106-8BD0-05DEF754D3D0}" destId="{C386D19D-11C7-4100-8753-01C5762BF2AB}" srcOrd="0" destOrd="0" presId="urn:microsoft.com/office/officeart/2005/8/layout/vList3"/>
    <dgm:cxn modelId="{7C2A21AC-B3CF-4D70-907D-B6FEAAF639EF}" type="presOf" srcId="{DF822E0C-14D8-488F-B2BB-996DD1FFDE46}" destId="{DF2B96B2-6EAA-4716-9BE0-00A25A67B8AE}" srcOrd="0" destOrd="0" presId="urn:microsoft.com/office/officeart/2005/8/layout/vList3"/>
    <dgm:cxn modelId="{A2E47F8A-74B6-4642-A763-76B5BFBCCF44}" srcId="{B88662FE-F349-4106-8BD0-05DEF754D3D0}" destId="{5905A762-26A4-4618-B76F-FC1309053069}" srcOrd="3" destOrd="0" parTransId="{D62BC155-ED22-4EE6-9386-959672547DE8}" sibTransId="{159D507A-C7B0-402E-B0F5-F081EA5A4D1A}"/>
    <dgm:cxn modelId="{AA5E791F-51CC-47BA-BC2D-3B37A61C6FCB}" type="presParOf" srcId="{C386D19D-11C7-4100-8753-01C5762BF2AB}" destId="{A9E7C4DB-958F-445E-82DD-18DE6832C52E}" srcOrd="0" destOrd="0" presId="urn:microsoft.com/office/officeart/2005/8/layout/vList3"/>
    <dgm:cxn modelId="{547CE056-4D1E-4282-9E4C-4BE2933118D4}" type="presParOf" srcId="{A9E7C4DB-958F-445E-82DD-18DE6832C52E}" destId="{2873619C-0EAB-475D-AB4F-FA3B56F0C94E}" srcOrd="0" destOrd="0" presId="urn:microsoft.com/office/officeart/2005/8/layout/vList3"/>
    <dgm:cxn modelId="{DAE960C4-73C8-4C95-8BB1-56FFD9296727}" type="presParOf" srcId="{A9E7C4DB-958F-445E-82DD-18DE6832C52E}" destId="{6810CB7F-6FB7-4A81-BBF0-F9DF510AABD2}" srcOrd="1" destOrd="0" presId="urn:microsoft.com/office/officeart/2005/8/layout/vList3"/>
    <dgm:cxn modelId="{79FD68E7-E91D-4122-9D3E-41FFD8BB1149}" type="presParOf" srcId="{C386D19D-11C7-4100-8753-01C5762BF2AB}" destId="{BC6163D9-ACD3-4112-999E-D25ED5FDD9EF}" srcOrd="1" destOrd="0" presId="urn:microsoft.com/office/officeart/2005/8/layout/vList3"/>
    <dgm:cxn modelId="{EA0E11DA-00FF-44E7-918A-E2ACD19B57F1}" type="presParOf" srcId="{C386D19D-11C7-4100-8753-01C5762BF2AB}" destId="{E1B92261-39F1-44C8-8FA4-810D74781BAA}" srcOrd="2" destOrd="0" presId="urn:microsoft.com/office/officeart/2005/8/layout/vList3"/>
    <dgm:cxn modelId="{B71DE66F-13D6-4A72-A768-8EBBA55992B5}" type="presParOf" srcId="{E1B92261-39F1-44C8-8FA4-810D74781BAA}" destId="{3546C480-F7B3-4EFE-B597-BABCC7EA1AFB}" srcOrd="0" destOrd="0" presId="urn:microsoft.com/office/officeart/2005/8/layout/vList3"/>
    <dgm:cxn modelId="{F60AF374-C5D4-41DD-B372-D6F75F11FAF3}" type="presParOf" srcId="{E1B92261-39F1-44C8-8FA4-810D74781BAA}" destId="{462389FB-F248-4CA3-B7B0-1B51223849DF}" srcOrd="1" destOrd="0" presId="urn:microsoft.com/office/officeart/2005/8/layout/vList3"/>
    <dgm:cxn modelId="{16B5A904-3A1F-4FCC-851C-C9C368B4EEA5}" type="presParOf" srcId="{C386D19D-11C7-4100-8753-01C5762BF2AB}" destId="{DC0B4A1C-0031-4492-95DC-E5C6EBCA5A6C}" srcOrd="3" destOrd="0" presId="urn:microsoft.com/office/officeart/2005/8/layout/vList3"/>
    <dgm:cxn modelId="{5B75AB22-A015-4BB4-AE0B-03ECADF5BB0F}" type="presParOf" srcId="{C386D19D-11C7-4100-8753-01C5762BF2AB}" destId="{6896EB90-DDC1-46B3-93B3-4C4BF7335EA1}" srcOrd="4" destOrd="0" presId="urn:microsoft.com/office/officeart/2005/8/layout/vList3"/>
    <dgm:cxn modelId="{126CEA56-7994-4DDD-98CC-51D4F686F5FC}" type="presParOf" srcId="{6896EB90-DDC1-46B3-93B3-4C4BF7335EA1}" destId="{C6F9C8B7-B6AB-4250-BADD-B80D41907202}" srcOrd="0" destOrd="0" presId="urn:microsoft.com/office/officeart/2005/8/layout/vList3"/>
    <dgm:cxn modelId="{833E140C-D0BA-49CC-95E0-F76B02004F1E}" type="presParOf" srcId="{6896EB90-DDC1-46B3-93B3-4C4BF7335EA1}" destId="{DF2B96B2-6EAA-4716-9BE0-00A25A67B8AE}" srcOrd="1" destOrd="0" presId="urn:microsoft.com/office/officeart/2005/8/layout/vList3"/>
    <dgm:cxn modelId="{99C8CD65-B773-48E1-AD78-2F6B4D14D372}" type="presParOf" srcId="{C386D19D-11C7-4100-8753-01C5762BF2AB}" destId="{C947B2BA-7F09-477F-B2D2-B95E6F082899}" srcOrd="5" destOrd="0" presId="urn:microsoft.com/office/officeart/2005/8/layout/vList3"/>
    <dgm:cxn modelId="{FB0692D5-EDB6-4DFE-9AA2-DD5C15752913}" type="presParOf" srcId="{C386D19D-11C7-4100-8753-01C5762BF2AB}" destId="{A7DE6B9F-7FDE-446C-B67E-22F8020A7285}" srcOrd="6" destOrd="0" presId="urn:microsoft.com/office/officeart/2005/8/layout/vList3"/>
    <dgm:cxn modelId="{8922755F-6B7B-4637-A997-233AA9E5A394}" type="presParOf" srcId="{A7DE6B9F-7FDE-446C-B67E-22F8020A7285}" destId="{5A65B81D-8474-4267-B239-3D2B5912DE6C}" srcOrd="0" destOrd="0" presId="urn:microsoft.com/office/officeart/2005/8/layout/vList3"/>
    <dgm:cxn modelId="{CCE51BBD-C176-4DBE-8D65-62FEC08FCE9F}" type="presParOf" srcId="{A7DE6B9F-7FDE-446C-B67E-22F8020A7285}" destId="{41C98554-0BEB-4D24-90F7-D7322C406278}" srcOrd="1" destOrd="0" presId="urn:microsoft.com/office/officeart/2005/8/layout/vList3"/>
    <dgm:cxn modelId="{3531F25B-B32E-4703-9E79-733BAFDD67C7}" type="presParOf" srcId="{C386D19D-11C7-4100-8753-01C5762BF2AB}" destId="{05E34A85-EB34-4C57-80D8-2CEF196521E5}" srcOrd="7" destOrd="0" presId="urn:microsoft.com/office/officeart/2005/8/layout/vList3"/>
    <dgm:cxn modelId="{5BFADECD-BABF-4136-A8A0-14860771A8B3}" type="presParOf" srcId="{C386D19D-11C7-4100-8753-01C5762BF2AB}" destId="{54F5410C-4561-49A8-8D2B-6B11AF8CCFF4}" srcOrd="8" destOrd="0" presId="urn:microsoft.com/office/officeart/2005/8/layout/vList3"/>
    <dgm:cxn modelId="{E7D418C8-9C24-4833-BBB7-1FE704C9D4AD}" type="presParOf" srcId="{54F5410C-4561-49A8-8D2B-6B11AF8CCFF4}" destId="{03DB72C5-C392-4B37-9EFD-0E3BC0AABF86}" srcOrd="0" destOrd="0" presId="urn:microsoft.com/office/officeart/2005/8/layout/vList3"/>
    <dgm:cxn modelId="{785E1E9A-E3AE-476F-AE98-B64066C12067}" type="presParOf" srcId="{54F5410C-4561-49A8-8D2B-6B11AF8CCFF4}" destId="{E80E80A9-A896-4052-8E13-9CC0B6FB520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720DDC-CF3D-41AC-8027-09A10D4D54AD}">
      <dsp:nvSpPr>
        <dsp:cNvPr id="0" name=""/>
        <dsp:cNvSpPr/>
      </dsp:nvSpPr>
      <dsp:spPr>
        <a:xfrm>
          <a:off x="0" y="419339"/>
          <a:ext cx="8077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8A3FA5-300D-46A8-89D3-4396684477A9}">
      <dsp:nvSpPr>
        <dsp:cNvPr id="0" name=""/>
        <dsp:cNvSpPr/>
      </dsp:nvSpPr>
      <dsp:spPr>
        <a:xfrm>
          <a:off x="384534" y="35579"/>
          <a:ext cx="7690685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як і інші різновиди юридичного процесу, адміністративний процес має на меті виявлення та реалізацію матеріальних відносин;</a:t>
          </a:r>
          <a:endParaRPr lang="ru-RU" sz="1600" kern="1200" dirty="0"/>
        </a:p>
      </dsp:txBody>
      <dsp:txXfrm>
        <a:off x="384534" y="35579"/>
        <a:ext cx="7690685" cy="767520"/>
      </dsp:txXfrm>
    </dsp:sp>
    <dsp:sp modelId="{AB57F860-9191-458E-98B5-366E8B760D77}">
      <dsp:nvSpPr>
        <dsp:cNvPr id="0" name=""/>
        <dsp:cNvSpPr/>
      </dsp:nvSpPr>
      <dsp:spPr>
        <a:xfrm>
          <a:off x="0" y="1598699"/>
          <a:ext cx="8077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1869DD-9782-411B-ABE0-27AE7D3DB178}">
      <dsp:nvSpPr>
        <dsp:cNvPr id="0" name=""/>
        <dsp:cNvSpPr/>
      </dsp:nvSpPr>
      <dsp:spPr>
        <a:xfrm>
          <a:off x="384534" y="1214939"/>
          <a:ext cx="7690685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адміністративному процесу властиві аналогічні закономірності (як і іншим галузевим формам процесуального права), які зв'язують його з матеріально-правовою сферою; </a:t>
          </a:r>
          <a:endParaRPr lang="ru-RU" sz="1600" kern="1200" dirty="0"/>
        </a:p>
      </dsp:txBody>
      <dsp:txXfrm>
        <a:off x="384534" y="1214939"/>
        <a:ext cx="7690685" cy="767520"/>
      </dsp:txXfrm>
    </dsp:sp>
    <dsp:sp modelId="{FB62F451-2A67-4A3E-B093-5754A342EEDB}">
      <dsp:nvSpPr>
        <dsp:cNvPr id="0" name=""/>
        <dsp:cNvSpPr/>
      </dsp:nvSpPr>
      <dsp:spPr>
        <a:xfrm>
          <a:off x="0" y="2778059"/>
          <a:ext cx="8077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A044FB-F7C2-4DE0-8EB8-6FF762D15344}">
      <dsp:nvSpPr>
        <dsp:cNvPr id="0" name=""/>
        <dsp:cNvSpPr/>
      </dsp:nvSpPr>
      <dsp:spPr>
        <a:xfrm>
          <a:off x="384534" y="2394299"/>
          <a:ext cx="7690685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всі процесуальні механізми, властиві адміністративному процесу, є внутрішніми, спеціальними механізмами правової системи; </a:t>
          </a:r>
          <a:endParaRPr lang="ru-RU" sz="1600" kern="1200" dirty="0"/>
        </a:p>
      </dsp:txBody>
      <dsp:txXfrm>
        <a:off x="384534" y="2394299"/>
        <a:ext cx="7690685" cy="767520"/>
      </dsp:txXfrm>
    </dsp:sp>
    <dsp:sp modelId="{D14A2B2C-B863-46B9-B462-0A385FC96B42}">
      <dsp:nvSpPr>
        <dsp:cNvPr id="0" name=""/>
        <dsp:cNvSpPr/>
      </dsp:nvSpPr>
      <dsp:spPr>
        <a:xfrm>
          <a:off x="0" y="3957420"/>
          <a:ext cx="8077200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2B5EA9-B3F5-486E-8956-7B7FA3044D77}">
      <dsp:nvSpPr>
        <dsp:cNvPr id="0" name=""/>
        <dsp:cNvSpPr/>
      </dsp:nvSpPr>
      <dsp:spPr>
        <a:xfrm>
          <a:off x="384534" y="3573660"/>
          <a:ext cx="7690685" cy="7675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709" tIns="0" rIns="213709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як і інші різновиди процесуального права, адміністративний процес має структуру, подібну до будь-якого іншого галузевого різновиду права (однаковий набір елементів і зв'язок між елементами).</a:t>
          </a:r>
          <a:endParaRPr lang="ru-RU" sz="1600" kern="1200" dirty="0"/>
        </a:p>
      </dsp:txBody>
      <dsp:txXfrm>
        <a:off x="384534" y="3573660"/>
        <a:ext cx="7690685" cy="76752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D5DBE0-CDB6-42EB-9624-D08D5116112E}">
      <dsp:nvSpPr>
        <dsp:cNvPr id="0" name=""/>
        <dsp:cNvSpPr/>
      </dsp:nvSpPr>
      <dsp:spPr>
        <a:xfrm>
          <a:off x="173364" y="117416"/>
          <a:ext cx="3555626" cy="133836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засновницькі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3364" y="117416"/>
        <a:ext cx="3555626" cy="1338361"/>
      </dsp:txXfrm>
    </dsp:sp>
    <dsp:sp modelId="{CAE333F3-E058-4A51-B612-477C90E3037B}">
      <dsp:nvSpPr>
        <dsp:cNvPr id="0" name=""/>
        <dsp:cNvSpPr/>
      </dsp:nvSpPr>
      <dsp:spPr>
        <a:xfrm>
          <a:off x="1673927" y="1543801"/>
          <a:ext cx="625800" cy="625800"/>
        </a:xfrm>
        <a:prstGeom prst="mathMinus">
          <a:avLst/>
        </a:prstGeom>
        <a:solidFill>
          <a:schemeClr val="accent2">
            <a:hueOff val="0"/>
            <a:satOff val="0"/>
            <a:lumOff val="0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73927" y="1543801"/>
        <a:ext cx="625800" cy="625800"/>
      </dsp:txXfrm>
    </dsp:sp>
    <dsp:sp modelId="{CA120DF7-C5BF-48E2-8D9D-836BEC5620DD}">
      <dsp:nvSpPr>
        <dsp:cNvPr id="0" name=""/>
        <dsp:cNvSpPr/>
      </dsp:nvSpPr>
      <dsp:spPr>
        <a:xfrm>
          <a:off x="1426" y="2257213"/>
          <a:ext cx="3970802" cy="1078966"/>
        </a:xfrm>
        <a:prstGeom prst="ellipse">
          <a:avLst/>
        </a:prstGeom>
        <a:solidFill>
          <a:schemeClr val="accent2">
            <a:hueOff val="2250663"/>
            <a:satOff val="834"/>
            <a:lumOff val="254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>
              <a:latin typeface="Times New Roman" pitchFamily="18" charset="0"/>
              <a:cs typeface="Times New Roman" pitchFamily="18" charset="0"/>
            </a:rPr>
            <a:t>нормотворчі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6" y="2257213"/>
        <a:ext cx="3970802" cy="1078966"/>
      </dsp:txXfrm>
    </dsp:sp>
    <dsp:sp modelId="{42F3A9A8-816A-433A-9A94-1872B3EED036}">
      <dsp:nvSpPr>
        <dsp:cNvPr id="0" name=""/>
        <dsp:cNvSpPr/>
      </dsp:nvSpPr>
      <dsp:spPr>
        <a:xfrm>
          <a:off x="1673927" y="3423792"/>
          <a:ext cx="625800" cy="625800"/>
        </a:xfrm>
        <a:prstGeom prst="mathMinus">
          <a:avLst/>
        </a:prstGeom>
        <a:solidFill>
          <a:schemeClr val="accent2">
            <a:hueOff val="3375995"/>
            <a:satOff val="1250"/>
            <a:lumOff val="3823"/>
            <a:alpha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kern="1200"/>
        </a:p>
      </dsp:txBody>
      <dsp:txXfrm>
        <a:off x="1673927" y="3423792"/>
        <a:ext cx="625800" cy="625800"/>
      </dsp:txXfrm>
    </dsp:sp>
    <dsp:sp modelId="{F1CEDE74-4A7C-45D7-BC9D-59F31FB6ED72}">
      <dsp:nvSpPr>
        <dsp:cNvPr id="0" name=""/>
        <dsp:cNvSpPr/>
      </dsp:nvSpPr>
      <dsp:spPr>
        <a:xfrm>
          <a:off x="1426" y="4137205"/>
          <a:ext cx="3970802" cy="1078966"/>
        </a:xfrm>
        <a:prstGeom prst="ellipse">
          <a:avLst/>
        </a:prstGeom>
        <a:solidFill>
          <a:schemeClr val="accent2">
            <a:hueOff val="4501327"/>
            <a:satOff val="1667"/>
            <a:lumOff val="50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>
              <a:latin typeface="Times New Roman" pitchFamily="18" charset="0"/>
              <a:cs typeface="Times New Roman" pitchFamily="18" charset="0"/>
            </a:rPr>
            <a:t>правозастосовчі</a:t>
          </a:r>
          <a:endParaRPr lang="ru-RU" sz="2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26" y="4137205"/>
        <a:ext cx="3970802" cy="1078966"/>
      </dsp:txXfrm>
    </dsp:sp>
    <dsp:sp modelId="{018544AD-D7C0-4433-B330-E95985F0BD10}">
      <dsp:nvSpPr>
        <dsp:cNvPr id="0" name=""/>
        <dsp:cNvSpPr/>
      </dsp:nvSpPr>
      <dsp:spPr>
        <a:xfrm rot="16200181">
          <a:off x="4134073" y="2466228"/>
          <a:ext cx="343111" cy="401375"/>
        </a:xfrm>
        <a:prstGeom prst="leftRightUpArrow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/>
        </a:p>
      </dsp:txBody>
      <dsp:txXfrm rot="16200181">
        <a:off x="4134073" y="2466228"/>
        <a:ext cx="343111" cy="401375"/>
      </dsp:txXfrm>
    </dsp:sp>
    <dsp:sp modelId="{F187C5BA-52E5-45B7-94E7-FEF0215A7F53}">
      <dsp:nvSpPr>
        <dsp:cNvPr id="0" name=""/>
        <dsp:cNvSpPr/>
      </dsp:nvSpPr>
      <dsp:spPr>
        <a:xfrm>
          <a:off x="4619608" y="1588033"/>
          <a:ext cx="2541765" cy="2157933"/>
        </a:xfrm>
        <a:prstGeom prst="ellipse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ПРОВАДЖЕННЯ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19608" y="1588033"/>
        <a:ext cx="2541765" cy="215793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49960B-C5DB-47F5-870D-E8490EAC02FF}">
      <dsp:nvSpPr>
        <dsp:cNvPr id="0" name=""/>
        <dsp:cNvSpPr/>
      </dsp:nvSpPr>
      <dsp:spPr>
        <a:xfrm>
          <a:off x="0" y="0"/>
          <a:ext cx="8001000" cy="1691640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b="1" kern="1200" dirty="0" smtClean="0">
              <a:latin typeface="Times New Roman" pitchFamily="18" charset="0"/>
              <a:cs typeface="Times New Roman" pitchFamily="18" charset="0"/>
            </a:rPr>
            <a:t>Види адміністративних проваджень в системі адміністративного процесу: </a:t>
          </a:r>
          <a:endParaRPr lang="ru-RU" sz="2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0"/>
        <a:ext cx="8001000" cy="1691640"/>
      </dsp:txXfrm>
    </dsp:sp>
    <dsp:sp modelId="{9879E99A-7F15-4E51-A149-165EF0613547}">
      <dsp:nvSpPr>
        <dsp:cNvPr id="0" name=""/>
        <dsp:cNvSpPr/>
      </dsp:nvSpPr>
      <dsp:spPr>
        <a:xfrm>
          <a:off x="3906" y="1691640"/>
          <a:ext cx="2664395" cy="355244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 адміністративно-процедурні</a:t>
          </a:r>
          <a:endParaRPr lang="ru-RU" sz="2400" kern="1200" dirty="0"/>
        </a:p>
      </dsp:txBody>
      <dsp:txXfrm>
        <a:off x="3906" y="1691640"/>
        <a:ext cx="2664395" cy="3552444"/>
      </dsp:txXfrm>
    </dsp:sp>
    <dsp:sp modelId="{2698CAC0-7435-4639-9BE9-F59727C5C543}">
      <dsp:nvSpPr>
        <dsp:cNvPr id="0" name=""/>
        <dsp:cNvSpPr/>
      </dsp:nvSpPr>
      <dsp:spPr>
        <a:xfrm>
          <a:off x="2668302" y="1691640"/>
          <a:ext cx="2664395" cy="3552444"/>
        </a:xfrm>
        <a:prstGeom prst="rect">
          <a:avLst/>
        </a:prstGeom>
        <a:solidFill>
          <a:schemeClr val="accent2">
            <a:hueOff val="3375995"/>
            <a:satOff val="1250"/>
            <a:lumOff val="38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smtClean="0"/>
            <a:t>адміністративно-деліктні </a:t>
          </a:r>
          <a:endParaRPr lang="ru-RU" sz="2400" kern="1200" dirty="0"/>
        </a:p>
      </dsp:txBody>
      <dsp:txXfrm>
        <a:off x="2668302" y="1691640"/>
        <a:ext cx="2664395" cy="3552444"/>
      </dsp:txXfrm>
    </dsp:sp>
    <dsp:sp modelId="{203026B2-7387-40A0-AF65-4004D2BA0510}">
      <dsp:nvSpPr>
        <dsp:cNvPr id="0" name=""/>
        <dsp:cNvSpPr/>
      </dsp:nvSpPr>
      <dsp:spPr>
        <a:xfrm>
          <a:off x="5332697" y="1691640"/>
          <a:ext cx="2664395" cy="3552444"/>
        </a:xfrm>
        <a:prstGeom prst="rect">
          <a:avLst/>
        </a:prstGeom>
        <a:solidFill>
          <a:schemeClr val="accent2">
            <a:hueOff val="6751989"/>
            <a:satOff val="2501"/>
            <a:lumOff val="76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dirty="0" err="1" smtClean="0"/>
            <a:t>адміністративно-судочинськи</a:t>
          </a:r>
          <a:endParaRPr lang="ru-RU" sz="2400" kern="1200" dirty="0"/>
        </a:p>
      </dsp:txBody>
      <dsp:txXfrm>
        <a:off x="5332697" y="1691640"/>
        <a:ext cx="2664395" cy="3552444"/>
      </dsp:txXfrm>
    </dsp:sp>
    <dsp:sp modelId="{C9D0BC3E-897A-4B60-869C-196A9EC80DF8}">
      <dsp:nvSpPr>
        <dsp:cNvPr id="0" name=""/>
        <dsp:cNvSpPr/>
      </dsp:nvSpPr>
      <dsp:spPr>
        <a:xfrm>
          <a:off x="0" y="5244084"/>
          <a:ext cx="8001000" cy="394716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4245960-4FE8-45E9-A9C3-4E82AA402BF7}">
      <dsp:nvSpPr>
        <dsp:cNvPr id="0" name=""/>
        <dsp:cNvSpPr/>
      </dsp:nvSpPr>
      <dsp:spPr>
        <a:xfrm>
          <a:off x="0" y="1591404"/>
          <a:ext cx="736848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84E8C4-A82B-4C23-A5B4-F06EB0E9DB09}">
      <dsp:nvSpPr>
        <dsp:cNvPr id="0" name=""/>
        <dsp:cNvSpPr/>
      </dsp:nvSpPr>
      <dsp:spPr>
        <a:xfrm>
          <a:off x="424021" y="0"/>
          <a:ext cx="6944458" cy="16013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Загальну правосуб’єктність мають ті органи, до компетенції яких входить вирішення широкого кола справ, незалежно від їх галузевої компетенції. До них належать, наприклад, місцеві державні адміністрації, органи місцевого самоврядування.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4021" y="0"/>
        <a:ext cx="6944458" cy="1601370"/>
      </dsp:txXfrm>
    </dsp:sp>
    <dsp:sp modelId="{B7D31887-1904-439A-AE72-BB1052A5C413}">
      <dsp:nvSpPr>
        <dsp:cNvPr id="0" name=""/>
        <dsp:cNvSpPr/>
      </dsp:nvSpPr>
      <dsp:spPr>
        <a:xfrm>
          <a:off x="0" y="3371213"/>
          <a:ext cx="736848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5369458"/>
              <a:satOff val="-722"/>
              <a:lumOff val="715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A1B168-23F9-43D9-B43A-5DBB8F2F20A4}">
      <dsp:nvSpPr>
        <dsp:cNvPr id="0" name=""/>
        <dsp:cNvSpPr/>
      </dsp:nvSpPr>
      <dsp:spPr>
        <a:xfrm>
          <a:off x="350434" y="1836204"/>
          <a:ext cx="7015552" cy="1653089"/>
        </a:xfrm>
        <a:prstGeom prst="roundRect">
          <a:avLst/>
        </a:prstGeom>
        <a:solidFill>
          <a:schemeClr val="accent5">
            <a:hueOff val="5369458"/>
            <a:satOff val="-722"/>
            <a:lumOff val="715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Галузеву правосуб’єктність мають органи, до завдань яких входить вирішення справ у межах галузі. Це, наприклад, департаменти, служби, відділи міністерств.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50434" y="1836204"/>
        <a:ext cx="7015552" cy="1653089"/>
      </dsp:txXfrm>
    </dsp:sp>
    <dsp:sp modelId="{C17E4F4B-9A20-4008-BE81-1D4B9352C824}">
      <dsp:nvSpPr>
        <dsp:cNvPr id="0" name=""/>
        <dsp:cNvSpPr/>
      </dsp:nvSpPr>
      <dsp:spPr>
        <a:xfrm>
          <a:off x="0" y="5018877"/>
          <a:ext cx="7368480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5">
              <a:hueOff val="10738916"/>
              <a:satOff val="-1444"/>
              <a:lumOff val="1431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8A89E9-1279-4503-82C5-37FFB76603A2}">
      <dsp:nvSpPr>
        <dsp:cNvPr id="0" name=""/>
        <dsp:cNvSpPr/>
      </dsp:nvSpPr>
      <dsp:spPr>
        <a:xfrm>
          <a:off x="368064" y="3616013"/>
          <a:ext cx="6928381" cy="1520943"/>
        </a:xfrm>
        <a:prstGeom prst="roundRect">
          <a:avLst/>
        </a:prstGeom>
        <a:solidFill>
          <a:schemeClr val="accent5">
            <a:hueOff val="10738916"/>
            <a:satOff val="-1444"/>
            <a:lumOff val="1431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958" tIns="0" rIns="194958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latin typeface="Times New Roman" pitchFamily="18" charset="0"/>
              <a:cs typeface="Times New Roman" pitchFamily="18" charset="0"/>
            </a:rPr>
            <a:t>Спеціальну правосуб’єктність мають органи, створені спеціально для вирішення вузького кола справ. Наприклад, адміністративна комісія районної державної адміністрації . 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68064" y="3616013"/>
        <a:ext cx="6928381" cy="152094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10CB7F-6FB7-4A81-BBF0-F9DF510AABD2}">
      <dsp:nvSpPr>
        <dsp:cNvPr id="0" name=""/>
        <dsp:cNvSpPr/>
      </dsp:nvSpPr>
      <dsp:spPr>
        <a:xfrm rot="10800000">
          <a:off x="1529366" y="2426"/>
          <a:ext cx="5315270" cy="762231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12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Громадяни, іноземні громадяни та особи без громадянства;</a:t>
          </a:r>
          <a:endParaRPr lang="ru-RU" sz="1800" kern="1200" dirty="0"/>
        </a:p>
      </dsp:txBody>
      <dsp:txXfrm rot="10800000">
        <a:off x="1529366" y="2426"/>
        <a:ext cx="5315270" cy="762231"/>
      </dsp:txXfrm>
    </dsp:sp>
    <dsp:sp modelId="{2873619C-0EAB-475D-AB4F-FA3B56F0C94E}">
      <dsp:nvSpPr>
        <dsp:cNvPr id="0" name=""/>
        <dsp:cNvSpPr/>
      </dsp:nvSpPr>
      <dsp:spPr>
        <a:xfrm>
          <a:off x="1148250" y="2426"/>
          <a:ext cx="762231" cy="762231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2389FB-F248-4CA3-B7B0-1B51223849DF}">
      <dsp:nvSpPr>
        <dsp:cNvPr id="0" name=""/>
        <dsp:cNvSpPr/>
      </dsp:nvSpPr>
      <dsp:spPr>
        <a:xfrm rot="10800000">
          <a:off x="1529366" y="992189"/>
          <a:ext cx="5315270" cy="762231"/>
        </a:xfrm>
        <a:prstGeom prst="homePlat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12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Державні органи, підприємства та установи;</a:t>
          </a:r>
          <a:endParaRPr lang="ru-RU" sz="1800" kern="1200" dirty="0"/>
        </a:p>
      </dsp:txBody>
      <dsp:txXfrm rot="10800000">
        <a:off x="1529366" y="992189"/>
        <a:ext cx="5315270" cy="762231"/>
      </dsp:txXfrm>
    </dsp:sp>
    <dsp:sp modelId="{3546C480-F7B3-4EFE-B597-BABCC7EA1AFB}">
      <dsp:nvSpPr>
        <dsp:cNvPr id="0" name=""/>
        <dsp:cNvSpPr/>
      </dsp:nvSpPr>
      <dsp:spPr>
        <a:xfrm>
          <a:off x="1148250" y="992189"/>
          <a:ext cx="762231" cy="762231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2B96B2-6EAA-4716-9BE0-00A25A67B8AE}">
      <dsp:nvSpPr>
        <dsp:cNvPr id="0" name=""/>
        <dsp:cNvSpPr/>
      </dsp:nvSpPr>
      <dsp:spPr>
        <a:xfrm rot="10800000">
          <a:off x="1529366" y="1981953"/>
          <a:ext cx="5315270" cy="762231"/>
        </a:xfrm>
        <a:prstGeom prst="homePlat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12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Об'єднання  громадян та інші недержавні організації, підприємства та установи; </a:t>
          </a:r>
          <a:endParaRPr lang="ru-RU" sz="1800" kern="1200" dirty="0"/>
        </a:p>
      </dsp:txBody>
      <dsp:txXfrm rot="10800000">
        <a:off x="1529366" y="1981953"/>
        <a:ext cx="5315270" cy="762231"/>
      </dsp:txXfrm>
    </dsp:sp>
    <dsp:sp modelId="{C6F9C8B7-B6AB-4250-BADD-B80D41907202}">
      <dsp:nvSpPr>
        <dsp:cNvPr id="0" name=""/>
        <dsp:cNvSpPr/>
      </dsp:nvSpPr>
      <dsp:spPr>
        <a:xfrm>
          <a:off x="1148250" y="1981953"/>
          <a:ext cx="762231" cy="762231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C98554-0BEB-4D24-90F7-D7322C406278}">
      <dsp:nvSpPr>
        <dsp:cNvPr id="0" name=""/>
        <dsp:cNvSpPr/>
      </dsp:nvSpPr>
      <dsp:spPr>
        <a:xfrm rot="10800000">
          <a:off x="1529366" y="2971717"/>
          <a:ext cx="5315270" cy="860628"/>
        </a:xfrm>
        <a:prstGeom prst="homePlat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12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Державні службовці;</a:t>
          </a:r>
          <a:endParaRPr lang="ru-RU" sz="1800" kern="1200" dirty="0"/>
        </a:p>
      </dsp:txBody>
      <dsp:txXfrm rot="10800000">
        <a:off x="1529366" y="2971717"/>
        <a:ext cx="5315270" cy="860628"/>
      </dsp:txXfrm>
    </dsp:sp>
    <dsp:sp modelId="{5A65B81D-8474-4267-B239-3D2B5912DE6C}">
      <dsp:nvSpPr>
        <dsp:cNvPr id="0" name=""/>
        <dsp:cNvSpPr/>
      </dsp:nvSpPr>
      <dsp:spPr>
        <a:xfrm>
          <a:off x="1148250" y="3020915"/>
          <a:ext cx="762231" cy="762231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80E80A9-A896-4052-8E13-9CC0B6FB5209}">
      <dsp:nvSpPr>
        <dsp:cNvPr id="0" name=""/>
        <dsp:cNvSpPr/>
      </dsp:nvSpPr>
      <dsp:spPr>
        <a:xfrm rot="10800000">
          <a:off x="1529366" y="4059877"/>
          <a:ext cx="5315270" cy="762231"/>
        </a:xfrm>
        <a:prstGeom prst="homePlat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6123" tIns="68580" rIns="128016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Службовці громадських об'єднань та інших недержавних формувань. </a:t>
          </a:r>
          <a:endParaRPr lang="ru-RU" sz="1800" kern="1200" dirty="0"/>
        </a:p>
      </dsp:txBody>
      <dsp:txXfrm rot="10800000">
        <a:off x="1529366" y="4059877"/>
        <a:ext cx="5315270" cy="762231"/>
      </dsp:txXfrm>
    </dsp:sp>
    <dsp:sp modelId="{03DB72C5-C392-4B37-9EFD-0E3BC0AABF86}">
      <dsp:nvSpPr>
        <dsp:cNvPr id="0" name=""/>
        <dsp:cNvSpPr/>
      </dsp:nvSpPr>
      <dsp:spPr>
        <a:xfrm>
          <a:off x="1148250" y="4059877"/>
          <a:ext cx="762231" cy="762231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5/28/2016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 rot="1492">
            <a:off x="152705" y="535304"/>
            <a:ext cx="8773683" cy="182688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txBody>
          <a:bodyPr vert="horz" anchor="t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Національна академія внутрішніх справ</a:t>
            </a:r>
            <a:r>
              <a:rPr kumimoji="0" lang="uk-UA" sz="2800" b="0" i="0" u="none" strike="noStrike" kern="1200" cap="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2800" b="0" i="0" u="none" strike="noStrike" kern="1200" cap="all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uk-UA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uk-UA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Кафедра адміністративного права і процесу</a:t>
            </a:r>
            <a:br>
              <a:rPr kumimoji="0" lang="uk-UA" sz="32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uk-UA" sz="2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>
          <a:xfrm>
            <a:off x="304800" y="2590800"/>
            <a:ext cx="8469859" cy="3733800"/>
          </a:xfrm>
          <a:solidFill>
            <a:srgbClr val="73FFE6"/>
          </a:solidFill>
          <a:ln/>
        </p:spPr>
        <p:txBody>
          <a:bodyPr anchor="t">
            <a:normAutofit/>
          </a:bodyPr>
          <a:lstStyle/>
          <a:p>
            <a:pPr algn="ctr">
              <a:buNone/>
            </a:pPr>
            <a:endParaRPr lang="ru-RU" sz="3600" dirty="0" smtClean="0"/>
          </a:p>
          <a:p>
            <a:pPr algn="ctr">
              <a:buNone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Тема №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</a:rPr>
              <a:t>14. </a:t>
            </a:r>
          </a:p>
          <a:p>
            <a:pPr algn="ctr">
              <a:buNone/>
            </a:pPr>
            <a:r>
              <a:rPr lang="uk-UA" sz="2800" b="1" cap="all" dirty="0" smtClean="0">
                <a:solidFill>
                  <a:schemeClr val="accent3">
                    <a:lumMod val="75000"/>
                  </a:schemeClr>
                </a:solidFill>
                <a:cs typeface="Times New Roman" pitchFamily="18" charset="0"/>
              </a:rPr>
              <a:t>адміністративний процес</a:t>
            </a:r>
            <a:endParaRPr lang="uk-UA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548680"/>
            <a:ext cx="3383280" cy="2380254"/>
          </a:xfrm>
        </p:spPr>
        <p:txBody>
          <a:bodyPr>
            <a:normAutofit/>
          </a:bodyPr>
          <a:lstStyle/>
          <a:p>
            <a:r>
              <a:rPr lang="en-US" sz="1300" dirty="0" smtClean="0"/>
              <a:t>NB!  </a:t>
            </a:r>
            <a:r>
              <a:rPr lang="uk-UA" sz="1300" dirty="0" smtClean="0"/>
              <a:t>У загальнотеоретичному розумінні суб’єктом визнається (від латинського </a:t>
            </a:r>
            <a:r>
              <a:rPr lang="uk-UA" sz="1300" dirty="0" err="1" smtClean="0"/>
              <a:t>subjectus</a:t>
            </a:r>
            <a:r>
              <a:rPr lang="uk-UA" sz="1300" dirty="0" smtClean="0"/>
              <a:t> – той, хто знаходиться у основі ) носій предметно-практичної діяльності і пізнання (індивід або соціальна група), джерело активності, яка спрямована на об’єкт.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3214685"/>
            <a:ext cx="3383280" cy="3413761"/>
          </a:xfrm>
        </p:spPr>
        <p:txBody>
          <a:bodyPr>
            <a:normAutofit/>
          </a:bodyPr>
          <a:lstStyle/>
          <a:p>
            <a:r>
              <a:rPr lang="uk-UA" sz="1800" dirty="0" smtClean="0"/>
              <a:t>У теорії права, суб’єкт права – </a:t>
            </a:r>
            <a:r>
              <a:rPr lang="uk-UA" sz="1800" i="1" dirty="0" smtClean="0"/>
              <a:t>це особа (фізична або юридична), що за законом володіє здатністю мати і реалізовувати безпосередньо або через представника права і юридичні обов’язки (тобто правосуб’єктність).</a:t>
            </a:r>
            <a:endParaRPr lang="ru-RU" sz="1800" dirty="0"/>
          </a:p>
        </p:txBody>
      </p:sp>
      <p:pic>
        <p:nvPicPr>
          <p:cNvPr id="5" name="Содержимое 4" descr="untitled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9" y="980728"/>
            <a:ext cx="4608512" cy="5472608"/>
          </a:xfrm>
        </p:spPr>
      </p:pic>
      <p:sp>
        <p:nvSpPr>
          <p:cNvPr id="6" name="Прямоугольник 5"/>
          <p:cNvSpPr/>
          <p:nvPr/>
        </p:nvSpPr>
        <p:spPr>
          <a:xfrm>
            <a:off x="642910" y="500042"/>
            <a:ext cx="41024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solidFill>
                  <a:schemeClr val="tx2"/>
                </a:solidFill>
              </a:rPr>
              <a:t>Суб’єкти адміністративного процесу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285884"/>
          </a:xfrm>
        </p:spPr>
        <p:txBody>
          <a:bodyPr/>
          <a:lstStyle/>
          <a:p>
            <a:r>
              <a:rPr lang="uk-UA" dirty="0" smtClean="0"/>
              <a:t>Основні поняття: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3228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uk-UA" b="1" dirty="0" smtClean="0"/>
              <a:t>Адміністративно-процесуальна правоздатність</a:t>
            </a:r>
            <a:r>
              <a:rPr lang="uk-UA" dirty="0" smtClean="0"/>
              <a:t> — це здатність мати юридичні права та обов’язки в адміністративному процесі. Вона визнається за всіма громадянами України, іноземцями, особами без громадянства, а також за органами державної влади, іншими державними органами, </a:t>
            </a:r>
            <a:r>
              <a:rPr lang="uk-UA" dirty="0" err="1" smtClean="0"/>
              <a:t>органами</a:t>
            </a:r>
            <a:r>
              <a:rPr lang="uk-UA" dirty="0" smtClean="0"/>
              <a:t> влади Автономної Республіки Крим, органами місцевого самоврядування, їх посадовими і службовими особами, підприємствами, установами, організаціями, які є юридичними особами.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b="1" dirty="0" smtClean="0"/>
              <a:t>Адміністративно-процесуальна дієздатність</a:t>
            </a:r>
            <a:r>
              <a:rPr lang="uk-UA" dirty="0" smtClean="0"/>
              <a:t> — це здатність особисто здійснювати свої адміністративні процесуальні права та обов’язки, у тому числі доручати ведення справи представникові.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	Вона належить фізичним особам, які: </a:t>
            </a:r>
          </a:p>
          <a:p>
            <a:pPr>
              <a:buNone/>
            </a:pPr>
            <a:r>
              <a:rPr lang="uk-UA" dirty="0" smtClean="0"/>
              <a:t>1) досягли повноліття; </a:t>
            </a:r>
          </a:p>
          <a:p>
            <a:pPr>
              <a:buNone/>
            </a:pPr>
            <a:r>
              <a:rPr lang="uk-UA" dirty="0" smtClean="0"/>
              <a:t>2) не визнані судом недієздатними.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sz="1600" b="1" dirty="0" smtClean="0"/>
              <a:t>NB! </a:t>
            </a:r>
            <a:r>
              <a:rPr lang="uk-UA" sz="1600" dirty="0" smtClean="0"/>
              <a:t>Складовою процесуальної дієздатності є </a:t>
            </a:r>
            <a:r>
              <a:rPr lang="uk-UA" sz="1600" b="1" dirty="0" smtClean="0"/>
              <a:t>адміністративно-процесуальна </a:t>
            </a:r>
            <a:r>
              <a:rPr lang="uk-UA" sz="1600" b="1" dirty="0" err="1" smtClean="0"/>
              <a:t>деліктоздатність</a:t>
            </a:r>
            <a:r>
              <a:rPr lang="uk-UA" sz="1600" dirty="0" smtClean="0"/>
              <a:t>, тобто здатність суб'єкта нести за порушення адміністративно-процесуальних норм юридичну відповідальність. </a:t>
            </a:r>
            <a:r>
              <a:rPr lang="en-US" sz="1600" dirty="0" smtClean="0"/>
              <a:t/>
            </a:r>
            <a:br>
              <a:rPr lang="en-US" sz="1600" dirty="0" smtClean="0"/>
            </a:br>
            <a:r>
              <a:rPr lang="en-US" sz="1600" dirty="0" smtClean="0"/>
              <a:t>	</a:t>
            </a:r>
            <a:r>
              <a:rPr lang="uk-UA" sz="1600" dirty="0" smtClean="0"/>
              <a:t>Необхідно розмежувати поняття «</a:t>
            </a:r>
            <a:r>
              <a:rPr lang="uk-UA" sz="1600" i="1" dirty="0" smtClean="0"/>
              <a:t>суб'єкт адміністративного процесу</a:t>
            </a:r>
            <a:r>
              <a:rPr lang="uk-UA" sz="1600" dirty="0" smtClean="0"/>
              <a:t>» і «</a:t>
            </a:r>
            <a:r>
              <a:rPr lang="uk-UA" sz="1600" i="1" dirty="0" smtClean="0"/>
              <a:t>суб'єкт адміністративно-процесуальних правовідносин</a:t>
            </a:r>
            <a:r>
              <a:rPr lang="uk-UA" sz="1600" dirty="0" smtClean="0"/>
              <a:t>». 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1600" b="1" dirty="0" smtClean="0"/>
              <a:t>Суб'єкт адміністративного процесу</a:t>
            </a:r>
            <a:r>
              <a:rPr lang="uk-UA" sz="1600" dirty="0" smtClean="0"/>
              <a:t> має потенційну здатність вступати в адміністративно-процесуальні правовідносини. У конкретному випадку він може і не бути учасником зазначених правовідносин. </a:t>
            </a: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		</a:t>
            </a:r>
            <a:r>
              <a:rPr lang="uk-UA" sz="1600" dirty="0" smtClean="0"/>
              <a:t>Важливо зазначити, що суб'єкт адміністративного процесу характеризується зовнішньою відокремленістю. Він виступає у вигляді єдиної особи, здатний відповідно до своїх процесуальних прав та обов'язків виробляти, виражати й здійснювати певну волю як учасник конкретних відносин.</a:t>
            </a:r>
            <a:endParaRPr lang="ru-RU" sz="1600" dirty="0" smtClean="0"/>
          </a:p>
          <a:p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sz="1600" b="1" dirty="0" smtClean="0"/>
              <a:t>Суб'єкт адміністративно-процесуальних правовідносин</a:t>
            </a:r>
            <a:r>
              <a:rPr lang="uk-UA" sz="1600" dirty="0" smtClean="0"/>
              <a:t> – це фактичний учасник правових зв'язків у сфері публічного управління, тобто він обов'язково в них бере участь.</a:t>
            </a:r>
            <a:endParaRPr lang="ru-RU" sz="1600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92696"/>
            <a:ext cx="8382000" cy="864096"/>
          </a:xfrm>
        </p:spPr>
        <p:txBody>
          <a:bodyPr>
            <a:normAutofit fontScale="90000"/>
          </a:bodyPr>
          <a:lstStyle/>
          <a:p>
            <a:r>
              <a:rPr lang="uk-UA" sz="1400" dirty="0" smtClean="0"/>
              <a:t>На сьогодні інститут суб’єктів адміністративного процесу достатньо серйозно досліджений в теорії адміністративного процесу. Теоретиками адміністративного процесу запропоновані різноманітні класифікації суб’єктів процесуальних правовідносин залежно від того, що вкладається кожним з теоретиків у зміст адміністративного процесу.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556792"/>
            <a:ext cx="4041648" cy="720080"/>
          </a:xfrm>
        </p:spPr>
        <p:txBody>
          <a:bodyPr/>
          <a:lstStyle/>
          <a:p>
            <a:r>
              <a:rPr lang="uk-UA" sz="1400" dirty="0" smtClean="0"/>
              <a:t>Наприклад, С. М. </a:t>
            </a:r>
            <a:r>
              <a:rPr lang="uk-UA" sz="1400" dirty="0" err="1" smtClean="0"/>
              <a:t>Махіна</a:t>
            </a:r>
            <a:r>
              <a:rPr lang="uk-UA" sz="1400" dirty="0" smtClean="0"/>
              <a:t> запропонувала таку класифікацію:</a:t>
            </a:r>
            <a:endParaRPr lang="ru-RU" sz="1400" dirty="0" smtClean="0"/>
          </a:p>
          <a:p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1412776"/>
            <a:ext cx="4041775" cy="1296144"/>
          </a:xfrm>
        </p:spPr>
        <p:txBody>
          <a:bodyPr/>
          <a:lstStyle/>
          <a:p>
            <a:r>
              <a:rPr lang="uk-UA" sz="1400" dirty="0" smtClean="0"/>
              <a:t>Що стосується адміністративного процесу як форми примусового впливу, як зазначає Н.Г. </a:t>
            </a:r>
            <a:r>
              <a:rPr lang="uk-UA" sz="1400" dirty="0" err="1" smtClean="0"/>
              <a:t>Саліщева</a:t>
            </a:r>
            <a:r>
              <a:rPr lang="uk-UA" sz="1400" dirty="0" smtClean="0"/>
              <a:t>, то його суб’єктів можливо поділити на дві групи.</a:t>
            </a:r>
            <a:endParaRPr lang="ru-RU" sz="1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348880"/>
            <a:ext cx="4041648" cy="4245839"/>
          </a:xfrm>
        </p:spPr>
        <p:txBody>
          <a:bodyPr>
            <a:normAutofit lnSpcReduction="10000"/>
          </a:bodyPr>
          <a:lstStyle/>
          <a:p>
            <a:r>
              <a:rPr lang="uk-UA" sz="1400" dirty="0" smtClean="0"/>
              <a:t>В управлінському процесі беруть участь три групи суб’єктів. </a:t>
            </a:r>
            <a:endParaRPr lang="ru-RU" sz="1400" dirty="0" smtClean="0"/>
          </a:p>
          <a:p>
            <a:r>
              <a:rPr lang="uk-UA" sz="1400" dirty="0" smtClean="0"/>
              <a:t>Перша група, – «наділені власними повноваженнями (сторона яка управляє) – Президент, вищі посадові особи, вищі органи виконавчої влади». </a:t>
            </a:r>
            <a:endParaRPr lang="ru-RU" sz="1400" dirty="0" smtClean="0"/>
          </a:p>
          <a:p>
            <a:r>
              <a:rPr lang="uk-UA" sz="1400" dirty="0" smtClean="0"/>
              <a:t>Друга група, – це суб’єкти, на яких поширюється власний вплив (керована сторона). До них належать фізичні та юридичні особи, які не наділені власними повноваженнями у сфері управління. </a:t>
            </a:r>
            <a:endParaRPr lang="ru-RU" sz="1400" dirty="0" smtClean="0"/>
          </a:p>
          <a:p>
            <a:r>
              <a:rPr lang="uk-UA" sz="1400" dirty="0" smtClean="0"/>
              <a:t>До третьої групи автор включає суб’єктів які одночасно володіють власними повноваженнями та перебувають під управлінським впливом. Це посадові особи, державні та муніципальні службовці, структурні підрозділи органів державної влади та ін.</a:t>
            </a:r>
            <a:endParaRPr lang="ru-RU" sz="1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3212976"/>
            <a:ext cx="4041775" cy="3381743"/>
          </a:xfrm>
        </p:spPr>
        <p:txBody>
          <a:bodyPr>
            <a:normAutofit/>
          </a:bodyPr>
          <a:lstStyle/>
          <a:p>
            <a:r>
              <a:rPr lang="uk-UA" sz="1500" dirty="0" smtClean="0"/>
              <a:t>До першої групи належать суб’єкти, безпосередньо зацікавлені в результатах юридичного процесу, чиї інтереси та суб’єктивні права підлягають захисту всіма процесуальними способами та прийомами. </a:t>
            </a:r>
            <a:endParaRPr lang="ru-RU" sz="1500" dirty="0" smtClean="0"/>
          </a:p>
          <a:p>
            <a:r>
              <a:rPr lang="uk-UA" sz="1500" dirty="0" smtClean="0"/>
              <a:t>До другої групи належать лідируючі суб’єкти, які виконують свої функції в чужому інтересі, з метою законного та обґрунтованого рішення по справі, яка розглядається. </a:t>
            </a:r>
            <a:endParaRPr lang="ru-RU" sz="1500" dirty="0" smtClean="0"/>
          </a:p>
          <a:p>
            <a:endParaRPr lang="ru-RU" dirty="0"/>
          </a:p>
        </p:txBody>
      </p:sp>
    </p:spTree>
  </p:cSld>
  <p:clrMapOvr>
    <a:masterClrMapping/>
  </p:clrMapOvr>
  <p:transition>
    <p:circl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А також: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sz="1400" dirty="0" smtClean="0"/>
              <a:t>В.Д. Сорокін поділяє суб’єктів адміністративного процесу на</a:t>
            </a:r>
            <a:endParaRPr lang="ru-RU" sz="1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uk-UA" sz="1400" dirty="0" smtClean="0"/>
              <a:t>М.М. Тищенко визначає учасників процесу як:</a:t>
            </a:r>
            <a:endParaRPr lang="ru-RU" sz="14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uk-UA" sz="1600" dirty="0" smtClean="0"/>
              <a:t>індивідуальних – громадяни, іноземні громадяни, особи без громадянства; </a:t>
            </a:r>
          </a:p>
          <a:p>
            <a:r>
              <a:rPr lang="uk-UA" sz="1600" dirty="0" smtClean="0"/>
              <a:t>колективні – органи виконавчої влади, підприємства, установи, громадські об’єднання, державні та муніципальні службовці</a:t>
            </a:r>
            <a:endParaRPr lang="ru-RU" sz="16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громадян, інших осіб, колективи громадян і організації в особі їхніх представників, які наділені правами і несуть певні обов’язки, що дозволяють їм брати участь у розгляді адміністративних справ з метою захисту своїх прав і законних інтересів або прав і законних інтересів осіб, що представляються ними, колективів громадян чи організацій, а також сприяти здійсненню адміністративного процесу.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	Організаторів же (лідируючих суб’єктів) він визначає як суб’єктів адміністративного процесу, що діють з метою ведення процесу, здатні самі на державно-владній основі приймати рішення в справі.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split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NB! </a:t>
            </a:r>
            <a:r>
              <a:rPr lang="uk-UA" dirty="0" smtClean="0"/>
              <a:t>В.К. </a:t>
            </a:r>
            <a:r>
              <a:rPr lang="uk-UA" dirty="0" err="1" smtClean="0"/>
              <a:t>Колпаков</a:t>
            </a:r>
            <a:r>
              <a:rPr lang="uk-UA" dirty="0" smtClean="0"/>
              <a:t> виділяє п’ять груп суб’єктів адміністративного процесу: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uk-UA" dirty="0" smtClean="0"/>
              <a:t>1) громадяни; </a:t>
            </a:r>
            <a:endParaRPr lang="ru-RU" dirty="0" smtClean="0"/>
          </a:p>
          <a:p>
            <a:r>
              <a:rPr lang="uk-UA" dirty="0" smtClean="0"/>
              <a:t>2) виконавчо-розпорядчі органи та структурні частини їх апарату;</a:t>
            </a:r>
            <a:endParaRPr lang="ru-RU" dirty="0" smtClean="0"/>
          </a:p>
          <a:p>
            <a:r>
              <a:rPr lang="uk-UA" dirty="0" smtClean="0"/>
              <a:t>3) об’єднання громадян та їх органи, а також органи самоорганізації населення, що мають адміністративно-процесуальну правосуб’єктність;</a:t>
            </a:r>
            <a:endParaRPr lang="ru-RU" dirty="0" smtClean="0"/>
          </a:p>
          <a:p>
            <a:r>
              <a:rPr lang="uk-UA" dirty="0" smtClean="0"/>
              <a:t>4) державні службовці, </a:t>
            </a:r>
            <a:r>
              <a:rPr lang="uk-UA" dirty="0" err="1" smtClean="0"/>
              <a:t>службовці</a:t>
            </a:r>
            <a:r>
              <a:rPr lang="uk-UA" dirty="0" smtClean="0"/>
              <a:t> органів місцевого самоврядування, посадові особи, наділені адміністративно-процесуальними правами та обов’язками;</a:t>
            </a:r>
            <a:endParaRPr lang="ru-RU" dirty="0" smtClean="0"/>
          </a:p>
          <a:p>
            <a:r>
              <a:rPr lang="uk-UA" dirty="0" smtClean="0"/>
              <a:t>5) інші державні органи та їх посадові особи.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2000" dirty="0" smtClean="0"/>
              <a:t>Особливе місце серед них посідають громадяни. Вони:</a:t>
            </a:r>
            <a:endParaRPr lang="ru-RU" sz="2000" dirty="0" smtClean="0"/>
          </a:p>
          <a:p>
            <a:r>
              <a:rPr lang="uk-UA" sz="2000" dirty="0" smtClean="0"/>
              <a:t>по-перше, є носіями прав і обов’язків (у тому числі й адміністративно-процесуальних) в будь-якій галузі публічно-управлінської сфери (господарській, соціально-культурній, адміністративній, політичній); </a:t>
            </a:r>
            <a:endParaRPr lang="ru-RU" sz="2000" dirty="0" smtClean="0"/>
          </a:p>
          <a:p>
            <a:r>
              <a:rPr lang="uk-UA" sz="2000" dirty="0" smtClean="0"/>
              <a:t>по-друге, специфіка </a:t>
            </a:r>
            <a:r>
              <a:rPr lang="uk-UA" sz="2000" dirty="0" err="1" smtClean="0"/>
              <a:t>загальноправового</a:t>
            </a:r>
            <a:r>
              <a:rPr lang="uk-UA" sz="2000" dirty="0" smtClean="0"/>
              <a:t> статусу громадян породжує в усіх інших суб’єктів адміністративного процесу обов’язок забезпечувати додержання їхніх прав; </a:t>
            </a:r>
            <a:endParaRPr lang="ru-RU" sz="2000" dirty="0" smtClean="0"/>
          </a:p>
          <a:p>
            <a:r>
              <a:rPr lang="uk-UA" sz="2000" dirty="0" smtClean="0"/>
              <a:t>по-третє, на відміну від інших суб’єктів, громадяни не є компетентними вирішувати адміністративні справи (якщо не наділені спеціальними повноваженнями, але в цьому разі вони вже належать до іншої категорії суб’єктів); </a:t>
            </a:r>
            <a:endParaRPr lang="ru-RU" sz="2000" dirty="0" smtClean="0"/>
          </a:p>
          <a:p>
            <a:r>
              <a:rPr lang="uk-UA" sz="2000" dirty="0" smtClean="0"/>
              <a:t>по-четверте, громадяни не можуть вступати в адміністративно-процесуальні відносини безпосередньо один з одним. </a:t>
            </a:r>
            <a:endParaRPr lang="ru-RU" sz="2000" dirty="0" smtClean="0"/>
          </a:p>
          <a:p>
            <a:endParaRPr lang="ru-RU" sz="2000" dirty="0"/>
          </a:p>
        </p:txBody>
      </p:sp>
    </p:spTree>
  </p:cSld>
  <p:clrMapOvr>
    <a:masterClrMapping/>
  </p:clrMapOvr>
  <p:transition>
    <p:plus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08112"/>
          </a:xfrm>
        </p:spPr>
        <p:txBody>
          <a:bodyPr>
            <a:normAutofit fontScale="90000"/>
          </a:bodyPr>
          <a:lstStyle/>
          <a:p>
            <a:pPr algn="just"/>
            <a:r>
              <a:rPr lang="uk-UA" sz="1400" dirty="0" smtClean="0"/>
              <a:t>Виконавчо-розпорядчі органи як суб’єкти адміністративного процесу характеризуються передусім тим, що вирішують індивідуально-конкретні справи. Проте, адміністративно-процесуальна правосуб’єктність виконавчо-розпорядчих органів при цьому неоднакова. Вона поділяється на загальну, галузеву та спеціальну. 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1475656" y="1340768"/>
          <a:ext cx="736848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split orient="vert" dir="in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Враховуючи сучасні тенденції розвитку адміністративно-процесуального законодавства та теоретичні дослідження </a:t>
            </a:r>
            <a:r>
              <a:rPr lang="uk-UA" sz="1800" b="1" dirty="0" err="1" smtClean="0">
                <a:latin typeface="Times New Roman" pitchFamily="18" charset="0"/>
                <a:cs typeface="Times New Roman" pitchFamily="18" charset="0"/>
              </a:rPr>
              <a:t>вчених-адміністративістів</a:t>
            </a:r>
            <a:r>
              <a:rPr lang="uk-UA" sz="1800" b="1" dirty="0" smtClean="0">
                <a:latin typeface="Times New Roman" pitchFamily="18" charset="0"/>
                <a:cs typeface="Times New Roman" pitchFamily="18" charset="0"/>
              </a:rPr>
              <a:t> систему суб’єктів адміністративного процесу можливо представити наступним чином: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611560" y="1628800"/>
          <a:ext cx="7992888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amond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4478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адміністративний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 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адміністративно-правовій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науці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прийнято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розглядати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в широкому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вузькому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4343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 широкому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встановлений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законом порядок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вирішення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індивідуально-конкретних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судами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юрисдикції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створеними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спеціально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уповноваженими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те органами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посадовими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особами).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133601"/>
            <a:ext cx="4038600" cy="44196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вузькому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розглядають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справах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правопорушників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стягнень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Іноді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вузькому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тлумачать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 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правопорушення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стягнень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розгляд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справ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застосуванням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примусу.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Адміністративний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видом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юридичного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притаманні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останньому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ознаки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4478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Специфічними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мета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заздалегідь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заплановані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досягнення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можливе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способів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У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b="1" dirty="0" err="1" smtClean="0"/>
              <a:t>завдання</a:t>
            </a:r>
            <a:r>
              <a:rPr lang="ru-RU" b="1" dirty="0" smtClean="0"/>
              <a:t> </a:t>
            </a:r>
            <a:r>
              <a:rPr lang="ru-RU" b="1" dirty="0" err="1" smtClean="0"/>
              <a:t>цього</a:t>
            </a:r>
            <a:r>
              <a:rPr lang="ru-RU" b="1" dirty="0" smtClean="0"/>
              <a:t> </a:t>
            </a:r>
            <a:r>
              <a:rPr lang="ru-RU" b="1" dirty="0" err="1" smtClean="0"/>
              <a:t>процесу</a:t>
            </a:r>
            <a:r>
              <a:rPr lang="ru-RU" b="1" dirty="0" smtClean="0"/>
              <a:t> </a:t>
            </a:r>
            <a:r>
              <a:rPr lang="ru-RU" i="1" dirty="0" err="1" smtClean="0"/>
              <a:t>становлять</a:t>
            </a:r>
            <a:r>
              <a:rPr lang="ru-RU" i="1" dirty="0" smtClean="0"/>
              <a:t> собою </a:t>
            </a:r>
            <a:r>
              <a:rPr lang="ru-RU" i="1" dirty="0" err="1" smtClean="0"/>
              <a:t>поняття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відображають</a:t>
            </a:r>
            <a:r>
              <a:rPr lang="ru-RU" i="1" dirty="0" smtClean="0"/>
              <a:t> </a:t>
            </a:r>
            <a:r>
              <a:rPr lang="ru-RU" i="1" dirty="0" err="1" smtClean="0"/>
              <a:t>необхідність</a:t>
            </a:r>
            <a:r>
              <a:rPr lang="ru-RU" i="1" dirty="0" smtClean="0"/>
              <a:t> для </a:t>
            </a:r>
            <a:r>
              <a:rPr lang="ru-RU" i="1" dirty="0" err="1" smtClean="0"/>
              <a:t>суб'єкта</a:t>
            </a:r>
            <a:r>
              <a:rPr lang="ru-RU" i="1" dirty="0" smtClean="0"/>
              <a:t> </a:t>
            </a:r>
            <a:r>
              <a:rPr lang="ru-RU" i="1" dirty="0" err="1" smtClean="0"/>
              <a:t>здійснити</a:t>
            </a:r>
            <a:r>
              <a:rPr lang="ru-RU" i="1" dirty="0" smtClean="0"/>
              <a:t> </a:t>
            </a:r>
            <a:r>
              <a:rPr lang="ru-RU" i="1" dirty="0" err="1" smtClean="0"/>
              <a:t>певні</a:t>
            </a:r>
            <a:r>
              <a:rPr lang="ru-RU" i="1" dirty="0" smtClean="0"/>
              <a:t> </a:t>
            </a:r>
            <a:r>
              <a:rPr lang="ru-RU" i="1" dirty="0" err="1" smtClean="0"/>
              <a:t>дії</a:t>
            </a:r>
            <a:r>
              <a:rPr lang="ru-RU" i="1" dirty="0" smtClean="0"/>
              <a:t>, </a:t>
            </a:r>
            <a:r>
              <a:rPr lang="ru-RU" i="1" dirty="0" err="1" smtClean="0"/>
              <a:t>спрямовані</a:t>
            </a:r>
            <a:r>
              <a:rPr lang="ru-RU" i="1" dirty="0" smtClean="0"/>
              <a:t> на </a:t>
            </a:r>
            <a:r>
              <a:rPr lang="ru-RU" i="1" dirty="0" err="1" smtClean="0"/>
              <a:t>досягнення</a:t>
            </a:r>
            <a:r>
              <a:rPr lang="ru-RU" i="1" dirty="0" smtClean="0"/>
              <a:t> мети </a:t>
            </a:r>
            <a:r>
              <a:rPr lang="ru-RU" i="1" dirty="0" err="1" smtClean="0"/>
              <a:t>процесу</a:t>
            </a:r>
            <a:r>
              <a:rPr lang="ru-RU" i="1" dirty="0" smtClean="0"/>
              <a:t>. </a:t>
            </a:r>
            <a:r>
              <a:rPr lang="ru-RU" dirty="0" smtClean="0"/>
              <a:t>Таким чином, мета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визначає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комп­лексу </a:t>
            </a:r>
            <a:r>
              <a:rPr lang="ru-RU" dirty="0" err="1" smtClean="0"/>
              <a:t>відповідних</a:t>
            </a:r>
            <a:r>
              <a:rPr lang="ru-RU" dirty="0" smtClean="0"/>
              <a:t> </a:t>
            </a:r>
            <a:r>
              <a:rPr lang="ru-RU" dirty="0" err="1" smtClean="0"/>
              <a:t>завдань</a:t>
            </a:r>
            <a:r>
              <a:rPr lang="ru-RU" dirty="0" smtClean="0"/>
              <a:t>, </a:t>
            </a:r>
            <a:r>
              <a:rPr lang="ru-RU" dirty="0" err="1" smtClean="0"/>
              <a:t>розв'язання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</a:t>
            </a:r>
            <a:r>
              <a:rPr lang="ru-RU" dirty="0" err="1" smtClean="0"/>
              <a:t>наміченої</a:t>
            </a:r>
            <a:r>
              <a:rPr lang="ru-RU" dirty="0" smtClean="0"/>
              <a:t> мети. </a:t>
            </a:r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82000" cy="1371600"/>
          </a:xfrm>
        </p:spPr>
        <p:txBody>
          <a:bodyPr>
            <a:noAutofit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914400"/>
            <a:ext cx="4041648" cy="838200"/>
          </a:xfrm>
        </p:spPr>
        <p:txBody>
          <a:bodyPr/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Суб'єкти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914400"/>
            <a:ext cx="4041775" cy="838200"/>
          </a:xfrm>
        </p:spPr>
        <p:txBody>
          <a:bodyPr/>
          <a:lstStyle/>
          <a:p>
            <a:pPr algn="ctr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Учасники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057400"/>
            <a:ext cx="4041648" cy="453731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виступають</a:t>
            </a:r>
            <a:r>
              <a:rPr lang="ru-RU" dirty="0" smtClean="0"/>
              <a:t> </a:t>
            </a:r>
            <a:r>
              <a:rPr lang="ru-RU" i="1" dirty="0" err="1" smtClean="0"/>
              <a:t>державні</a:t>
            </a:r>
            <a:r>
              <a:rPr lang="ru-RU" i="1" dirty="0" smtClean="0"/>
              <a:t> </a:t>
            </a:r>
            <a:r>
              <a:rPr lang="ru-RU" i="1" dirty="0" err="1" smtClean="0"/>
              <a:t>органи</a:t>
            </a:r>
            <a:r>
              <a:rPr lang="ru-RU" i="1" dirty="0" smtClean="0"/>
              <a:t> (</a:t>
            </a:r>
            <a:r>
              <a:rPr lang="ru-RU" i="1" dirty="0" err="1" smtClean="0"/>
              <a:t>посадові</a:t>
            </a:r>
            <a:r>
              <a:rPr lang="ru-RU" i="1" dirty="0" smtClean="0"/>
              <a:t> особи), </a:t>
            </a:r>
            <a:r>
              <a:rPr lang="ru-RU" i="1" dirty="0" err="1" smtClean="0"/>
              <a:t>органи</a:t>
            </a:r>
            <a:r>
              <a:rPr lang="ru-RU" i="1" dirty="0" smtClean="0"/>
              <a:t> </a:t>
            </a:r>
            <a:r>
              <a:rPr lang="ru-RU" i="1" dirty="0" err="1" smtClean="0"/>
              <a:t>місцевого</a:t>
            </a:r>
            <a:r>
              <a:rPr lang="ru-RU" i="1" dirty="0" smtClean="0"/>
              <a:t> </a:t>
            </a:r>
            <a:r>
              <a:rPr lang="ru-RU" i="1" dirty="0" err="1" smtClean="0"/>
              <a:t>самоврядування</a:t>
            </a:r>
            <a:r>
              <a:rPr lang="ru-RU" i="1" dirty="0" smtClean="0"/>
              <a:t> та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посадові</a:t>
            </a:r>
            <a:r>
              <a:rPr lang="ru-RU" i="1" dirty="0" smtClean="0"/>
              <a:t> особи, </a:t>
            </a:r>
            <a:r>
              <a:rPr lang="ru-RU" i="1" dirty="0" err="1" smtClean="0"/>
              <a:t>адміністрація</a:t>
            </a:r>
            <a:r>
              <a:rPr lang="ru-RU" i="1" dirty="0" smtClean="0"/>
              <a:t> </a:t>
            </a:r>
            <a:r>
              <a:rPr lang="ru-RU" i="1" dirty="0" err="1" smtClean="0"/>
              <a:t>державних</a:t>
            </a:r>
            <a:r>
              <a:rPr lang="ru-RU" i="1" dirty="0" smtClean="0"/>
              <a:t> </a:t>
            </a:r>
            <a:r>
              <a:rPr lang="ru-RU" i="1" dirty="0" err="1" smtClean="0"/>
              <a:t>підприємців</a:t>
            </a:r>
            <a:r>
              <a:rPr lang="ru-RU" i="1" dirty="0" smtClean="0"/>
              <a:t>, </a:t>
            </a:r>
            <a:r>
              <a:rPr lang="ru-RU" i="1" dirty="0" err="1" smtClean="0"/>
              <a:t>установ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організацій</a:t>
            </a:r>
            <a:r>
              <a:rPr lang="ru-RU" i="1" dirty="0" smtClean="0"/>
              <a:t>, </a:t>
            </a:r>
            <a:r>
              <a:rPr lang="ru-RU" i="1" dirty="0" err="1" smtClean="0"/>
              <a:t>об'єднання</a:t>
            </a:r>
            <a:r>
              <a:rPr lang="ru-RU" i="1" dirty="0" smtClean="0"/>
              <a:t> </a:t>
            </a:r>
            <a:r>
              <a:rPr lang="ru-RU" i="1" dirty="0" err="1" smtClean="0"/>
              <a:t>громадян</a:t>
            </a:r>
            <a:r>
              <a:rPr lang="ru-RU" i="1" dirty="0" smtClean="0"/>
              <a:t>,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органи</a:t>
            </a:r>
            <a:r>
              <a:rPr lang="ru-RU" i="1" dirty="0" smtClean="0"/>
              <a:t>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посадові</a:t>
            </a:r>
            <a:r>
              <a:rPr lang="ru-RU" i="1" dirty="0" smtClean="0"/>
              <a:t> особи, </a:t>
            </a:r>
            <a:r>
              <a:rPr lang="ru-RU" i="1" dirty="0" err="1" smtClean="0"/>
              <a:t>власники</a:t>
            </a:r>
            <a:r>
              <a:rPr lang="ru-RU" i="1" dirty="0" smtClean="0"/>
              <a:t>,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представники</a:t>
            </a:r>
            <a:r>
              <a:rPr lang="ru-RU" i="1" dirty="0" smtClean="0"/>
              <a:t> та </a:t>
            </a:r>
            <a:r>
              <a:rPr lang="ru-RU" i="1" dirty="0" err="1" smtClean="0"/>
              <a:t>уповноважені</a:t>
            </a:r>
            <a:r>
              <a:rPr lang="ru-RU" i="1" dirty="0" smtClean="0"/>
              <a:t>, </a:t>
            </a:r>
            <a:r>
              <a:rPr lang="ru-RU" i="1" dirty="0" err="1" smtClean="0"/>
              <a:t>громадяни</a:t>
            </a:r>
            <a:r>
              <a:rPr lang="ru-RU" i="1" dirty="0" smtClean="0"/>
              <a:t> </a:t>
            </a:r>
            <a:r>
              <a:rPr lang="ru-RU" i="1" dirty="0" err="1" smtClean="0"/>
              <a:t>України</a:t>
            </a:r>
            <a:r>
              <a:rPr lang="ru-RU" i="1" dirty="0" smtClean="0"/>
              <a:t>, </a:t>
            </a:r>
            <a:r>
              <a:rPr lang="ru-RU" i="1" dirty="0" err="1" smtClean="0"/>
              <a:t>іноземні</a:t>
            </a:r>
            <a:r>
              <a:rPr lang="ru-RU" i="1" dirty="0" smtClean="0"/>
              <a:t> </a:t>
            </a:r>
            <a:r>
              <a:rPr lang="ru-RU" i="1" dirty="0" err="1" smtClean="0"/>
              <a:t>громадяни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особи без </a:t>
            </a:r>
            <a:r>
              <a:rPr lang="ru-RU" i="1" dirty="0" err="1" smtClean="0"/>
              <a:t>громадянства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Особливе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адміністративного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посідають</a:t>
            </a:r>
            <a:r>
              <a:rPr lang="ru-RU" dirty="0" smtClean="0"/>
              <a:t> </a:t>
            </a:r>
            <a:r>
              <a:rPr lang="ru-RU" i="1" dirty="0" smtClean="0"/>
              <a:t>суди (</a:t>
            </a:r>
            <a:r>
              <a:rPr lang="ru-RU" i="1" dirty="0" err="1" smtClean="0"/>
              <a:t>судді</a:t>
            </a:r>
            <a:r>
              <a:rPr lang="ru-RU" i="1" dirty="0" smtClean="0"/>
              <a:t>) </a:t>
            </a:r>
            <a:r>
              <a:rPr lang="ru-RU" dirty="0" smtClean="0"/>
              <a:t>та </a:t>
            </a:r>
            <a:r>
              <a:rPr lang="ru-RU" i="1" dirty="0" err="1" smtClean="0"/>
              <a:t>органи</a:t>
            </a:r>
            <a:r>
              <a:rPr lang="ru-RU" i="1" dirty="0" smtClean="0"/>
              <a:t>  </a:t>
            </a:r>
            <a:r>
              <a:rPr lang="ru-RU" i="1" dirty="0" err="1" smtClean="0"/>
              <a:t>прокуратури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суб'єкт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» </a:t>
            </a:r>
            <a:r>
              <a:rPr lang="ru-RU" dirty="0" err="1" smtClean="0"/>
              <a:t>ширше</a:t>
            </a:r>
            <a:r>
              <a:rPr lang="ru-RU" dirty="0" smtClean="0"/>
              <a:t>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«</a:t>
            </a:r>
            <a:r>
              <a:rPr lang="ru-RU" dirty="0" err="1" smtClean="0"/>
              <a:t>учасник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». 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057400"/>
            <a:ext cx="4041775" cy="453731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i="1" dirty="0" smtClean="0"/>
              <a:t>		</a:t>
            </a:r>
            <a:r>
              <a:rPr lang="ru-RU" i="1" dirty="0" err="1" smtClean="0"/>
              <a:t>Це</a:t>
            </a:r>
            <a:r>
              <a:rPr lang="ru-RU" i="1" dirty="0" smtClean="0"/>
              <a:t> </a:t>
            </a:r>
            <a:r>
              <a:rPr lang="ru-RU" i="1" dirty="0" err="1" smtClean="0"/>
              <a:t>громадяни</a:t>
            </a:r>
            <a:r>
              <a:rPr lang="ru-RU" i="1" dirty="0" smtClean="0"/>
              <a:t>, </a:t>
            </a:r>
            <a:r>
              <a:rPr lang="ru-RU" i="1" dirty="0" err="1" smtClean="0"/>
              <a:t>інші</a:t>
            </a:r>
            <a:r>
              <a:rPr lang="ru-RU" i="1" dirty="0" smtClean="0"/>
              <a:t> особи, </a:t>
            </a:r>
            <a:r>
              <a:rPr lang="ru-RU" i="1" dirty="0" err="1" smtClean="0"/>
              <a:t>колективи</a:t>
            </a:r>
            <a:r>
              <a:rPr lang="ru-RU" i="1" dirty="0" smtClean="0"/>
              <a:t> </a:t>
            </a:r>
            <a:r>
              <a:rPr lang="ru-RU" i="1" dirty="0" err="1" smtClean="0"/>
              <a:t>громадян</a:t>
            </a:r>
            <a:r>
              <a:rPr lang="ru-RU" i="1" dirty="0" smtClean="0"/>
              <a:t> 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організацій</a:t>
            </a:r>
            <a:r>
              <a:rPr lang="ru-RU" i="1" dirty="0" smtClean="0"/>
              <a:t> у </a:t>
            </a:r>
            <a:r>
              <a:rPr lang="ru-RU" i="1" dirty="0" err="1" smtClean="0"/>
              <a:t>особі</a:t>
            </a:r>
            <a:r>
              <a:rPr lang="ru-RU" i="1" dirty="0" smtClean="0"/>
              <a:t> </a:t>
            </a:r>
            <a:r>
              <a:rPr lang="ru-RU" i="1" dirty="0" err="1" smtClean="0"/>
              <a:t>їх</a:t>
            </a:r>
            <a:r>
              <a:rPr lang="ru-RU" i="1" dirty="0" smtClean="0"/>
              <a:t> </a:t>
            </a:r>
            <a:r>
              <a:rPr lang="ru-RU" i="1" dirty="0" err="1" smtClean="0"/>
              <a:t>представників</a:t>
            </a:r>
            <a:r>
              <a:rPr lang="ru-RU" i="1" dirty="0" smtClean="0"/>
              <a:t>,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наділено</a:t>
            </a:r>
            <a:r>
              <a:rPr lang="ru-RU" i="1" dirty="0" smtClean="0"/>
              <a:t> правами </a:t>
            </a:r>
            <a:r>
              <a:rPr lang="ru-RU" i="1" dirty="0" err="1" smtClean="0"/>
              <a:t>й</a:t>
            </a:r>
            <a:r>
              <a:rPr lang="ru-RU" i="1" dirty="0" smtClean="0"/>
              <a:t> </a:t>
            </a:r>
            <a:r>
              <a:rPr lang="ru-RU" i="1" dirty="0" err="1" smtClean="0"/>
              <a:t>несуть</a:t>
            </a:r>
            <a:r>
              <a:rPr lang="ru-RU" i="1" dirty="0" smtClean="0"/>
              <a:t> </a:t>
            </a:r>
            <a:r>
              <a:rPr lang="ru-RU" i="1" dirty="0" err="1" smtClean="0"/>
              <a:t>певні</a:t>
            </a:r>
            <a:r>
              <a:rPr lang="ru-RU" i="1" dirty="0" smtClean="0"/>
              <a:t> </a:t>
            </a:r>
            <a:r>
              <a:rPr lang="ru-RU" i="1" dirty="0" err="1" smtClean="0"/>
              <a:t>обов'язки</a:t>
            </a:r>
            <a:r>
              <a:rPr lang="ru-RU" i="1" dirty="0" smtClean="0"/>
              <a:t>, </a:t>
            </a:r>
            <a:r>
              <a:rPr lang="ru-RU" i="1" dirty="0" err="1" smtClean="0"/>
              <a:t>що</a:t>
            </a:r>
            <a:r>
              <a:rPr lang="ru-RU" i="1" dirty="0" smtClean="0"/>
              <a:t> </a:t>
            </a:r>
            <a:r>
              <a:rPr lang="ru-RU" i="1" dirty="0" err="1" smtClean="0"/>
              <a:t>дозволяють</a:t>
            </a:r>
            <a:r>
              <a:rPr lang="ru-RU" i="1" dirty="0" smtClean="0"/>
              <a:t> </a:t>
            </a:r>
            <a:r>
              <a:rPr lang="ru-RU" i="1" dirty="0" err="1" smtClean="0"/>
              <a:t>їм</a:t>
            </a:r>
            <a:r>
              <a:rPr lang="ru-RU" i="1" dirty="0" smtClean="0"/>
              <a:t> </a:t>
            </a:r>
            <a:r>
              <a:rPr lang="ru-RU" i="1" dirty="0" err="1" smtClean="0"/>
              <a:t>брати</a:t>
            </a:r>
            <a:r>
              <a:rPr lang="ru-RU" i="1" dirty="0" smtClean="0"/>
              <a:t> участь у </a:t>
            </a:r>
            <a:r>
              <a:rPr lang="ru-RU" i="1" dirty="0" err="1" smtClean="0"/>
              <a:t>розгляді</a:t>
            </a:r>
            <a:r>
              <a:rPr lang="ru-RU" i="1" dirty="0" smtClean="0"/>
              <a:t> </a:t>
            </a:r>
            <a:r>
              <a:rPr lang="ru-RU" i="1" dirty="0" err="1" smtClean="0"/>
              <a:t>адміністративної</a:t>
            </a:r>
            <a:r>
              <a:rPr lang="ru-RU" i="1" dirty="0" smtClean="0"/>
              <a:t> </a:t>
            </a:r>
            <a:r>
              <a:rPr lang="ru-RU" i="1" dirty="0" err="1" smtClean="0"/>
              <a:t>справі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метою </a:t>
            </a:r>
            <a:r>
              <a:rPr lang="ru-RU" i="1" dirty="0" err="1" smtClean="0"/>
              <a:t>захисту</a:t>
            </a:r>
            <a:r>
              <a:rPr lang="ru-RU" i="1" dirty="0" smtClean="0"/>
              <a:t> </a:t>
            </a:r>
            <a:r>
              <a:rPr lang="ru-RU" i="1" dirty="0" err="1" smtClean="0"/>
              <a:t>своїх</a:t>
            </a:r>
            <a:r>
              <a:rPr lang="ru-RU" i="1" dirty="0" smtClean="0"/>
              <a:t> прав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законних</a:t>
            </a:r>
            <a:r>
              <a:rPr lang="ru-RU" i="1" dirty="0" smtClean="0"/>
              <a:t> </a:t>
            </a:r>
            <a:r>
              <a:rPr lang="ru-RU" i="1" dirty="0" err="1" smtClean="0"/>
              <a:t>інтересів</a:t>
            </a:r>
            <a:r>
              <a:rPr lang="ru-RU" i="1" dirty="0" smtClean="0"/>
              <a:t> </a:t>
            </a:r>
            <a:r>
              <a:rPr lang="ru-RU" i="1" dirty="0" err="1" smtClean="0"/>
              <a:t>або</a:t>
            </a:r>
            <a:r>
              <a:rPr lang="ru-RU" i="1" dirty="0" smtClean="0"/>
              <a:t> </a:t>
            </a:r>
            <a:r>
              <a:rPr lang="ru-RU" i="1" dirty="0" err="1" smtClean="0"/>
              <a:t>прав</a:t>
            </a:r>
            <a:r>
              <a:rPr lang="ru-RU" i="1" dirty="0" smtClean="0"/>
              <a:t> 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законних</a:t>
            </a:r>
            <a:r>
              <a:rPr lang="ru-RU" i="1" dirty="0" smtClean="0"/>
              <a:t> </a:t>
            </a:r>
            <a:r>
              <a:rPr lang="ru-RU" i="1" dirty="0" err="1" smtClean="0"/>
              <a:t>інтересів</a:t>
            </a:r>
            <a:r>
              <a:rPr lang="ru-RU" i="1" dirty="0" smtClean="0"/>
              <a:t> </a:t>
            </a:r>
            <a:r>
              <a:rPr lang="ru-RU" i="1" dirty="0" err="1" smtClean="0"/>
              <a:t>осіб</a:t>
            </a:r>
            <a:r>
              <a:rPr lang="ru-RU" i="1" dirty="0" smtClean="0"/>
              <a:t>, </a:t>
            </a:r>
            <a:r>
              <a:rPr lang="ru-RU" i="1" dirty="0" err="1" smtClean="0"/>
              <a:t>яких</a:t>
            </a:r>
            <a:r>
              <a:rPr lang="ru-RU" i="1" dirty="0" smtClean="0"/>
              <a:t> вони </a:t>
            </a:r>
            <a:r>
              <a:rPr lang="ru-RU" i="1" dirty="0" err="1" smtClean="0"/>
              <a:t>представляють</a:t>
            </a:r>
            <a:r>
              <a:rPr lang="ru-RU" i="1" dirty="0" smtClean="0"/>
              <a:t>, а </a:t>
            </a:r>
            <a:r>
              <a:rPr lang="ru-RU" i="1" dirty="0" err="1" smtClean="0"/>
              <a:t>також</a:t>
            </a:r>
            <a:r>
              <a:rPr lang="ru-RU" i="1" dirty="0" smtClean="0"/>
              <a:t> </a:t>
            </a:r>
            <a:r>
              <a:rPr lang="ru-RU" i="1" dirty="0" err="1" smtClean="0"/>
              <a:t>сприяти</a:t>
            </a:r>
            <a:r>
              <a:rPr lang="ru-RU" i="1" dirty="0" smtClean="0"/>
              <a:t> </a:t>
            </a:r>
            <a:r>
              <a:rPr lang="ru-RU" i="1" dirty="0" err="1" smtClean="0"/>
              <a:t>здійсненню</a:t>
            </a:r>
            <a:r>
              <a:rPr lang="ru-RU" i="1" dirty="0" smtClean="0"/>
              <a:t> </a:t>
            </a:r>
            <a:r>
              <a:rPr lang="ru-RU" i="1" dirty="0" err="1" smtClean="0"/>
              <a:t>адміністративного</a:t>
            </a:r>
            <a:r>
              <a:rPr lang="ru-RU" i="1" dirty="0" smtClean="0"/>
              <a:t> </a:t>
            </a:r>
            <a:r>
              <a:rPr lang="ru-RU" i="1" dirty="0" err="1" smtClean="0"/>
              <a:t>процесу</a:t>
            </a:r>
            <a:r>
              <a:rPr lang="ru-RU" i="1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		</a:t>
            </a:r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 err="1" smtClean="0"/>
              <a:t>суб'єктів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до себе </a:t>
            </a:r>
            <a:r>
              <a:rPr lang="ru-RU" dirty="0" err="1" smtClean="0"/>
              <a:t>учасників</a:t>
            </a:r>
            <a:r>
              <a:rPr lang="ru-RU" dirty="0" smtClean="0"/>
              <a:t> </a:t>
            </a:r>
            <a:r>
              <a:rPr lang="ru-RU" dirty="0" err="1" smtClean="0"/>
              <a:t>про­цесу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та </a:t>
            </a:r>
            <a:r>
              <a:rPr lang="ru-RU" dirty="0" err="1" smtClean="0"/>
              <a:t>органи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діють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ведення</a:t>
            </a:r>
            <a:r>
              <a:rPr lang="ru-RU" dirty="0" smtClean="0"/>
              <a:t> </a:t>
            </a:r>
            <a:r>
              <a:rPr lang="ru-RU" dirty="0" err="1" smtClean="0"/>
              <a:t>проце­су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на </a:t>
            </a:r>
            <a:r>
              <a:rPr lang="ru-RU" dirty="0" err="1" smtClean="0"/>
              <a:t>державно-владних</a:t>
            </a:r>
            <a:r>
              <a:rPr lang="ru-RU" dirty="0" smtClean="0"/>
              <a:t> засадах </a:t>
            </a:r>
            <a:r>
              <a:rPr lang="ru-RU" dirty="0" err="1" smtClean="0"/>
              <a:t>приймати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> у </a:t>
            </a:r>
            <a:r>
              <a:rPr lang="ru-RU" dirty="0" err="1" smtClean="0"/>
              <a:t>справі</a:t>
            </a:r>
            <a:r>
              <a:rPr lang="ru-RU" dirty="0" smtClean="0"/>
              <a:t> </a:t>
            </a:r>
            <a:r>
              <a:rPr lang="ru-RU" dirty="0" err="1" smtClean="0"/>
              <a:t>останніх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838200"/>
          </a:xfrm>
        </p:spPr>
        <p:txBody>
          <a:bodyPr/>
          <a:lstStyle/>
          <a:p>
            <a:r>
              <a:rPr lang="uk-UA" dirty="0" smtClean="0"/>
              <a:t>ПРИНЦИПИ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5181601"/>
          </a:xfrm>
        </p:spPr>
        <p:txBody>
          <a:bodyPr/>
          <a:lstStyle/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принцип законності;</a:t>
            </a:r>
          </a:p>
          <a:p>
            <a:r>
              <a:rPr lang="uk-UA" sz="2400" i="1" dirty="0" smtClean="0">
                <a:latin typeface="Times New Roman" pitchFamily="18" charset="0"/>
                <a:cs typeface="Times New Roman" pitchFamily="18" charset="0"/>
              </a:rPr>
              <a:t>принцип правової рівності;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охорони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особи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офіційності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адміністративного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об'єктивної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істин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038600" cy="5022787"/>
          </a:xfrm>
        </p:spPr>
        <p:txBody>
          <a:bodyPr/>
          <a:lstStyle/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швидкості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економічності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самостійності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прийнятті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гласності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мовою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презумпції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невинуватості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правомірності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громадян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Autofit/>
          </a:bodyPr>
          <a:lstStyle/>
          <a:p>
            <a:r>
              <a:rPr lang="uk-UA" sz="3200" i="1" dirty="0" smtClean="0"/>
              <a:t>Ознаками адміністративного процесу як виду юридичного процесу є: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457200" y="1905000"/>
          <a:ext cx="8077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181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Адміністративний процес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</a:t>
            </a:r>
            <a:r>
              <a:rPr lang="uk-UA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 урегульована адміністративно-процесуальними нормами діяльність публічної адміністрації, спрямована на реалізацію норм відповідних матеріальних галузей права в ході розгляду і вирішення індивідуально-конкретних справ.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Структур адміністративного процесу  ( за В.К. </a:t>
            </a:r>
            <a:r>
              <a:rPr lang="uk-UA" sz="2400" b="1" dirty="0" err="1" smtClean="0">
                <a:latin typeface="Times New Roman" pitchFamily="18" charset="0"/>
                <a:cs typeface="Times New Roman" pitchFamily="18" charset="0"/>
              </a:rPr>
              <a:t>Колпаковим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1524000" y="1371600"/>
          <a:ext cx="71628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33400" y="914400"/>
          <a:ext cx="80010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255</TotalTime>
  <Words>1312</Words>
  <Application>Microsoft Office PowerPoint</Application>
  <PresentationFormat>Экран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Городская</vt:lpstr>
      <vt:lpstr>Слайд 1</vt:lpstr>
      <vt:lpstr>Поняття «адміністративний процес» у адміністративно-правовій науці прийнято розглядати в широкому й вузькому розумінні.</vt:lpstr>
      <vt:lpstr>Специфічними є мета й завдання адміністративного процесу:</vt:lpstr>
      <vt:lpstr>  </vt:lpstr>
      <vt:lpstr>ПРИНЦИПИ</vt:lpstr>
      <vt:lpstr>Ознаками адміністративного процесу як виду юридичного процесу є:</vt:lpstr>
      <vt:lpstr>Адміністративний процес - це урегульована адміністративно-процесуальними нормами діяльність публічної адміністрації, спрямована на реалізацію норм відповідних матеріальних галузей права в ході розгляду і вирішення індивідуально-конкретних справ. </vt:lpstr>
      <vt:lpstr>Структур адміністративного процесу  ( за В.К. Колпаковим)</vt:lpstr>
      <vt:lpstr>Слайд 9</vt:lpstr>
      <vt:lpstr>NB!  У загальнотеоретичному розумінні суб’єктом визнається (від латинського subjectus – той, хто знаходиться у основі ) носій предметно-практичної діяльності і пізнання (індивід або соціальна група), джерело активності, яка спрямована на об’єкт.   </vt:lpstr>
      <vt:lpstr>Основні поняття:</vt:lpstr>
      <vt:lpstr>NB! Складовою процесуальної дієздатності є адміністративно-процесуальна деліктоздатність, тобто здатність суб'єкта нести за порушення адміністративно-процесуальних норм юридичну відповідальність.   Необхідно розмежувати поняття «суб'єкт адміністративного процесу» і «суб'єкт адміністративно-процесуальних правовідносин».  </vt:lpstr>
      <vt:lpstr>На сьогодні інститут суб’єктів адміністративного процесу достатньо серйозно досліджений в теорії адміністративного процесу. Теоретиками адміністративного процесу запропоновані різноманітні класифікації суб’єктів процесуальних правовідносин залежно від того, що вкладається кожним з теоретиків у зміст адміністративного процесу.</vt:lpstr>
      <vt:lpstr>А також:</vt:lpstr>
      <vt:lpstr>NB! В.К. Колпаков виділяє п’ять груп суб’єктів адміністративного процесу:</vt:lpstr>
      <vt:lpstr>Виконавчо-розпорядчі органи як суб’єкти адміністративного процесу характеризуються передусім тим, що вирішують індивідуально-конкретні справи. Проте, адміністративно-процесуальна правосуб’єктність виконавчо-розпорядчих органів при цьому неоднакова. Вона поділяється на загальну, галузеву та спеціальну.  </vt:lpstr>
      <vt:lpstr>Враховуючи сучасні тенденції розвитку адміністративно-процесуального законодавства та теоретичні дослідження вчених-адміністративістів систему суб’єктів адміністративного процесу можливо представити наступним чином: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ВНУТРІШНІХ СПРАВ уКРАЇНИ НАЦІОНАЛЬНА АКАДЕМІЯ ВНУТРІШНІХ СПРАВ КАФЕДРА АДМІНІСТРАТИВНОГО ПРАВА І ПРОЦЕСУ</dc:title>
  <dc:creator>User</dc:creator>
  <cp:lastModifiedBy>User</cp:lastModifiedBy>
  <cp:revision>41</cp:revision>
  <dcterms:modified xsi:type="dcterms:W3CDTF">2016-05-28T08:23:42Z</dcterms:modified>
</cp:coreProperties>
</file>