
<file path=[Content_Types].xml><?xml version="1.0" encoding="utf-8"?>
<Types xmlns="http://schemas.openxmlformats.org/package/2006/content-types">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6" r:id="rId18"/>
    <p:sldId id="287" r:id="rId19"/>
    <p:sldId id="288" r:id="rId20"/>
    <p:sldId id="289" r:id="rId21"/>
    <p:sldId id="291" r:id="rId22"/>
    <p:sldId id="292" r:id="rId23"/>
    <p:sldId id="293" r:id="rId24"/>
    <p:sldId id="296" r:id="rId2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p:scale>
          <a:sx n="66" d="100"/>
          <a:sy n="66" d="100"/>
        </p:scale>
        <p:origin x="-336" y="-6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853106-7A70-4909-A03E-1A2E28CCE188}"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ru-RU"/>
        </a:p>
      </dgm:t>
    </dgm:pt>
    <dgm:pt modelId="{67220F0D-47D9-497F-A6DF-D33F09E1550B}">
      <dgm:prSet phldrT="[Текст]" custT="1"/>
      <dgm:spPr/>
      <dgm:t>
        <a:bodyPr/>
        <a:lstStyle/>
        <a:p>
          <a:r>
            <a:rPr lang="ru-RU" sz="1000" b="1" dirty="0" err="1" smtClean="0">
              <a:solidFill>
                <a:schemeClr val="tx1"/>
              </a:solidFill>
            </a:rPr>
            <a:t>Законність</a:t>
          </a:r>
          <a:r>
            <a:rPr lang="ru-RU" sz="1000" b="1" dirty="0" smtClean="0">
              <a:solidFill>
                <a:schemeClr val="tx1"/>
              </a:solidFill>
            </a:rPr>
            <a:t> </a:t>
          </a:r>
          <a:r>
            <a:rPr lang="uk-UA" sz="1000" b="1" dirty="0" smtClean="0">
              <a:solidFill>
                <a:schemeClr val="tx1"/>
              </a:solidFill>
            </a:rPr>
            <a:t>як принцип</a:t>
          </a:r>
          <a:r>
            <a:rPr lang="uk-UA" sz="1000" dirty="0" smtClean="0">
              <a:solidFill>
                <a:schemeClr val="tx1"/>
              </a:solidFill>
            </a:rPr>
            <a:t> </a:t>
          </a:r>
          <a:r>
            <a:rPr lang="uk-UA" sz="1000" b="1" dirty="0" smtClean="0">
              <a:solidFill>
                <a:schemeClr val="tx1"/>
              </a:solidFill>
            </a:rPr>
            <a:t>здійснення публічною адміністрацією владних повноважень</a:t>
          </a:r>
          <a:r>
            <a:rPr lang="uk-UA" sz="1000" dirty="0" smtClean="0">
              <a:solidFill>
                <a:schemeClr val="tx1"/>
              </a:solidFill>
            </a:rPr>
            <a:t> означає:</a:t>
          </a:r>
          <a:endParaRPr lang="ru-RU" sz="1000" dirty="0">
            <a:solidFill>
              <a:schemeClr val="tx1"/>
            </a:solidFill>
          </a:endParaRPr>
        </a:p>
      </dgm:t>
    </dgm:pt>
    <dgm:pt modelId="{3C4F47EC-C225-4EDD-AE1E-028B98C4EA11}" type="parTrans" cxnId="{2A50E65A-F5F5-46DD-95A2-EED942FF17BD}">
      <dgm:prSet/>
      <dgm:spPr/>
      <dgm:t>
        <a:bodyPr/>
        <a:lstStyle/>
        <a:p>
          <a:endParaRPr lang="ru-RU"/>
        </a:p>
      </dgm:t>
    </dgm:pt>
    <dgm:pt modelId="{48991A0E-FA0B-40FA-9A94-4C0B13E4D4D3}" type="sibTrans" cxnId="{2A50E65A-F5F5-46DD-95A2-EED942FF17BD}">
      <dgm:prSet/>
      <dgm:spPr/>
      <dgm:t>
        <a:bodyPr/>
        <a:lstStyle/>
        <a:p>
          <a:endParaRPr lang="ru-RU"/>
        </a:p>
      </dgm:t>
    </dgm:pt>
    <dgm:pt modelId="{3182537D-C110-43AF-9EBB-01F5F519BB27}">
      <dgm:prSet phldrT="[Текст]" custT="1"/>
      <dgm:spPr/>
      <dgm:t>
        <a:bodyPr/>
        <a:lstStyle/>
        <a:p>
          <a:r>
            <a:rPr lang="uk-UA" sz="1200" dirty="0" smtClean="0">
              <a:solidFill>
                <a:schemeClr val="tx1"/>
              </a:solidFill>
            </a:rPr>
            <a:t>вимогу законодавчого закріплення компетенції владних структур, </a:t>
          </a:r>
          <a:endParaRPr lang="ru-RU" sz="1200" dirty="0">
            <a:solidFill>
              <a:schemeClr val="tx1"/>
            </a:solidFill>
          </a:endParaRPr>
        </a:p>
      </dgm:t>
    </dgm:pt>
    <dgm:pt modelId="{6422AF75-A48C-4E00-8B74-E9A177930D40}" type="parTrans" cxnId="{0B816DD4-9D7F-4E43-A84B-C1B76F3CC280}">
      <dgm:prSet/>
      <dgm:spPr/>
      <dgm:t>
        <a:bodyPr/>
        <a:lstStyle/>
        <a:p>
          <a:endParaRPr lang="ru-RU"/>
        </a:p>
      </dgm:t>
    </dgm:pt>
    <dgm:pt modelId="{64011F66-9C57-43B6-9F99-9C347D11592D}" type="sibTrans" cxnId="{0B816DD4-9D7F-4E43-A84B-C1B76F3CC280}">
      <dgm:prSet/>
      <dgm:spPr/>
      <dgm:t>
        <a:bodyPr/>
        <a:lstStyle/>
        <a:p>
          <a:endParaRPr lang="ru-RU"/>
        </a:p>
      </dgm:t>
    </dgm:pt>
    <dgm:pt modelId="{D610DD46-CFDD-4582-86D7-1C5524A0CED7}">
      <dgm:prSet phldrT="[Текст]" custT="1"/>
      <dgm:spPr/>
      <dgm:t>
        <a:bodyPr/>
        <a:lstStyle/>
        <a:p>
          <a:r>
            <a:rPr lang="uk-UA" sz="1200" dirty="0" smtClean="0">
              <a:solidFill>
                <a:schemeClr val="tx1"/>
              </a:solidFill>
            </a:rPr>
            <a:t>ухвалення рішень у межах компетенції та на підставі </a:t>
          </a:r>
          <a:r>
            <a:rPr lang="uk-UA" sz="1200" i="1" dirty="0" smtClean="0">
              <a:solidFill>
                <a:schemeClr val="tx1"/>
              </a:solidFill>
            </a:rPr>
            <a:t>закону,</a:t>
          </a:r>
          <a:r>
            <a:rPr lang="uk-UA" sz="1200" dirty="0" smtClean="0">
              <a:solidFill>
                <a:schemeClr val="tx1"/>
              </a:solidFill>
            </a:rPr>
            <a:t> </a:t>
          </a:r>
          <a:endParaRPr lang="ru-RU" sz="1200" dirty="0">
            <a:solidFill>
              <a:schemeClr val="tx1"/>
            </a:solidFill>
          </a:endParaRPr>
        </a:p>
      </dgm:t>
    </dgm:pt>
    <dgm:pt modelId="{77ECEA56-18A4-4C33-9F70-4F665942B588}" type="parTrans" cxnId="{31B53CB9-9C5E-413F-8F33-EF41810F34E7}">
      <dgm:prSet/>
      <dgm:spPr/>
      <dgm:t>
        <a:bodyPr/>
        <a:lstStyle/>
        <a:p>
          <a:endParaRPr lang="ru-RU"/>
        </a:p>
      </dgm:t>
    </dgm:pt>
    <dgm:pt modelId="{D13E63BD-E855-4B4A-92C2-336191183181}" type="sibTrans" cxnId="{31B53CB9-9C5E-413F-8F33-EF41810F34E7}">
      <dgm:prSet/>
      <dgm:spPr/>
      <dgm:t>
        <a:bodyPr/>
        <a:lstStyle/>
        <a:p>
          <a:endParaRPr lang="ru-RU"/>
        </a:p>
      </dgm:t>
    </dgm:pt>
    <dgm:pt modelId="{768DCC99-148B-4D98-AAF1-9B84DE2D65CE}">
      <dgm:prSet phldrT="[Текст]" custT="1"/>
      <dgm:spPr/>
      <dgm:t>
        <a:bodyPr/>
        <a:lstStyle/>
        <a:p>
          <a:r>
            <a:rPr lang="ru-RU" sz="1100" b="1" dirty="0" err="1" smtClean="0">
              <a:solidFill>
                <a:schemeClr val="tx1"/>
              </a:solidFill>
            </a:rPr>
            <a:t>Законність</a:t>
          </a:r>
          <a:r>
            <a:rPr lang="ru-RU" sz="1100" b="1" dirty="0" smtClean="0">
              <a:solidFill>
                <a:schemeClr val="tx1"/>
              </a:solidFill>
            </a:rPr>
            <a:t> </a:t>
          </a:r>
          <a:r>
            <a:rPr lang="uk-UA" sz="1100" b="1" dirty="0" smtClean="0">
              <a:solidFill>
                <a:schemeClr val="tx1"/>
              </a:solidFill>
            </a:rPr>
            <a:t>як принцип поведінки фізичних осіб у сфері права</a:t>
          </a:r>
          <a:r>
            <a:rPr lang="uk-UA" sz="1100" dirty="0" smtClean="0">
              <a:solidFill>
                <a:schemeClr val="tx1"/>
              </a:solidFill>
            </a:rPr>
            <a:t> , це </a:t>
          </a:r>
          <a:r>
            <a:rPr lang="uk-UA" sz="1100" dirty="0" smtClean="0"/>
            <a:t>- </a:t>
          </a:r>
          <a:endParaRPr lang="ru-RU" sz="1100" dirty="0"/>
        </a:p>
      </dgm:t>
    </dgm:pt>
    <dgm:pt modelId="{47FCE391-1BF7-4EE6-9381-48AEE58AAAC3}" type="parTrans" cxnId="{BEFE845C-921A-48A9-BCEA-98BE6FE594EB}">
      <dgm:prSet/>
      <dgm:spPr/>
      <dgm:t>
        <a:bodyPr/>
        <a:lstStyle/>
        <a:p>
          <a:endParaRPr lang="ru-RU"/>
        </a:p>
      </dgm:t>
    </dgm:pt>
    <dgm:pt modelId="{D6E1498C-6D95-452D-BE39-70C28045D361}" type="sibTrans" cxnId="{BEFE845C-921A-48A9-BCEA-98BE6FE594EB}">
      <dgm:prSet/>
      <dgm:spPr/>
      <dgm:t>
        <a:bodyPr/>
        <a:lstStyle/>
        <a:p>
          <a:endParaRPr lang="ru-RU"/>
        </a:p>
      </dgm:t>
    </dgm:pt>
    <dgm:pt modelId="{BF07BE5D-C9DA-48F6-B52E-D69814219AB7}">
      <dgm:prSet phldrT="[Текст]" custT="1"/>
      <dgm:spPr/>
      <dgm:t>
        <a:bodyPr/>
        <a:lstStyle/>
        <a:p>
          <a:r>
            <a:rPr lang="uk-UA" sz="1200" dirty="0" smtClean="0"/>
            <a:t>реальна можливість здійснення суб'єктом права наданих йому прав за умови неухильного виконання покладених на нього обов'язків,</a:t>
          </a:r>
          <a:endParaRPr lang="ru-RU" sz="1200" dirty="0"/>
        </a:p>
      </dgm:t>
    </dgm:pt>
    <dgm:pt modelId="{0BAA43CD-DAA0-4C4E-A987-D5E1EE87C7F4}" type="parTrans" cxnId="{2CB570AE-9E46-4DFC-8C83-CA124D302319}">
      <dgm:prSet/>
      <dgm:spPr/>
      <dgm:t>
        <a:bodyPr/>
        <a:lstStyle/>
        <a:p>
          <a:endParaRPr lang="ru-RU"/>
        </a:p>
      </dgm:t>
    </dgm:pt>
    <dgm:pt modelId="{BE4CF5BF-9042-4A5F-9F5D-385353500BB7}" type="sibTrans" cxnId="{2CB570AE-9E46-4DFC-8C83-CA124D302319}">
      <dgm:prSet/>
      <dgm:spPr/>
      <dgm:t>
        <a:bodyPr/>
        <a:lstStyle/>
        <a:p>
          <a:endParaRPr lang="ru-RU"/>
        </a:p>
      </dgm:t>
    </dgm:pt>
    <dgm:pt modelId="{B2A38F7D-8DCD-4E8A-BB92-DECC76D66913}">
      <dgm:prSet phldrT="[Текст]" custT="1"/>
      <dgm:spPr/>
      <dgm:t>
        <a:bodyPr/>
        <a:lstStyle/>
        <a:p>
          <a:r>
            <a:rPr lang="uk-UA" sz="1200" dirty="0" smtClean="0"/>
            <a:t>конституційне закріплення правового статусу особи; </a:t>
          </a:r>
          <a:endParaRPr lang="ru-RU" sz="1200" dirty="0"/>
        </a:p>
      </dgm:t>
    </dgm:pt>
    <dgm:pt modelId="{F4474F7A-BE6B-4478-927F-DE51B9494178}" type="parTrans" cxnId="{130C9014-9B70-4417-BFDC-9CAD21139C6D}">
      <dgm:prSet/>
      <dgm:spPr/>
      <dgm:t>
        <a:bodyPr/>
        <a:lstStyle/>
        <a:p>
          <a:endParaRPr lang="ru-RU"/>
        </a:p>
      </dgm:t>
    </dgm:pt>
    <dgm:pt modelId="{E1320F93-0FB1-474C-A592-8099C4D67AEB}" type="sibTrans" cxnId="{130C9014-9B70-4417-BFDC-9CAD21139C6D}">
      <dgm:prSet/>
      <dgm:spPr/>
      <dgm:t>
        <a:bodyPr/>
        <a:lstStyle/>
        <a:p>
          <a:endParaRPr lang="ru-RU"/>
        </a:p>
      </dgm:t>
    </dgm:pt>
    <dgm:pt modelId="{ABB7E23C-17B6-4E05-8823-0579BD11C4A8}">
      <dgm:prSet phldrT="[Текст]" custT="1"/>
      <dgm:spPr/>
      <dgm:t>
        <a:bodyPr/>
        <a:lstStyle/>
        <a:p>
          <a:r>
            <a:rPr lang="ru-RU" sz="1100" b="1" dirty="0" err="1" smtClean="0">
              <a:solidFill>
                <a:schemeClr val="tx1"/>
              </a:solidFill>
            </a:rPr>
            <a:t>Законність</a:t>
          </a:r>
          <a:r>
            <a:rPr lang="ru-RU" sz="1100" b="1" dirty="0" smtClean="0">
              <a:solidFill>
                <a:schemeClr val="tx1"/>
              </a:solidFill>
            </a:rPr>
            <a:t> </a:t>
          </a:r>
          <a:r>
            <a:rPr lang="uk-UA" sz="1100" b="1" dirty="0" smtClean="0">
              <a:solidFill>
                <a:schemeClr val="tx1"/>
              </a:solidFill>
            </a:rPr>
            <a:t>як принцип побудови системи нормативних актів</a:t>
          </a:r>
          <a:r>
            <a:rPr lang="uk-UA" sz="1100" dirty="0" smtClean="0">
              <a:solidFill>
                <a:schemeClr val="tx1"/>
              </a:solidFill>
            </a:rPr>
            <a:t> </a:t>
          </a:r>
          <a:endParaRPr lang="ru-RU" sz="1100" dirty="0">
            <a:solidFill>
              <a:schemeClr val="tx1"/>
            </a:solidFill>
          </a:endParaRPr>
        </a:p>
      </dgm:t>
    </dgm:pt>
    <dgm:pt modelId="{6104904A-8B85-4A43-9D3F-85D63E5982C5}" type="parTrans" cxnId="{92F5906B-B5D8-4D91-97A7-CD147977ED34}">
      <dgm:prSet/>
      <dgm:spPr/>
      <dgm:t>
        <a:bodyPr/>
        <a:lstStyle/>
        <a:p>
          <a:endParaRPr lang="ru-RU"/>
        </a:p>
      </dgm:t>
    </dgm:pt>
    <dgm:pt modelId="{CE681FCC-08B3-4808-8930-D425864965FB}" type="sibTrans" cxnId="{92F5906B-B5D8-4D91-97A7-CD147977ED34}">
      <dgm:prSet/>
      <dgm:spPr/>
      <dgm:t>
        <a:bodyPr/>
        <a:lstStyle/>
        <a:p>
          <a:endParaRPr lang="ru-RU"/>
        </a:p>
      </dgm:t>
    </dgm:pt>
    <dgm:pt modelId="{8E3AF0BF-D11C-4653-B402-6800093F72A9}">
      <dgm:prSet phldrT="[Текст]" custT="1"/>
      <dgm:spPr/>
      <dgm:t>
        <a:bodyPr/>
        <a:lstStyle/>
        <a:p>
          <a:r>
            <a:rPr lang="uk-UA" sz="1200" dirty="0" smtClean="0"/>
            <a:t>ієрархічність цієї системи, </a:t>
          </a:r>
          <a:endParaRPr lang="ru-RU" sz="1200" dirty="0"/>
        </a:p>
      </dgm:t>
    </dgm:pt>
    <dgm:pt modelId="{AE5A2C31-9969-48D6-9790-53F36A26A783}" type="parTrans" cxnId="{1267C370-F844-41E8-B780-B6AD2B8921D4}">
      <dgm:prSet/>
      <dgm:spPr/>
      <dgm:t>
        <a:bodyPr/>
        <a:lstStyle/>
        <a:p>
          <a:endParaRPr lang="ru-RU"/>
        </a:p>
      </dgm:t>
    </dgm:pt>
    <dgm:pt modelId="{C426BF69-ABEC-4820-833D-87F1C5487390}" type="sibTrans" cxnId="{1267C370-F844-41E8-B780-B6AD2B8921D4}">
      <dgm:prSet/>
      <dgm:spPr/>
      <dgm:t>
        <a:bodyPr/>
        <a:lstStyle/>
        <a:p>
          <a:endParaRPr lang="ru-RU"/>
        </a:p>
      </dgm:t>
    </dgm:pt>
    <dgm:pt modelId="{54337A17-E3DF-4A94-A66D-6D6B60578E92}">
      <dgm:prSet phldrT="[Текст]" custT="1"/>
      <dgm:spPr/>
      <dgm:t>
        <a:bodyPr/>
        <a:lstStyle/>
        <a:p>
          <a:r>
            <a:rPr lang="uk-UA" sz="1200" dirty="0" smtClean="0"/>
            <a:t>відповідність законів і підзаконних актів конституції держави;</a:t>
          </a:r>
          <a:r>
            <a:rPr lang="ru-RU" sz="1200" dirty="0" smtClean="0"/>
            <a:t> </a:t>
          </a:r>
          <a:endParaRPr lang="ru-RU" sz="1200" dirty="0"/>
        </a:p>
      </dgm:t>
    </dgm:pt>
    <dgm:pt modelId="{363BD051-CFB6-44FB-AD7C-E2D03D83B8EB}" type="parTrans" cxnId="{B0573B65-D5B0-4B87-8642-A863D5316E8E}">
      <dgm:prSet/>
      <dgm:spPr/>
      <dgm:t>
        <a:bodyPr/>
        <a:lstStyle/>
        <a:p>
          <a:endParaRPr lang="ru-RU"/>
        </a:p>
      </dgm:t>
    </dgm:pt>
    <dgm:pt modelId="{29F24F0F-6D18-4509-988A-14951AFEECD9}" type="sibTrans" cxnId="{B0573B65-D5B0-4B87-8642-A863D5316E8E}">
      <dgm:prSet/>
      <dgm:spPr/>
      <dgm:t>
        <a:bodyPr/>
        <a:lstStyle/>
        <a:p>
          <a:endParaRPr lang="ru-RU"/>
        </a:p>
      </dgm:t>
    </dgm:pt>
    <dgm:pt modelId="{7CCEB462-6F40-4218-81D2-CD88E5707C45}">
      <dgm:prSet phldrT="[Текст]" custT="1"/>
      <dgm:spPr/>
      <dgm:t>
        <a:bodyPr/>
        <a:lstStyle/>
        <a:p>
          <a:r>
            <a:rPr lang="uk-UA" sz="1200" dirty="0" smtClean="0">
              <a:solidFill>
                <a:schemeClr val="tx1"/>
              </a:solidFill>
            </a:rPr>
            <a:t>дотримання у діяльності суб’єктів владних повноважень конституційних прав і свобод людини;</a:t>
          </a:r>
          <a:r>
            <a:rPr lang="ru-RU" sz="1200" dirty="0" smtClean="0">
              <a:solidFill>
                <a:schemeClr val="tx1"/>
              </a:solidFill>
            </a:rPr>
            <a:t> </a:t>
          </a:r>
          <a:endParaRPr lang="ru-RU" sz="1200" dirty="0">
            <a:solidFill>
              <a:schemeClr val="tx1"/>
            </a:solidFill>
          </a:endParaRPr>
        </a:p>
      </dgm:t>
    </dgm:pt>
    <dgm:pt modelId="{4EF3982B-8CB0-467F-8D2F-FC77CAD027E9}" type="parTrans" cxnId="{E13B5BDC-A1BE-4AA0-B024-5927A0A578C0}">
      <dgm:prSet/>
      <dgm:spPr/>
      <dgm:t>
        <a:bodyPr/>
        <a:lstStyle/>
        <a:p>
          <a:endParaRPr lang="ru-RU"/>
        </a:p>
      </dgm:t>
    </dgm:pt>
    <dgm:pt modelId="{379A44F5-B0B9-4FBF-A7AD-1D5657D86B4A}" type="sibTrans" cxnId="{E13B5BDC-A1BE-4AA0-B024-5927A0A578C0}">
      <dgm:prSet/>
      <dgm:spPr/>
      <dgm:t>
        <a:bodyPr/>
        <a:lstStyle/>
        <a:p>
          <a:endParaRPr lang="ru-RU"/>
        </a:p>
      </dgm:t>
    </dgm:pt>
    <dgm:pt modelId="{F65121C1-00E4-4286-B2DA-3C27695D88F0}">
      <dgm:prSet phldrT="[Текст]" custT="1"/>
      <dgm:spPr/>
      <dgm:t>
        <a:bodyPr/>
        <a:lstStyle/>
        <a:p>
          <a:r>
            <a:rPr lang="uk-UA" sz="1200" dirty="0" smtClean="0"/>
            <a:t>можливість звернутися за судовим захистом власних прав та наявність ефективних засобів юридичної відповідальності;</a:t>
          </a:r>
          <a:r>
            <a:rPr lang="ru-RU" sz="1200" dirty="0" smtClean="0"/>
            <a:t> </a:t>
          </a:r>
          <a:endParaRPr lang="ru-RU" sz="1200" dirty="0"/>
        </a:p>
      </dgm:t>
    </dgm:pt>
    <dgm:pt modelId="{4F57CC82-1BD2-49D4-B187-19264FCDA734}" type="parTrans" cxnId="{56C0956A-9DE9-4637-BBC0-07B091676C02}">
      <dgm:prSet/>
      <dgm:spPr/>
      <dgm:t>
        <a:bodyPr/>
        <a:lstStyle/>
        <a:p>
          <a:endParaRPr lang="ru-RU"/>
        </a:p>
      </dgm:t>
    </dgm:pt>
    <dgm:pt modelId="{485DA216-BD64-43F1-AF89-E3C17DEF1241}" type="sibTrans" cxnId="{56C0956A-9DE9-4637-BBC0-07B091676C02}">
      <dgm:prSet/>
      <dgm:spPr/>
      <dgm:t>
        <a:bodyPr/>
        <a:lstStyle/>
        <a:p>
          <a:endParaRPr lang="ru-RU"/>
        </a:p>
      </dgm:t>
    </dgm:pt>
    <dgm:pt modelId="{DE527BB1-7D5C-4377-BBC2-D46B84DF60A4}">
      <dgm:prSet phldrT="[Текст]" custT="1"/>
      <dgm:spPr/>
      <dgm:t>
        <a:bodyPr/>
        <a:lstStyle/>
        <a:p>
          <a:r>
            <a:rPr lang="ru-RU" sz="1100" b="1" dirty="0" err="1" smtClean="0">
              <a:solidFill>
                <a:schemeClr val="tx1"/>
              </a:solidFill>
            </a:rPr>
            <a:t>Законність</a:t>
          </a:r>
          <a:r>
            <a:rPr lang="ru-RU" sz="1100" b="1" dirty="0" smtClean="0">
              <a:solidFill>
                <a:schemeClr val="tx1"/>
              </a:solidFill>
            </a:rPr>
            <a:t> </a:t>
          </a:r>
          <a:r>
            <a:rPr lang="uk-UA" sz="1100" b="1" dirty="0" smtClean="0">
              <a:solidFill>
                <a:schemeClr val="tx1"/>
              </a:solidFill>
            </a:rPr>
            <a:t>як режим соціально-політичного життя</a:t>
          </a:r>
          <a:r>
            <a:rPr lang="uk-UA" sz="1100" dirty="0" smtClean="0">
              <a:solidFill>
                <a:schemeClr val="tx1"/>
              </a:solidFill>
            </a:rPr>
            <a:t> :</a:t>
          </a:r>
          <a:endParaRPr lang="ru-RU" sz="1100" dirty="0">
            <a:solidFill>
              <a:schemeClr val="tx1"/>
            </a:solidFill>
          </a:endParaRPr>
        </a:p>
      </dgm:t>
    </dgm:pt>
    <dgm:pt modelId="{C2C6C5D8-BC7B-4A1F-99BA-F6D03B28F180}" type="parTrans" cxnId="{48AB0E88-CF14-4963-8988-A478DE8CE805}">
      <dgm:prSet/>
      <dgm:spPr/>
      <dgm:t>
        <a:bodyPr/>
        <a:lstStyle/>
        <a:p>
          <a:endParaRPr lang="ru-RU"/>
        </a:p>
      </dgm:t>
    </dgm:pt>
    <dgm:pt modelId="{D6DAA405-3B2E-4588-AA22-EF8B1386EA1C}" type="sibTrans" cxnId="{48AB0E88-CF14-4963-8988-A478DE8CE805}">
      <dgm:prSet/>
      <dgm:spPr/>
      <dgm:t>
        <a:bodyPr/>
        <a:lstStyle/>
        <a:p>
          <a:endParaRPr lang="ru-RU"/>
        </a:p>
      </dgm:t>
    </dgm:pt>
    <dgm:pt modelId="{6A981915-9BC7-41ED-8429-DA7ACBE3D998}">
      <dgm:prSet custT="1"/>
      <dgm:spPr/>
      <dgm:t>
        <a:bodyPr/>
        <a:lstStyle/>
        <a:p>
          <a:r>
            <a:rPr lang="uk-UA" sz="1200" dirty="0" smtClean="0"/>
            <a:t>вимога точного і неухильного виконання законів та заснованих на них підзаконних актів усіма суб'єктами права, що визначає реальність писаного права та ступінь його втілення.</a:t>
          </a:r>
          <a:endParaRPr lang="ru-RU" sz="1200" dirty="0"/>
        </a:p>
      </dgm:t>
    </dgm:pt>
    <dgm:pt modelId="{D0A5BE3F-8D12-4771-B38D-79891C436C23}" type="parTrans" cxnId="{1E3E5419-2811-4386-A253-F9A84E6A80D1}">
      <dgm:prSet/>
      <dgm:spPr/>
      <dgm:t>
        <a:bodyPr/>
        <a:lstStyle/>
        <a:p>
          <a:endParaRPr lang="ru-RU"/>
        </a:p>
      </dgm:t>
    </dgm:pt>
    <dgm:pt modelId="{6E73FC90-1997-4082-A320-5AAF11E9CFA9}" type="sibTrans" cxnId="{1E3E5419-2811-4386-A253-F9A84E6A80D1}">
      <dgm:prSet/>
      <dgm:spPr/>
      <dgm:t>
        <a:bodyPr/>
        <a:lstStyle/>
        <a:p>
          <a:endParaRPr lang="ru-RU"/>
        </a:p>
      </dgm:t>
    </dgm:pt>
    <dgm:pt modelId="{C9FB76F7-1A8E-48F4-A47D-36CD32E8D565}" type="pres">
      <dgm:prSet presAssocID="{CD853106-7A70-4909-A03E-1A2E28CCE188}" presName="linearFlow" presStyleCnt="0">
        <dgm:presLayoutVars>
          <dgm:dir/>
          <dgm:animLvl val="lvl"/>
          <dgm:resizeHandles val="exact"/>
        </dgm:presLayoutVars>
      </dgm:prSet>
      <dgm:spPr/>
      <dgm:t>
        <a:bodyPr/>
        <a:lstStyle/>
        <a:p>
          <a:endParaRPr lang="ru-RU"/>
        </a:p>
      </dgm:t>
    </dgm:pt>
    <dgm:pt modelId="{2E44C94E-C1D6-48F3-A1CF-833D3115DD1E}" type="pres">
      <dgm:prSet presAssocID="{67220F0D-47D9-497F-A6DF-D33F09E1550B}" presName="composite" presStyleCnt="0"/>
      <dgm:spPr/>
    </dgm:pt>
    <dgm:pt modelId="{F30DEAE5-6C05-45FE-B5BB-A0A8E45A5549}" type="pres">
      <dgm:prSet presAssocID="{67220F0D-47D9-497F-A6DF-D33F09E1550B}" presName="parentText" presStyleLbl="alignNode1" presStyleIdx="0" presStyleCnt="4">
        <dgm:presLayoutVars>
          <dgm:chMax val="1"/>
          <dgm:bulletEnabled val="1"/>
        </dgm:presLayoutVars>
      </dgm:prSet>
      <dgm:spPr/>
      <dgm:t>
        <a:bodyPr/>
        <a:lstStyle/>
        <a:p>
          <a:endParaRPr lang="ru-RU"/>
        </a:p>
      </dgm:t>
    </dgm:pt>
    <dgm:pt modelId="{62B089B7-CB9E-4295-86F3-1AFD88EC1BBC}" type="pres">
      <dgm:prSet presAssocID="{67220F0D-47D9-497F-A6DF-D33F09E1550B}" presName="descendantText" presStyleLbl="alignAcc1" presStyleIdx="0" presStyleCnt="4">
        <dgm:presLayoutVars>
          <dgm:bulletEnabled val="1"/>
        </dgm:presLayoutVars>
      </dgm:prSet>
      <dgm:spPr/>
      <dgm:t>
        <a:bodyPr/>
        <a:lstStyle/>
        <a:p>
          <a:endParaRPr lang="ru-RU"/>
        </a:p>
      </dgm:t>
    </dgm:pt>
    <dgm:pt modelId="{57ABF49C-5D71-48C3-9EFE-73052E052B31}" type="pres">
      <dgm:prSet presAssocID="{48991A0E-FA0B-40FA-9A94-4C0B13E4D4D3}" presName="sp" presStyleCnt="0"/>
      <dgm:spPr/>
    </dgm:pt>
    <dgm:pt modelId="{A66ACF69-6121-424B-884C-1876A3D835E2}" type="pres">
      <dgm:prSet presAssocID="{768DCC99-148B-4D98-AAF1-9B84DE2D65CE}" presName="composite" presStyleCnt="0"/>
      <dgm:spPr/>
    </dgm:pt>
    <dgm:pt modelId="{36044E90-8324-492A-BE7B-BA4FA357E2ED}" type="pres">
      <dgm:prSet presAssocID="{768DCC99-148B-4D98-AAF1-9B84DE2D65CE}" presName="parentText" presStyleLbl="alignNode1" presStyleIdx="1" presStyleCnt="4">
        <dgm:presLayoutVars>
          <dgm:chMax val="1"/>
          <dgm:bulletEnabled val="1"/>
        </dgm:presLayoutVars>
      </dgm:prSet>
      <dgm:spPr/>
      <dgm:t>
        <a:bodyPr/>
        <a:lstStyle/>
        <a:p>
          <a:endParaRPr lang="ru-RU"/>
        </a:p>
      </dgm:t>
    </dgm:pt>
    <dgm:pt modelId="{1A9D3BAB-FD32-4D02-90C7-9D2CF7C8EA13}" type="pres">
      <dgm:prSet presAssocID="{768DCC99-148B-4D98-AAF1-9B84DE2D65CE}" presName="descendantText" presStyleLbl="alignAcc1" presStyleIdx="1" presStyleCnt="4">
        <dgm:presLayoutVars>
          <dgm:bulletEnabled val="1"/>
        </dgm:presLayoutVars>
      </dgm:prSet>
      <dgm:spPr/>
      <dgm:t>
        <a:bodyPr/>
        <a:lstStyle/>
        <a:p>
          <a:endParaRPr lang="ru-RU"/>
        </a:p>
      </dgm:t>
    </dgm:pt>
    <dgm:pt modelId="{BE0454F3-F754-478F-8403-068622DFE046}" type="pres">
      <dgm:prSet presAssocID="{D6E1498C-6D95-452D-BE39-70C28045D361}" presName="sp" presStyleCnt="0"/>
      <dgm:spPr/>
    </dgm:pt>
    <dgm:pt modelId="{D1CE73A1-8547-4CE8-8881-601AE0ABD675}" type="pres">
      <dgm:prSet presAssocID="{ABB7E23C-17B6-4E05-8823-0579BD11C4A8}" presName="composite" presStyleCnt="0"/>
      <dgm:spPr/>
    </dgm:pt>
    <dgm:pt modelId="{A73E7346-059C-4632-8A24-EADF999180C0}" type="pres">
      <dgm:prSet presAssocID="{ABB7E23C-17B6-4E05-8823-0579BD11C4A8}" presName="parentText" presStyleLbl="alignNode1" presStyleIdx="2" presStyleCnt="4">
        <dgm:presLayoutVars>
          <dgm:chMax val="1"/>
          <dgm:bulletEnabled val="1"/>
        </dgm:presLayoutVars>
      </dgm:prSet>
      <dgm:spPr/>
      <dgm:t>
        <a:bodyPr/>
        <a:lstStyle/>
        <a:p>
          <a:endParaRPr lang="ru-RU"/>
        </a:p>
      </dgm:t>
    </dgm:pt>
    <dgm:pt modelId="{635A4CBF-4452-496D-8BD1-E68360E491EC}" type="pres">
      <dgm:prSet presAssocID="{ABB7E23C-17B6-4E05-8823-0579BD11C4A8}" presName="descendantText" presStyleLbl="alignAcc1" presStyleIdx="2" presStyleCnt="4">
        <dgm:presLayoutVars>
          <dgm:bulletEnabled val="1"/>
        </dgm:presLayoutVars>
      </dgm:prSet>
      <dgm:spPr/>
      <dgm:t>
        <a:bodyPr/>
        <a:lstStyle/>
        <a:p>
          <a:endParaRPr lang="ru-RU"/>
        </a:p>
      </dgm:t>
    </dgm:pt>
    <dgm:pt modelId="{8ED65768-8C35-42E2-8603-B9AB14DDBAA8}" type="pres">
      <dgm:prSet presAssocID="{CE681FCC-08B3-4808-8930-D425864965FB}" presName="sp" presStyleCnt="0"/>
      <dgm:spPr/>
    </dgm:pt>
    <dgm:pt modelId="{811F0FDB-831A-4A2D-982C-0324809EB864}" type="pres">
      <dgm:prSet presAssocID="{DE527BB1-7D5C-4377-BBC2-D46B84DF60A4}" presName="composite" presStyleCnt="0"/>
      <dgm:spPr/>
    </dgm:pt>
    <dgm:pt modelId="{EF17C685-947B-4507-B083-5F0D43799E2B}" type="pres">
      <dgm:prSet presAssocID="{DE527BB1-7D5C-4377-BBC2-D46B84DF60A4}" presName="parentText" presStyleLbl="alignNode1" presStyleIdx="3" presStyleCnt="4">
        <dgm:presLayoutVars>
          <dgm:chMax val="1"/>
          <dgm:bulletEnabled val="1"/>
        </dgm:presLayoutVars>
      </dgm:prSet>
      <dgm:spPr/>
      <dgm:t>
        <a:bodyPr/>
        <a:lstStyle/>
        <a:p>
          <a:endParaRPr lang="ru-RU"/>
        </a:p>
      </dgm:t>
    </dgm:pt>
    <dgm:pt modelId="{339DAB51-4414-4C59-AF40-8E802071029C}" type="pres">
      <dgm:prSet presAssocID="{DE527BB1-7D5C-4377-BBC2-D46B84DF60A4}" presName="descendantText" presStyleLbl="alignAcc1" presStyleIdx="3" presStyleCnt="4">
        <dgm:presLayoutVars>
          <dgm:bulletEnabled val="1"/>
        </dgm:presLayoutVars>
      </dgm:prSet>
      <dgm:spPr/>
      <dgm:t>
        <a:bodyPr/>
        <a:lstStyle/>
        <a:p>
          <a:endParaRPr lang="ru-RU"/>
        </a:p>
      </dgm:t>
    </dgm:pt>
  </dgm:ptLst>
  <dgm:cxnLst>
    <dgm:cxn modelId="{1E3E5419-2811-4386-A253-F9A84E6A80D1}" srcId="{DE527BB1-7D5C-4377-BBC2-D46B84DF60A4}" destId="{6A981915-9BC7-41ED-8429-DA7ACBE3D998}" srcOrd="0" destOrd="0" parTransId="{D0A5BE3F-8D12-4771-B38D-79891C436C23}" sibTransId="{6E73FC90-1997-4082-A320-5AAF11E9CFA9}"/>
    <dgm:cxn modelId="{FBCA93E4-89CE-4B05-8238-6BBC1C949825}" type="presOf" srcId="{DE527BB1-7D5C-4377-BBC2-D46B84DF60A4}" destId="{EF17C685-947B-4507-B083-5F0D43799E2B}" srcOrd="0" destOrd="0" presId="urn:microsoft.com/office/officeart/2005/8/layout/chevron2"/>
    <dgm:cxn modelId="{BEFE845C-921A-48A9-BCEA-98BE6FE594EB}" srcId="{CD853106-7A70-4909-A03E-1A2E28CCE188}" destId="{768DCC99-148B-4D98-AAF1-9B84DE2D65CE}" srcOrd="1" destOrd="0" parTransId="{47FCE391-1BF7-4EE6-9381-48AEE58AAAC3}" sibTransId="{D6E1498C-6D95-452D-BE39-70C28045D361}"/>
    <dgm:cxn modelId="{66D340D2-348E-4C88-986E-B967E09E40AD}" type="presOf" srcId="{7CCEB462-6F40-4218-81D2-CD88E5707C45}" destId="{62B089B7-CB9E-4295-86F3-1AFD88EC1BBC}" srcOrd="0" destOrd="2" presId="urn:microsoft.com/office/officeart/2005/8/layout/chevron2"/>
    <dgm:cxn modelId="{2FAC210C-1CD2-42B1-B1DF-D84A827F40ED}" type="presOf" srcId="{B2A38F7D-8DCD-4E8A-BB92-DECC76D66913}" destId="{1A9D3BAB-FD32-4D02-90C7-9D2CF7C8EA13}" srcOrd="0" destOrd="1" presId="urn:microsoft.com/office/officeart/2005/8/layout/chevron2"/>
    <dgm:cxn modelId="{2CB570AE-9E46-4DFC-8C83-CA124D302319}" srcId="{768DCC99-148B-4D98-AAF1-9B84DE2D65CE}" destId="{BF07BE5D-C9DA-48F6-B52E-D69814219AB7}" srcOrd="0" destOrd="0" parTransId="{0BAA43CD-DAA0-4C4E-A987-D5E1EE87C7F4}" sibTransId="{BE4CF5BF-9042-4A5F-9F5D-385353500BB7}"/>
    <dgm:cxn modelId="{E13B5BDC-A1BE-4AA0-B024-5927A0A578C0}" srcId="{67220F0D-47D9-497F-A6DF-D33F09E1550B}" destId="{7CCEB462-6F40-4218-81D2-CD88E5707C45}" srcOrd="2" destOrd="0" parTransId="{4EF3982B-8CB0-467F-8D2F-FC77CAD027E9}" sibTransId="{379A44F5-B0B9-4FBF-A7AD-1D5657D86B4A}"/>
    <dgm:cxn modelId="{92F5906B-B5D8-4D91-97A7-CD147977ED34}" srcId="{CD853106-7A70-4909-A03E-1A2E28CCE188}" destId="{ABB7E23C-17B6-4E05-8823-0579BD11C4A8}" srcOrd="2" destOrd="0" parTransId="{6104904A-8B85-4A43-9D3F-85D63E5982C5}" sibTransId="{CE681FCC-08B3-4808-8930-D425864965FB}"/>
    <dgm:cxn modelId="{130C9014-9B70-4417-BFDC-9CAD21139C6D}" srcId="{768DCC99-148B-4D98-AAF1-9B84DE2D65CE}" destId="{B2A38F7D-8DCD-4E8A-BB92-DECC76D66913}" srcOrd="1" destOrd="0" parTransId="{F4474F7A-BE6B-4478-927F-DE51B9494178}" sibTransId="{E1320F93-0FB1-474C-A592-8099C4D67AEB}"/>
    <dgm:cxn modelId="{1AB90D23-CED2-409C-8454-A16156AE6132}" type="presOf" srcId="{768DCC99-148B-4D98-AAF1-9B84DE2D65CE}" destId="{36044E90-8324-492A-BE7B-BA4FA357E2ED}" srcOrd="0" destOrd="0" presId="urn:microsoft.com/office/officeart/2005/8/layout/chevron2"/>
    <dgm:cxn modelId="{005285CD-2B3F-4E00-BABD-8672AD5CAB95}" type="presOf" srcId="{CD853106-7A70-4909-A03E-1A2E28CCE188}" destId="{C9FB76F7-1A8E-48F4-A47D-36CD32E8D565}" srcOrd="0" destOrd="0" presId="urn:microsoft.com/office/officeart/2005/8/layout/chevron2"/>
    <dgm:cxn modelId="{69BAB75A-8955-47F6-81CF-E311545D41BB}" type="presOf" srcId="{3182537D-C110-43AF-9EBB-01F5F519BB27}" destId="{62B089B7-CB9E-4295-86F3-1AFD88EC1BBC}" srcOrd="0" destOrd="0" presId="urn:microsoft.com/office/officeart/2005/8/layout/chevron2"/>
    <dgm:cxn modelId="{1267C370-F844-41E8-B780-B6AD2B8921D4}" srcId="{ABB7E23C-17B6-4E05-8823-0579BD11C4A8}" destId="{8E3AF0BF-D11C-4653-B402-6800093F72A9}" srcOrd="0" destOrd="0" parTransId="{AE5A2C31-9969-48D6-9790-53F36A26A783}" sibTransId="{C426BF69-ABEC-4820-833D-87F1C5487390}"/>
    <dgm:cxn modelId="{C893114C-97A9-482D-941A-22709D737B65}" type="presOf" srcId="{ABB7E23C-17B6-4E05-8823-0579BD11C4A8}" destId="{A73E7346-059C-4632-8A24-EADF999180C0}" srcOrd="0" destOrd="0" presId="urn:microsoft.com/office/officeart/2005/8/layout/chevron2"/>
    <dgm:cxn modelId="{92462339-034B-4417-A60D-071CC7C852EA}" type="presOf" srcId="{54337A17-E3DF-4A94-A66D-6D6B60578E92}" destId="{635A4CBF-4452-496D-8BD1-E68360E491EC}" srcOrd="0" destOrd="1" presId="urn:microsoft.com/office/officeart/2005/8/layout/chevron2"/>
    <dgm:cxn modelId="{E1348B2E-E6C6-4593-A498-58F3987A538D}" type="presOf" srcId="{F65121C1-00E4-4286-B2DA-3C27695D88F0}" destId="{1A9D3BAB-FD32-4D02-90C7-9D2CF7C8EA13}" srcOrd="0" destOrd="2" presId="urn:microsoft.com/office/officeart/2005/8/layout/chevron2"/>
    <dgm:cxn modelId="{5E5269DC-871D-4739-81A6-8DF68A409679}" type="presOf" srcId="{6A981915-9BC7-41ED-8429-DA7ACBE3D998}" destId="{339DAB51-4414-4C59-AF40-8E802071029C}" srcOrd="0" destOrd="0" presId="urn:microsoft.com/office/officeart/2005/8/layout/chevron2"/>
    <dgm:cxn modelId="{0B816DD4-9D7F-4E43-A84B-C1B76F3CC280}" srcId="{67220F0D-47D9-497F-A6DF-D33F09E1550B}" destId="{3182537D-C110-43AF-9EBB-01F5F519BB27}" srcOrd="0" destOrd="0" parTransId="{6422AF75-A48C-4E00-8B74-E9A177930D40}" sibTransId="{64011F66-9C57-43B6-9F99-9C347D11592D}"/>
    <dgm:cxn modelId="{31B53CB9-9C5E-413F-8F33-EF41810F34E7}" srcId="{67220F0D-47D9-497F-A6DF-D33F09E1550B}" destId="{D610DD46-CFDD-4582-86D7-1C5524A0CED7}" srcOrd="1" destOrd="0" parTransId="{77ECEA56-18A4-4C33-9F70-4F665942B588}" sibTransId="{D13E63BD-E855-4B4A-92C2-336191183181}"/>
    <dgm:cxn modelId="{B0573B65-D5B0-4B87-8642-A863D5316E8E}" srcId="{ABB7E23C-17B6-4E05-8823-0579BD11C4A8}" destId="{54337A17-E3DF-4A94-A66D-6D6B60578E92}" srcOrd="1" destOrd="0" parTransId="{363BD051-CFB6-44FB-AD7C-E2D03D83B8EB}" sibTransId="{29F24F0F-6D18-4509-988A-14951AFEECD9}"/>
    <dgm:cxn modelId="{56C0956A-9DE9-4637-BBC0-07B091676C02}" srcId="{768DCC99-148B-4D98-AAF1-9B84DE2D65CE}" destId="{F65121C1-00E4-4286-B2DA-3C27695D88F0}" srcOrd="2" destOrd="0" parTransId="{4F57CC82-1BD2-49D4-B187-19264FCDA734}" sibTransId="{485DA216-BD64-43F1-AF89-E3C17DEF1241}"/>
    <dgm:cxn modelId="{2A50E65A-F5F5-46DD-95A2-EED942FF17BD}" srcId="{CD853106-7A70-4909-A03E-1A2E28CCE188}" destId="{67220F0D-47D9-497F-A6DF-D33F09E1550B}" srcOrd="0" destOrd="0" parTransId="{3C4F47EC-C225-4EDD-AE1E-028B98C4EA11}" sibTransId="{48991A0E-FA0B-40FA-9A94-4C0B13E4D4D3}"/>
    <dgm:cxn modelId="{D1FCC021-0A24-4D42-B017-17EC883F1ACF}" type="presOf" srcId="{67220F0D-47D9-497F-A6DF-D33F09E1550B}" destId="{F30DEAE5-6C05-45FE-B5BB-A0A8E45A5549}" srcOrd="0" destOrd="0" presId="urn:microsoft.com/office/officeart/2005/8/layout/chevron2"/>
    <dgm:cxn modelId="{48AB0E88-CF14-4963-8988-A478DE8CE805}" srcId="{CD853106-7A70-4909-A03E-1A2E28CCE188}" destId="{DE527BB1-7D5C-4377-BBC2-D46B84DF60A4}" srcOrd="3" destOrd="0" parTransId="{C2C6C5D8-BC7B-4A1F-99BA-F6D03B28F180}" sibTransId="{D6DAA405-3B2E-4588-AA22-EF8B1386EA1C}"/>
    <dgm:cxn modelId="{01920532-E0ED-4317-BC85-83EF67D0C0E4}" type="presOf" srcId="{D610DD46-CFDD-4582-86D7-1C5524A0CED7}" destId="{62B089B7-CB9E-4295-86F3-1AFD88EC1BBC}" srcOrd="0" destOrd="1" presId="urn:microsoft.com/office/officeart/2005/8/layout/chevron2"/>
    <dgm:cxn modelId="{22FF6035-864E-411E-A5CF-3FC833A44C66}" type="presOf" srcId="{8E3AF0BF-D11C-4653-B402-6800093F72A9}" destId="{635A4CBF-4452-496D-8BD1-E68360E491EC}" srcOrd="0" destOrd="0" presId="urn:microsoft.com/office/officeart/2005/8/layout/chevron2"/>
    <dgm:cxn modelId="{F66AB6F8-69AA-4E5C-85F3-7BF67D727271}" type="presOf" srcId="{BF07BE5D-C9DA-48F6-B52E-D69814219AB7}" destId="{1A9D3BAB-FD32-4D02-90C7-9D2CF7C8EA13}" srcOrd="0" destOrd="0" presId="urn:microsoft.com/office/officeart/2005/8/layout/chevron2"/>
    <dgm:cxn modelId="{D368BA84-375D-4956-9D71-B69DD0F4E3FB}" type="presParOf" srcId="{C9FB76F7-1A8E-48F4-A47D-36CD32E8D565}" destId="{2E44C94E-C1D6-48F3-A1CF-833D3115DD1E}" srcOrd="0" destOrd="0" presId="urn:microsoft.com/office/officeart/2005/8/layout/chevron2"/>
    <dgm:cxn modelId="{C9700D04-A115-4583-ACA1-C81E7CEB930B}" type="presParOf" srcId="{2E44C94E-C1D6-48F3-A1CF-833D3115DD1E}" destId="{F30DEAE5-6C05-45FE-B5BB-A0A8E45A5549}" srcOrd="0" destOrd="0" presId="urn:microsoft.com/office/officeart/2005/8/layout/chevron2"/>
    <dgm:cxn modelId="{F2981228-0A2E-4167-893F-0E0C30528B8F}" type="presParOf" srcId="{2E44C94E-C1D6-48F3-A1CF-833D3115DD1E}" destId="{62B089B7-CB9E-4295-86F3-1AFD88EC1BBC}" srcOrd="1" destOrd="0" presId="urn:microsoft.com/office/officeart/2005/8/layout/chevron2"/>
    <dgm:cxn modelId="{ED235588-8608-4C1E-B965-2B07BC8214B4}" type="presParOf" srcId="{C9FB76F7-1A8E-48F4-A47D-36CD32E8D565}" destId="{57ABF49C-5D71-48C3-9EFE-73052E052B31}" srcOrd="1" destOrd="0" presId="urn:microsoft.com/office/officeart/2005/8/layout/chevron2"/>
    <dgm:cxn modelId="{9B2B258A-ED7D-45AB-8424-B10D7B41C4AA}" type="presParOf" srcId="{C9FB76F7-1A8E-48F4-A47D-36CD32E8D565}" destId="{A66ACF69-6121-424B-884C-1876A3D835E2}" srcOrd="2" destOrd="0" presId="urn:microsoft.com/office/officeart/2005/8/layout/chevron2"/>
    <dgm:cxn modelId="{2E76A8C6-42FF-4889-A3B2-C60F8B77A544}" type="presParOf" srcId="{A66ACF69-6121-424B-884C-1876A3D835E2}" destId="{36044E90-8324-492A-BE7B-BA4FA357E2ED}" srcOrd="0" destOrd="0" presId="urn:microsoft.com/office/officeart/2005/8/layout/chevron2"/>
    <dgm:cxn modelId="{968FC767-89A8-4485-BDA2-A59E7DED7880}" type="presParOf" srcId="{A66ACF69-6121-424B-884C-1876A3D835E2}" destId="{1A9D3BAB-FD32-4D02-90C7-9D2CF7C8EA13}" srcOrd="1" destOrd="0" presId="urn:microsoft.com/office/officeart/2005/8/layout/chevron2"/>
    <dgm:cxn modelId="{963882F9-D331-4B4B-8158-E943FE3130DF}" type="presParOf" srcId="{C9FB76F7-1A8E-48F4-A47D-36CD32E8D565}" destId="{BE0454F3-F754-478F-8403-068622DFE046}" srcOrd="3" destOrd="0" presId="urn:microsoft.com/office/officeart/2005/8/layout/chevron2"/>
    <dgm:cxn modelId="{D542FE9C-2213-4558-881D-C6774A3B2084}" type="presParOf" srcId="{C9FB76F7-1A8E-48F4-A47D-36CD32E8D565}" destId="{D1CE73A1-8547-4CE8-8881-601AE0ABD675}" srcOrd="4" destOrd="0" presId="urn:microsoft.com/office/officeart/2005/8/layout/chevron2"/>
    <dgm:cxn modelId="{2A1B959B-5706-493B-97A0-8E95E1590B1E}" type="presParOf" srcId="{D1CE73A1-8547-4CE8-8881-601AE0ABD675}" destId="{A73E7346-059C-4632-8A24-EADF999180C0}" srcOrd="0" destOrd="0" presId="urn:microsoft.com/office/officeart/2005/8/layout/chevron2"/>
    <dgm:cxn modelId="{98BB6FE2-F3FB-4E85-9E47-802BD14A71C6}" type="presParOf" srcId="{D1CE73A1-8547-4CE8-8881-601AE0ABD675}" destId="{635A4CBF-4452-496D-8BD1-E68360E491EC}" srcOrd="1" destOrd="0" presId="urn:microsoft.com/office/officeart/2005/8/layout/chevron2"/>
    <dgm:cxn modelId="{A175C4D7-2642-4112-A9FF-FCD31539F875}" type="presParOf" srcId="{C9FB76F7-1A8E-48F4-A47D-36CD32E8D565}" destId="{8ED65768-8C35-42E2-8603-B9AB14DDBAA8}" srcOrd="5" destOrd="0" presId="urn:microsoft.com/office/officeart/2005/8/layout/chevron2"/>
    <dgm:cxn modelId="{1FE876E8-0BD6-4F3A-9654-E7FB11B52561}" type="presParOf" srcId="{C9FB76F7-1A8E-48F4-A47D-36CD32E8D565}" destId="{811F0FDB-831A-4A2D-982C-0324809EB864}" srcOrd="6" destOrd="0" presId="urn:microsoft.com/office/officeart/2005/8/layout/chevron2"/>
    <dgm:cxn modelId="{13E57689-F3BD-48F0-96D3-B15961A4E377}" type="presParOf" srcId="{811F0FDB-831A-4A2D-982C-0324809EB864}" destId="{EF17C685-947B-4507-B083-5F0D43799E2B}" srcOrd="0" destOrd="0" presId="urn:microsoft.com/office/officeart/2005/8/layout/chevron2"/>
    <dgm:cxn modelId="{16064D5A-FBAA-4CED-8677-042419F639EA}" type="presParOf" srcId="{811F0FDB-831A-4A2D-982C-0324809EB864}" destId="{339DAB51-4414-4C59-AF40-8E802071029C}"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6B30A08-ED5B-43F1-99FD-546E3933B3D2}"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ru-RU"/>
        </a:p>
      </dgm:t>
    </dgm:pt>
    <dgm:pt modelId="{C4A11AA4-FCFE-4A36-B51B-96A394184B5C}">
      <dgm:prSet phldrT="[Текст]" custT="1"/>
      <dgm:spPr/>
      <dgm:t>
        <a:bodyPr/>
        <a:lstStyle/>
        <a:p>
          <a:r>
            <a:rPr lang="uk-UA" sz="1800" b="1" dirty="0" smtClean="0"/>
            <a:t>Залежно від місця суб’єкта (який здійснює контроль) в системі органів публічної адміністрації </a:t>
          </a:r>
          <a:r>
            <a:rPr lang="uk-UA" sz="1800" dirty="0" smtClean="0"/>
            <a:t>виділяють: </a:t>
          </a:r>
          <a:endParaRPr lang="ru-RU" sz="1800" dirty="0"/>
        </a:p>
      </dgm:t>
    </dgm:pt>
    <dgm:pt modelId="{3A1D0160-3C5B-4A7B-A350-109323DD6D5B}" type="parTrans" cxnId="{9A2048C3-F209-4C02-846A-C5D4B60DD7C4}">
      <dgm:prSet/>
      <dgm:spPr/>
      <dgm:t>
        <a:bodyPr/>
        <a:lstStyle/>
        <a:p>
          <a:endParaRPr lang="ru-RU"/>
        </a:p>
      </dgm:t>
    </dgm:pt>
    <dgm:pt modelId="{B7799E6F-3992-4DC3-9DD9-4C74D1FC1E85}" type="sibTrans" cxnId="{9A2048C3-F209-4C02-846A-C5D4B60DD7C4}">
      <dgm:prSet/>
      <dgm:spPr/>
      <dgm:t>
        <a:bodyPr/>
        <a:lstStyle/>
        <a:p>
          <a:endParaRPr lang="ru-RU"/>
        </a:p>
      </dgm:t>
    </dgm:pt>
    <dgm:pt modelId="{B8C76C3B-E8BD-4C93-AC04-FDC6D8ECBD26}">
      <dgm:prSet phldrT="[Текст]" custT="1"/>
      <dgm:spPr/>
      <dgm:t>
        <a:bodyPr/>
        <a:lstStyle/>
        <a:p>
          <a:r>
            <a:rPr lang="uk-UA" sz="1800" dirty="0" smtClean="0"/>
            <a:t>1) контроль з боку законодавчої влади (парламентський контроль); </a:t>
          </a:r>
          <a:endParaRPr lang="ru-RU" sz="1800" dirty="0"/>
        </a:p>
      </dgm:t>
    </dgm:pt>
    <dgm:pt modelId="{FD2FA155-CDAE-4618-A9B7-286F07F3D618}" type="parTrans" cxnId="{3AB49DBF-4786-474D-9439-D8C69DBF6EDA}">
      <dgm:prSet/>
      <dgm:spPr/>
      <dgm:t>
        <a:bodyPr/>
        <a:lstStyle/>
        <a:p>
          <a:endParaRPr lang="ru-RU"/>
        </a:p>
      </dgm:t>
    </dgm:pt>
    <dgm:pt modelId="{609ACA04-2852-418D-BC50-E582B38E3165}" type="sibTrans" cxnId="{3AB49DBF-4786-474D-9439-D8C69DBF6EDA}">
      <dgm:prSet/>
      <dgm:spPr/>
      <dgm:t>
        <a:bodyPr/>
        <a:lstStyle/>
        <a:p>
          <a:endParaRPr lang="ru-RU"/>
        </a:p>
      </dgm:t>
    </dgm:pt>
    <dgm:pt modelId="{8B558979-304E-41C8-95D9-CFB0F0274900}">
      <dgm:prSet custT="1"/>
      <dgm:spPr/>
      <dgm:t>
        <a:bodyPr/>
        <a:lstStyle/>
        <a:p>
          <a:r>
            <a:rPr lang="uk-UA" sz="1800" dirty="0" smtClean="0"/>
            <a:t>2) контроль з боку Президента України та його апарату (президентський контроль); </a:t>
          </a:r>
          <a:endParaRPr lang="ru-RU" sz="1800" dirty="0"/>
        </a:p>
      </dgm:t>
    </dgm:pt>
    <dgm:pt modelId="{93F502CD-6402-4D33-93E6-38120D078973}" type="parTrans" cxnId="{00C5DC0A-323F-4725-8D9C-B517A04ECDD6}">
      <dgm:prSet/>
      <dgm:spPr/>
      <dgm:t>
        <a:bodyPr/>
        <a:lstStyle/>
        <a:p>
          <a:endParaRPr lang="ru-RU"/>
        </a:p>
      </dgm:t>
    </dgm:pt>
    <dgm:pt modelId="{9F8F9FB2-A4C7-4A98-8A64-1B8EE30CD0C9}" type="sibTrans" cxnId="{00C5DC0A-323F-4725-8D9C-B517A04ECDD6}">
      <dgm:prSet/>
      <dgm:spPr/>
      <dgm:t>
        <a:bodyPr/>
        <a:lstStyle/>
        <a:p>
          <a:endParaRPr lang="ru-RU"/>
        </a:p>
      </dgm:t>
    </dgm:pt>
    <dgm:pt modelId="{51097418-A6FE-4C2A-A690-8C41732EF414}">
      <dgm:prSet custT="1"/>
      <dgm:spPr/>
      <dgm:t>
        <a:bodyPr/>
        <a:lstStyle/>
        <a:p>
          <a:r>
            <a:rPr lang="uk-UA" sz="1800" dirty="0" smtClean="0"/>
            <a:t>3) контроль з боку Кабінету Міністрів України (урядовий контроль); </a:t>
          </a:r>
          <a:endParaRPr lang="ru-RU" sz="1800" dirty="0"/>
        </a:p>
      </dgm:t>
    </dgm:pt>
    <dgm:pt modelId="{1EB01533-ADCB-4553-8AD0-AC63C9E3E32B}" type="parTrans" cxnId="{4DAA3055-0AD2-4220-B468-F27B1BAC334F}">
      <dgm:prSet/>
      <dgm:spPr/>
      <dgm:t>
        <a:bodyPr/>
        <a:lstStyle/>
        <a:p>
          <a:endParaRPr lang="ru-RU"/>
        </a:p>
      </dgm:t>
    </dgm:pt>
    <dgm:pt modelId="{1CCA27CB-B503-48C7-BA5C-ECD492B2020E}" type="sibTrans" cxnId="{4DAA3055-0AD2-4220-B468-F27B1BAC334F}">
      <dgm:prSet/>
      <dgm:spPr/>
      <dgm:t>
        <a:bodyPr/>
        <a:lstStyle/>
        <a:p>
          <a:endParaRPr lang="ru-RU"/>
        </a:p>
      </dgm:t>
    </dgm:pt>
    <dgm:pt modelId="{2E1646B0-54B6-4994-B060-F1C6A3062C68}">
      <dgm:prSet custT="1"/>
      <dgm:spPr/>
      <dgm:t>
        <a:bodyPr/>
        <a:lstStyle/>
        <a:p>
          <a:r>
            <a:rPr lang="uk-UA" sz="1800" dirty="0" smtClean="0"/>
            <a:t>4) контроль з боку центральних органів виконавчої влади; </a:t>
          </a:r>
          <a:endParaRPr lang="ru-RU" sz="1800" dirty="0"/>
        </a:p>
      </dgm:t>
    </dgm:pt>
    <dgm:pt modelId="{A30B5D9A-8A63-47E0-B0DE-6414995124C8}" type="parTrans" cxnId="{7301470A-3BFF-410D-BD57-4025411F6542}">
      <dgm:prSet/>
      <dgm:spPr/>
      <dgm:t>
        <a:bodyPr/>
        <a:lstStyle/>
        <a:p>
          <a:endParaRPr lang="ru-RU"/>
        </a:p>
      </dgm:t>
    </dgm:pt>
    <dgm:pt modelId="{4B4AF409-7A95-46DD-9797-519D79916D53}" type="sibTrans" cxnId="{7301470A-3BFF-410D-BD57-4025411F6542}">
      <dgm:prSet/>
      <dgm:spPr/>
      <dgm:t>
        <a:bodyPr/>
        <a:lstStyle/>
        <a:p>
          <a:endParaRPr lang="ru-RU"/>
        </a:p>
      </dgm:t>
    </dgm:pt>
    <dgm:pt modelId="{0A3A0426-9B5E-4C75-852F-0A6DBA5B9813}">
      <dgm:prSet custT="1"/>
      <dgm:spPr/>
      <dgm:t>
        <a:bodyPr/>
        <a:lstStyle/>
        <a:p>
          <a:r>
            <a:rPr lang="uk-UA" sz="1800" dirty="0" smtClean="0"/>
            <a:t>5) контроль з боку місцевих органів виконавчої влади; </a:t>
          </a:r>
          <a:endParaRPr lang="ru-RU" sz="1800" dirty="0"/>
        </a:p>
      </dgm:t>
    </dgm:pt>
    <dgm:pt modelId="{44017FD9-384E-4284-A56A-82AC15F4B8FA}" type="parTrans" cxnId="{FD367019-2CDE-4518-8175-678FCF8F23B5}">
      <dgm:prSet/>
      <dgm:spPr/>
      <dgm:t>
        <a:bodyPr/>
        <a:lstStyle/>
        <a:p>
          <a:endParaRPr lang="ru-RU"/>
        </a:p>
      </dgm:t>
    </dgm:pt>
    <dgm:pt modelId="{BBCE51E9-4344-4800-A5B5-F6197047959B}" type="sibTrans" cxnId="{FD367019-2CDE-4518-8175-678FCF8F23B5}">
      <dgm:prSet/>
      <dgm:spPr/>
      <dgm:t>
        <a:bodyPr/>
        <a:lstStyle/>
        <a:p>
          <a:endParaRPr lang="ru-RU"/>
        </a:p>
      </dgm:t>
    </dgm:pt>
    <dgm:pt modelId="{27A7A8CF-7C20-4339-B1FB-6A1677DBF999}">
      <dgm:prSet custT="1"/>
      <dgm:spPr/>
      <dgm:t>
        <a:bodyPr/>
        <a:lstStyle/>
        <a:p>
          <a:r>
            <a:rPr lang="uk-UA" sz="1800" dirty="0" smtClean="0"/>
            <a:t>6) контроль з боку органів судової влади; </a:t>
          </a:r>
          <a:endParaRPr lang="ru-RU" sz="1800" dirty="0"/>
        </a:p>
      </dgm:t>
    </dgm:pt>
    <dgm:pt modelId="{B0A53687-5550-48AA-97DD-18F2F10DB401}" type="parTrans" cxnId="{F2B861C6-799E-4CF9-BF77-D177012E26D8}">
      <dgm:prSet/>
      <dgm:spPr/>
      <dgm:t>
        <a:bodyPr/>
        <a:lstStyle/>
        <a:p>
          <a:endParaRPr lang="ru-RU"/>
        </a:p>
      </dgm:t>
    </dgm:pt>
    <dgm:pt modelId="{6FCEE499-CFC1-4458-B6BF-01DBB167A7DC}" type="sibTrans" cxnId="{F2B861C6-799E-4CF9-BF77-D177012E26D8}">
      <dgm:prSet/>
      <dgm:spPr/>
      <dgm:t>
        <a:bodyPr/>
        <a:lstStyle/>
        <a:p>
          <a:endParaRPr lang="ru-RU"/>
        </a:p>
      </dgm:t>
    </dgm:pt>
    <dgm:pt modelId="{E4CB4B67-91D4-4A60-AF4C-C474F45A129A}">
      <dgm:prSet custT="1"/>
      <dgm:spPr/>
      <dgm:t>
        <a:bodyPr/>
        <a:lstStyle/>
        <a:p>
          <a:r>
            <a:rPr lang="uk-UA" sz="1800" dirty="0" smtClean="0"/>
            <a:t>7) контроль з боку органів місцевого самоврядування; </a:t>
          </a:r>
          <a:endParaRPr lang="ru-RU" sz="1800" dirty="0"/>
        </a:p>
      </dgm:t>
    </dgm:pt>
    <dgm:pt modelId="{45C0BDD1-E311-4288-B3AD-4B21FED22EC2}" type="parTrans" cxnId="{F51088BD-5625-41E8-BB87-D329A06976B7}">
      <dgm:prSet/>
      <dgm:spPr/>
      <dgm:t>
        <a:bodyPr/>
        <a:lstStyle/>
        <a:p>
          <a:endParaRPr lang="ru-RU"/>
        </a:p>
      </dgm:t>
    </dgm:pt>
    <dgm:pt modelId="{B1719A82-FF80-495B-8FC6-0743F3B996F9}" type="sibTrans" cxnId="{F51088BD-5625-41E8-BB87-D329A06976B7}">
      <dgm:prSet/>
      <dgm:spPr/>
      <dgm:t>
        <a:bodyPr/>
        <a:lstStyle/>
        <a:p>
          <a:endParaRPr lang="ru-RU"/>
        </a:p>
      </dgm:t>
    </dgm:pt>
    <dgm:pt modelId="{4450E73B-282F-4ED2-A771-80250B53D205}">
      <dgm:prSet custT="1"/>
      <dgm:spPr/>
      <dgm:t>
        <a:bodyPr/>
        <a:lstStyle/>
        <a:p>
          <a:r>
            <a:rPr lang="uk-UA" sz="1800" dirty="0" smtClean="0"/>
            <a:t>8) контроль з боку громадськості (громадський контроль);</a:t>
          </a:r>
          <a:endParaRPr lang="ru-RU" sz="1800" dirty="0"/>
        </a:p>
      </dgm:t>
    </dgm:pt>
    <dgm:pt modelId="{DD6B4A4F-A6EB-481C-806D-398A835F54C1}" type="parTrans" cxnId="{25FC299F-7EB8-48A1-B10A-F052F2AB8250}">
      <dgm:prSet/>
      <dgm:spPr/>
      <dgm:t>
        <a:bodyPr/>
        <a:lstStyle/>
        <a:p>
          <a:endParaRPr lang="ru-RU"/>
        </a:p>
      </dgm:t>
    </dgm:pt>
    <dgm:pt modelId="{FD6F78BC-C278-4591-B268-BDDC5B056904}" type="sibTrans" cxnId="{25FC299F-7EB8-48A1-B10A-F052F2AB8250}">
      <dgm:prSet/>
      <dgm:spPr/>
      <dgm:t>
        <a:bodyPr/>
        <a:lstStyle/>
        <a:p>
          <a:endParaRPr lang="ru-RU"/>
        </a:p>
      </dgm:t>
    </dgm:pt>
    <dgm:pt modelId="{8CA5E01D-3C3C-4FCF-AA27-4D17AA04A0DB}" type="pres">
      <dgm:prSet presAssocID="{36B30A08-ED5B-43F1-99FD-546E3933B3D2}" presName="linear" presStyleCnt="0">
        <dgm:presLayoutVars>
          <dgm:animLvl val="lvl"/>
          <dgm:resizeHandles val="exact"/>
        </dgm:presLayoutVars>
      </dgm:prSet>
      <dgm:spPr/>
      <dgm:t>
        <a:bodyPr/>
        <a:lstStyle/>
        <a:p>
          <a:endParaRPr lang="ru-RU"/>
        </a:p>
      </dgm:t>
    </dgm:pt>
    <dgm:pt modelId="{BA38D169-D791-4828-80B5-953A61C28D80}" type="pres">
      <dgm:prSet presAssocID="{C4A11AA4-FCFE-4A36-B51B-96A394184B5C}" presName="parentText" presStyleLbl="node1" presStyleIdx="0" presStyleCnt="1" custScaleY="320770">
        <dgm:presLayoutVars>
          <dgm:chMax val="0"/>
          <dgm:bulletEnabled val="1"/>
        </dgm:presLayoutVars>
      </dgm:prSet>
      <dgm:spPr/>
      <dgm:t>
        <a:bodyPr/>
        <a:lstStyle/>
        <a:p>
          <a:endParaRPr lang="ru-RU"/>
        </a:p>
      </dgm:t>
    </dgm:pt>
    <dgm:pt modelId="{09CA4B94-DB69-4741-B809-BDDC7B5CA84E}" type="pres">
      <dgm:prSet presAssocID="{C4A11AA4-FCFE-4A36-B51B-96A394184B5C}" presName="childText" presStyleLbl="revTx" presStyleIdx="0" presStyleCnt="1">
        <dgm:presLayoutVars>
          <dgm:bulletEnabled val="1"/>
        </dgm:presLayoutVars>
      </dgm:prSet>
      <dgm:spPr/>
      <dgm:t>
        <a:bodyPr/>
        <a:lstStyle/>
        <a:p>
          <a:endParaRPr lang="ru-RU"/>
        </a:p>
      </dgm:t>
    </dgm:pt>
  </dgm:ptLst>
  <dgm:cxnLst>
    <dgm:cxn modelId="{8CB0A700-7664-40E3-B265-4A874A63056C}" type="presOf" srcId="{B8C76C3B-E8BD-4C93-AC04-FDC6D8ECBD26}" destId="{09CA4B94-DB69-4741-B809-BDDC7B5CA84E}" srcOrd="0" destOrd="0" presId="urn:microsoft.com/office/officeart/2005/8/layout/vList2"/>
    <dgm:cxn modelId="{EA3B3872-5E89-4FD8-82E7-C4F05A6DA0D7}" type="presOf" srcId="{E4CB4B67-91D4-4A60-AF4C-C474F45A129A}" destId="{09CA4B94-DB69-4741-B809-BDDC7B5CA84E}" srcOrd="0" destOrd="6" presId="urn:microsoft.com/office/officeart/2005/8/layout/vList2"/>
    <dgm:cxn modelId="{A3B5DAD9-3F69-459F-A4A8-E0E67777AEEB}" type="presOf" srcId="{C4A11AA4-FCFE-4A36-B51B-96A394184B5C}" destId="{BA38D169-D791-4828-80B5-953A61C28D80}" srcOrd="0" destOrd="0" presId="urn:microsoft.com/office/officeart/2005/8/layout/vList2"/>
    <dgm:cxn modelId="{7301470A-3BFF-410D-BD57-4025411F6542}" srcId="{C4A11AA4-FCFE-4A36-B51B-96A394184B5C}" destId="{2E1646B0-54B6-4994-B060-F1C6A3062C68}" srcOrd="3" destOrd="0" parTransId="{A30B5D9A-8A63-47E0-B0DE-6414995124C8}" sibTransId="{4B4AF409-7A95-46DD-9797-519D79916D53}"/>
    <dgm:cxn modelId="{A4B2FEE2-A7C1-402C-8FD3-B6DE957370AF}" type="presOf" srcId="{36B30A08-ED5B-43F1-99FD-546E3933B3D2}" destId="{8CA5E01D-3C3C-4FCF-AA27-4D17AA04A0DB}" srcOrd="0" destOrd="0" presId="urn:microsoft.com/office/officeart/2005/8/layout/vList2"/>
    <dgm:cxn modelId="{9A2048C3-F209-4C02-846A-C5D4B60DD7C4}" srcId="{36B30A08-ED5B-43F1-99FD-546E3933B3D2}" destId="{C4A11AA4-FCFE-4A36-B51B-96A394184B5C}" srcOrd="0" destOrd="0" parTransId="{3A1D0160-3C5B-4A7B-A350-109323DD6D5B}" sibTransId="{B7799E6F-3992-4DC3-9DD9-4C74D1FC1E85}"/>
    <dgm:cxn modelId="{00C5DC0A-323F-4725-8D9C-B517A04ECDD6}" srcId="{C4A11AA4-FCFE-4A36-B51B-96A394184B5C}" destId="{8B558979-304E-41C8-95D9-CFB0F0274900}" srcOrd="1" destOrd="0" parTransId="{93F502CD-6402-4D33-93E6-38120D078973}" sibTransId="{9F8F9FB2-A4C7-4A98-8A64-1B8EE30CD0C9}"/>
    <dgm:cxn modelId="{468AEC07-0ABB-4346-85C6-8C2F93FA554F}" type="presOf" srcId="{2E1646B0-54B6-4994-B060-F1C6A3062C68}" destId="{09CA4B94-DB69-4741-B809-BDDC7B5CA84E}" srcOrd="0" destOrd="3" presId="urn:microsoft.com/office/officeart/2005/8/layout/vList2"/>
    <dgm:cxn modelId="{C6D70363-1B4D-42BB-9F2F-3DB585F52BCD}" type="presOf" srcId="{27A7A8CF-7C20-4339-B1FB-6A1677DBF999}" destId="{09CA4B94-DB69-4741-B809-BDDC7B5CA84E}" srcOrd="0" destOrd="5" presId="urn:microsoft.com/office/officeart/2005/8/layout/vList2"/>
    <dgm:cxn modelId="{25FC299F-7EB8-48A1-B10A-F052F2AB8250}" srcId="{C4A11AA4-FCFE-4A36-B51B-96A394184B5C}" destId="{4450E73B-282F-4ED2-A771-80250B53D205}" srcOrd="7" destOrd="0" parTransId="{DD6B4A4F-A6EB-481C-806D-398A835F54C1}" sibTransId="{FD6F78BC-C278-4591-B268-BDDC5B056904}"/>
    <dgm:cxn modelId="{E879481C-AEB6-4E18-A8E5-06A3206ABE24}" type="presOf" srcId="{4450E73B-282F-4ED2-A771-80250B53D205}" destId="{09CA4B94-DB69-4741-B809-BDDC7B5CA84E}" srcOrd="0" destOrd="7" presId="urn:microsoft.com/office/officeart/2005/8/layout/vList2"/>
    <dgm:cxn modelId="{3AB49DBF-4786-474D-9439-D8C69DBF6EDA}" srcId="{C4A11AA4-FCFE-4A36-B51B-96A394184B5C}" destId="{B8C76C3B-E8BD-4C93-AC04-FDC6D8ECBD26}" srcOrd="0" destOrd="0" parTransId="{FD2FA155-CDAE-4618-A9B7-286F07F3D618}" sibTransId="{609ACA04-2852-418D-BC50-E582B38E3165}"/>
    <dgm:cxn modelId="{F2B861C6-799E-4CF9-BF77-D177012E26D8}" srcId="{C4A11AA4-FCFE-4A36-B51B-96A394184B5C}" destId="{27A7A8CF-7C20-4339-B1FB-6A1677DBF999}" srcOrd="5" destOrd="0" parTransId="{B0A53687-5550-48AA-97DD-18F2F10DB401}" sibTransId="{6FCEE499-CFC1-4458-B6BF-01DBB167A7DC}"/>
    <dgm:cxn modelId="{A41E410E-4A31-4940-982D-75F7920485CF}" type="presOf" srcId="{8B558979-304E-41C8-95D9-CFB0F0274900}" destId="{09CA4B94-DB69-4741-B809-BDDC7B5CA84E}" srcOrd="0" destOrd="1" presId="urn:microsoft.com/office/officeart/2005/8/layout/vList2"/>
    <dgm:cxn modelId="{9E2A418C-57BA-4D4E-B714-D8FDD502DAE3}" type="presOf" srcId="{51097418-A6FE-4C2A-A690-8C41732EF414}" destId="{09CA4B94-DB69-4741-B809-BDDC7B5CA84E}" srcOrd="0" destOrd="2" presId="urn:microsoft.com/office/officeart/2005/8/layout/vList2"/>
    <dgm:cxn modelId="{01FF1C88-2B78-4660-95F3-E7D4350E697A}" type="presOf" srcId="{0A3A0426-9B5E-4C75-852F-0A6DBA5B9813}" destId="{09CA4B94-DB69-4741-B809-BDDC7B5CA84E}" srcOrd="0" destOrd="4" presId="urn:microsoft.com/office/officeart/2005/8/layout/vList2"/>
    <dgm:cxn modelId="{FD367019-2CDE-4518-8175-678FCF8F23B5}" srcId="{C4A11AA4-FCFE-4A36-B51B-96A394184B5C}" destId="{0A3A0426-9B5E-4C75-852F-0A6DBA5B9813}" srcOrd="4" destOrd="0" parTransId="{44017FD9-384E-4284-A56A-82AC15F4B8FA}" sibTransId="{BBCE51E9-4344-4800-A5B5-F6197047959B}"/>
    <dgm:cxn modelId="{F51088BD-5625-41E8-BB87-D329A06976B7}" srcId="{C4A11AA4-FCFE-4A36-B51B-96A394184B5C}" destId="{E4CB4B67-91D4-4A60-AF4C-C474F45A129A}" srcOrd="6" destOrd="0" parTransId="{45C0BDD1-E311-4288-B3AD-4B21FED22EC2}" sibTransId="{B1719A82-FF80-495B-8FC6-0743F3B996F9}"/>
    <dgm:cxn modelId="{4DAA3055-0AD2-4220-B468-F27B1BAC334F}" srcId="{C4A11AA4-FCFE-4A36-B51B-96A394184B5C}" destId="{51097418-A6FE-4C2A-A690-8C41732EF414}" srcOrd="2" destOrd="0" parTransId="{1EB01533-ADCB-4553-8AD0-AC63C9E3E32B}" sibTransId="{1CCA27CB-B503-48C7-BA5C-ECD492B2020E}"/>
    <dgm:cxn modelId="{A598C4A5-8F19-4ABC-90F5-640B2FA40662}" type="presParOf" srcId="{8CA5E01D-3C3C-4FCF-AA27-4D17AA04A0DB}" destId="{BA38D169-D791-4828-80B5-953A61C28D80}" srcOrd="0" destOrd="0" presId="urn:microsoft.com/office/officeart/2005/8/layout/vList2"/>
    <dgm:cxn modelId="{DA3FBA98-23BE-4060-9F95-5E653F25C445}" type="presParOf" srcId="{8CA5E01D-3C3C-4FCF-AA27-4D17AA04A0DB}" destId="{09CA4B94-DB69-4741-B809-BDDC7B5CA84E}"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6CCE689-5AD7-4111-9AEA-C1DB44107667}"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ru-RU"/>
        </a:p>
      </dgm:t>
    </dgm:pt>
    <dgm:pt modelId="{D4860061-E9E0-40EA-9CC0-DDB7DB365F0E}">
      <dgm:prSet phldrT="[Текст]" custT="1"/>
      <dgm:spPr/>
      <dgm:t>
        <a:bodyPr/>
        <a:lstStyle/>
        <a:p>
          <a:r>
            <a:rPr lang="uk-UA" sz="1400" b="1" dirty="0" smtClean="0"/>
            <a:t>Залежно від належності суб’єкта до державних або громадських структур</a:t>
          </a:r>
          <a:r>
            <a:rPr lang="uk-UA" sz="1400" dirty="0" smtClean="0"/>
            <a:t> виділяють: </a:t>
          </a:r>
          <a:endParaRPr lang="ru-RU" sz="1400" dirty="0"/>
        </a:p>
      </dgm:t>
    </dgm:pt>
    <dgm:pt modelId="{F5240EBA-8553-42F0-A2F5-AFAFDC2165A4}" type="parTrans" cxnId="{71D1CA71-DF11-41E6-9437-169E4E41955D}">
      <dgm:prSet/>
      <dgm:spPr/>
      <dgm:t>
        <a:bodyPr/>
        <a:lstStyle/>
        <a:p>
          <a:endParaRPr lang="ru-RU"/>
        </a:p>
      </dgm:t>
    </dgm:pt>
    <dgm:pt modelId="{EA18493F-7733-4F3B-8C7B-60D9B52C4F64}" type="sibTrans" cxnId="{71D1CA71-DF11-41E6-9437-169E4E41955D}">
      <dgm:prSet/>
      <dgm:spPr/>
      <dgm:t>
        <a:bodyPr/>
        <a:lstStyle/>
        <a:p>
          <a:endParaRPr lang="ru-RU"/>
        </a:p>
      </dgm:t>
    </dgm:pt>
    <dgm:pt modelId="{B58E6882-9A63-4443-A4D2-818C120717C1}">
      <dgm:prSet phldrT="[Текст]" custT="1"/>
      <dgm:spPr/>
      <dgm:t>
        <a:bodyPr/>
        <a:lstStyle/>
        <a:p>
          <a:r>
            <a:rPr lang="uk-UA" sz="1400" b="1" dirty="0" smtClean="0"/>
            <a:t>державний контроль; </a:t>
          </a:r>
          <a:endParaRPr lang="ru-RU" sz="1400" b="1" dirty="0"/>
        </a:p>
      </dgm:t>
    </dgm:pt>
    <dgm:pt modelId="{93582ABD-A6F1-42F7-9821-809DA47D1BCE}" type="parTrans" cxnId="{E9687F49-CEFC-472D-B15E-47C2611434BF}">
      <dgm:prSet/>
      <dgm:spPr/>
      <dgm:t>
        <a:bodyPr/>
        <a:lstStyle/>
        <a:p>
          <a:endParaRPr lang="ru-RU"/>
        </a:p>
      </dgm:t>
    </dgm:pt>
    <dgm:pt modelId="{A0FB953B-9334-40B1-92D6-13446A70E4D5}" type="sibTrans" cxnId="{E9687F49-CEFC-472D-B15E-47C2611434BF}">
      <dgm:prSet/>
      <dgm:spPr/>
      <dgm:t>
        <a:bodyPr/>
        <a:lstStyle/>
        <a:p>
          <a:endParaRPr lang="ru-RU"/>
        </a:p>
      </dgm:t>
    </dgm:pt>
    <dgm:pt modelId="{BBA32EAD-AD3C-4B7A-94D8-F57B2378572F}">
      <dgm:prSet phldrT="[Текст]" custT="1"/>
      <dgm:spPr/>
      <dgm:t>
        <a:bodyPr/>
        <a:lstStyle/>
        <a:p>
          <a:r>
            <a:rPr lang="uk-UA" sz="1400" b="1" dirty="0" smtClean="0"/>
            <a:t> громадський контроль.</a:t>
          </a:r>
          <a:endParaRPr lang="ru-RU" sz="1400" b="1" dirty="0"/>
        </a:p>
      </dgm:t>
    </dgm:pt>
    <dgm:pt modelId="{633CA0CD-8384-49C2-AA88-23E45042079A}" type="parTrans" cxnId="{628DB750-0FF6-4210-A893-9B600FA6FFE4}">
      <dgm:prSet/>
      <dgm:spPr/>
      <dgm:t>
        <a:bodyPr/>
        <a:lstStyle/>
        <a:p>
          <a:endParaRPr lang="ru-RU"/>
        </a:p>
      </dgm:t>
    </dgm:pt>
    <dgm:pt modelId="{D1690DDE-A7E3-4A66-AFAB-C77013D79A90}" type="sibTrans" cxnId="{628DB750-0FF6-4210-A893-9B600FA6FFE4}">
      <dgm:prSet/>
      <dgm:spPr/>
      <dgm:t>
        <a:bodyPr/>
        <a:lstStyle/>
        <a:p>
          <a:endParaRPr lang="ru-RU"/>
        </a:p>
      </dgm:t>
    </dgm:pt>
    <dgm:pt modelId="{3143BAB4-3BF4-49C1-9F9A-2797D1FD719B}">
      <dgm:prSet phldrT="[Текст]" custT="1"/>
      <dgm:spPr/>
      <dgm:t>
        <a:bodyPr/>
        <a:lstStyle/>
        <a:p>
          <a:r>
            <a:rPr lang="uk-UA" sz="1400" b="1" dirty="0" smtClean="0"/>
            <a:t>Залежно від призначення контролю</a:t>
          </a:r>
          <a:r>
            <a:rPr lang="uk-UA" sz="1400" dirty="0" smtClean="0"/>
            <a:t> виділяють: </a:t>
          </a:r>
          <a:endParaRPr lang="ru-RU" sz="1400" dirty="0"/>
        </a:p>
      </dgm:t>
    </dgm:pt>
    <dgm:pt modelId="{37606B0D-9B6E-48FA-9DA9-D700D53951E3}" type="parTrans" cxnId="{0CA419B5-101A-4F86-B803-B95C3D4CF184}">
      <dgm:prSet/>
      <dgm:spPr/>
      <dgm:t>
        <a:bodyPr/>
        <a:lstStyle/>
        <a:p>
          <a:endParaRPr lang="ru-RU"/>
        </a:p>
      </dgm:t>
    </dgm:pt>
    <dgm:pt modelId="{B07C0FAF-4458-489D-849F-941AEDC81DA7}" type="sibTrans" cxnId="{0CA419B5-101A-4F86-B803-B95C3D4CF184}">
      <dgm:prSet/>
      <dgm:spPr/>
      <dgm:t>
        <a:bodyPr/>
        <a:lstStyle/>
        <a:p>
          <a:endParaRPr lang="ru-RU"/>
        </a:p>
      </dgm:t>
    </dgm:pt>
    <dgm:pt modelId="{95EA700D-CDC0-423A-8606-6ADDF9747598}">
      <dgm:prSet phldrT="[Текст]" custT="1"/>
      <dgm:spPr/>
      <dgm:t>
        <a:bodyPr/>
        <a:lstStyle/>
        <a:p>
          <a:r>
            <a:rPr lang="uk-UA" sz="1400" b="1" dirty="0" smtClean="0"/>
            <a:t>загальний</a:t>
          </a:r>
          <a:r>
            <a:rPr lang="uk-UA" sz="1400" dirty="0" smtClean="0"/>
            <a:t>, що охоплює всі сторони діяльності контрольованого суб’єкта; </a:t>
          </a:r>
          <a:endParaRPr lang="ru-RU" sz="1400" dirty="0"/>
        </a:p>
      </dgm:t>
    </dgm:pt>
    <dgm:pt modelId="{3D2F6035-E100-452B-963B-DC79E0194E41}" type="parTrans" cxnId="{0BA1DE27-212F-489B-8B8E-2F05803BC3C1}">
      <dgm:prSet/>
      <dgm:spPr/>
      <dgm:t>
        <a:bodyPr/>
        <a:lstStyle/>
        <a:p>
          <a:endParaRPr lang="ru-RU"/>
        </a:p>
      </dgm:t>
    </dgm:pt>
    <dgm:pt modelId="{2CB65D42-206D-4925-A060-464C7BFD33B3}" type="sibTrans" cxnId="{0BA1DE27-212F-489B-8B8E-2F05803BC3C1}">
      <dgm:prSet/>
      <dgm:spPr/>
      <dgm:t>
        <a:bodyPr/>
        <a:lstStyle/>
        <a:p>
          <a:endParaRPr lang="ru-RU"/>
        </a:p>
      </dgm:t>
    </dgm:pt>
    <dgm:pt modelId="{D3C73092-8174-47C7-9D35-AB4DBB8924B8}">
      <dgm:prSet phldrT="[Текст]" custT="1"/>
      <dgm:spPr/>
      <dgm:t>
        <a:bodyPr/>
        <a:lstStyle/>
        <a:p>
          <a:r>
            <a:rPr lang="uk-UA" sz="1400" b="1" dirty="0" smtClean="0"/>
            <a:t>цільовий</a:t>
          </a:r>
          <a:r>
            <a:rPr lang="uk-UA" sz="1400" dirty="0" smtClean="0"/>
            <a:t> контроль окремого напрямку роботи.</a:t>
          </a:r>
          <a:endParaRPr lang="ru-RU" sz="1400" dirty="0"/>
        </a:p>
      </dgm:t>
    </dgm:pt>
    <dgm:pt modelId="{D53A434F-080F-4226-BACB-2539E43A2806}" type="parTrans" cxnId="{672C28E7-7345-49D6-8006-D8A69CC6D63F}">
      <dgm:prSet/>
      <dgm:spPr/>
      <dgm:t>
        <a:bodyPr/>
        <a:lstStyle/>
        <a:p>
          <a:endParaRPr lang="ru-RU"/>
        </a:p>
      </dgm:t>
    </dgm:pt>
    <dgm:pt modelId="{D92F14CC-862B-4ED6-8EBD-4DE9B8FB13A6}" type="sibTrans" cxnId="{672C28E7-7345-49D6-8006-D8A69CC6D63F}">
      <dgm:prSet/>
      <dgm:spPr/>
      <dgm:t>
        <a:bodyPr/>
        <a:lstStyle/>
        <a:p>
          <a:endParaRPr lang="ru-RU"/>
        </a:p>
      </dgm:t>
    </dgm:pt>
    <dgm:pt modelId="{84F80BCB-2CC9-4F8F-9180-FF1C276B61CA}">
      <dgm:prSet custT="1"/>
      <dgm:spPr/>
      <dgm:t>
        <a:bodyPr/>
        <a:lstStyle/>
        <a:p>
          <a:r>
            <a:rPr lang="uk-UA" sz="1400" b="1" dirty="0" smtClean="0"/>
            <a:t>Залежно від управлінської стадії</a:t>
          </a:r>
          <a:r>
            <a:rPr lang="uk-UA" sz="1400" dirty="0" smtClean="0"/>
            <a:t>, на якій здійснюється контроль, виділяють: </a:t>
          </a:r>
          <a:endParaRPr lang="ru-RU" sz="1400" dirty="0"/>
        </a:p>
      </dgm:t>
    </dgm:pt>
    <dgm:pt modelId="{5B2A5B91-5A72-42B8-B298-444A3D240076}" type="parTrans" cxnId="{FC6AB725-5174-4FD0-A906-B175B0F348B2}">
      <dgm:prSet/>
      <dgm:spPr/>
      <dgm:t>
        <a:bodyPr/>
        <a:lstStyle/>
        <a:p>
          <a:endParaRPr lang="ru-RU"/>
        </a:p>
      </dgm:t>
    </dgm:pt>
    <dgm:pt modelId="{A7E623DE-83A7-459C-BF76-BA8912BB18AB}" type="sibTrans" cxnId="{FC6AB725-5174-4FD0-A906-B175B0F348B2}">
      <dgm:prSet/>
      <dgm:spPr/>
      <dgm:t>
        <a:bodyPr/>
        <a:lstStyle/>
        <a:p>
          <a:endParaRPr lang="ru-RU"/>
        </a:p>
      </dgm:t>
    </dgm:pt>
    <dgm:pt modelId="{A10A4B02-A39F-4015-8578-49D13D631F8C}">
      <dgm:prSet custT="1"/>
      <dgm:spPr/>
      <dgm:t>
        <a:bodyPr/>
        <a:lstStyle/>
        <a:p>
          <a:r>
            <a:rPr lang="uk-UA" sz="1400" b="1" dirty="0" smtClean="0"/>
            <a:t>попередній контроль</a:t>
          </a:r>
          <a:r>
            <a:rPr lang="uk-UA" sz="1400" dirty="0" smtClean="0"/>
            <a:t>, що має на меті не допустити прийняття незаконних рішень органами публічної адміністрації; </a:t>
          </a:r>
          <a:endParaRPr lang="ru-RU" sz="1400" dirty="0"/>
        </a:p>
      </dgm:t>
    </dgm:pt>
    <dgm:pt modelId="{D242FEBB-3918-4F49-9585-9E1EB850D736}" type="parTrans" cxnId="{C6D1D655-B0A7-4EC1-846C-77930368D0B6}">
      <dgm:prSet/>
      <dgm:spPr/>
      <dgm:t>
        <a:bodyPr/>
        <a:lstStyle/>
        <a:p>
          <a:endParaRPr lang="ru-RU"/>
        </a:p>
      </dgm:t>
    </dgm:pt>
    <dgm:pt modelId="{7911A228-1587-4DB6-B9EC-0DE3F09E56A8}" type="sibTrans" cxnId="{C6D1D655-B0A7-4EC1-846C-77930368D0B6}">
      <dgm:prSet/>
      <dgm:spPr/>
      <dgm:t>
        <a:bodyPr/>
        <a:lstStyle/>
        <a:p>
          <a:endParaRPr lang="ru-RU"/>
        </a:p>
      </dgm:t>
    </dgm:pt>
    <dgm:pt modelId="{C3CF6404-3659-4362-8E9B-AED74FDBA29B}">
      <dgm:prSet custT="1"/>
      <dgm:spPr/>
      <dgm:t>
        <a:bodyPr/>
        <a:lstStyle/>
        <a:p>
          <a:r>
            <a:rPr lang="uk-UA" sz="1400" dirty="0" smtClean="0"/>
            <a:t> </a:t>
          </a:r>
          <a:r>
            <a:rPr lang="uk-UA" sz="1400" b="1" dirty="0" smtClean="0"/>
            <a:t>поточний</a:t>
          </a:r>
          <a:r>
            <a:rPr lang="uk-UA" sz="1400" dirty="0" smtClean="0"/>
            <a:t> (оперативний) контроль – спрямований на перевірку виконання суб’єктами владних повноважень, поставлених перед ними завдань і виконання ними своїх функцій; </a:t>
          </a:r>
          <a:endParaRPr lang="ru-RU" sz="1400" dirty="0"/>
        </a:p>
      </dgm:t>
    </dgm:pt>
    <dgm:pt modelId="{23B4B32B-AE6D-4264-A05C-908B7DCCF4A4}" type="parTrans" cxnId="{28E0D9C9-D08D-4D24-92F9-8B9A120E93BE}">
      <dgm:prSet/>
      <dgm:spPr/>
      <dgm:t>
        <a:bodyPr/>
        <a:lstStyle/>
        <a:p>
          <a:endParaRPr lang="ru-RU"/>
        </a:p>
      </dgm:t>
    </dgm:pt>
    <dgm:pt modelId="{9FD4C419-798A-47CC-8530-D42C975AD9A2}" type="sibTrans" cxnId="{28E0D9C9-D08D-4D24-92F9-8B9A120E93BE}">
      <dgm:prSet/>
      <dgm:spPr/>
      <dgm:t>
        <a:bodyPr/>
        <a:lstStyle/>
        <a:p>
          <a:endParaRPr lang="ru-RU"/>
        </a:p>
      </dgm:t>
    </dgm:pt>
    <dgm:pt modelId="{DC23CA91-DCC2-46A0-993E-1A6D464441B1}">
      <dgm:prSet custT="1"/>
      <dgm:spPr/>
      <dgm:t>
        <a:bodyPr/>
        <a:lstStyle/>
        <a:p>
          <a:r>
            <a:rPr lang="uk-UA" sz="1400" dirty="0" smtClean="0"/>
            <a:t> </a:t>
          </a:r>
          <a:r>
            <a:rPr lang="uk-UA" sz="1400" b="1" dirty="0" smtClean="0"/>
            <a:t>наступний</a:t>
          </a:r>
          <a:r>
            <a:rPr lang="uk-UA" sz="1400" dirty="0" smtClean="0"/>
            <a:t> контроль стосується перевірки вже прийнятих рішень органів публічної адміністрації.</a:t>
          </a:r>
          <a:endParaRPr lang="ru-RU" sz="1400" dirty="0"/>
        </a:p>
      </dgm:t>
    </dgm:pt>
    <dgm:pt modelId="{50028ADC-74E7-4B6C-8E4C-0CFCB1AEEBF8}" type="parTrans" cxnId="{62E23020-DB58-45AB-9A74-C32200FBC20D}">
      <dgm:prSet/>
      <dgm:spPr/>
      <dgm:t>
        <a:bodyPr/>
        <a:lstStyle/>
        <a:p>
          <a:endParaRPr lang="ru-RU"/>
        </a:p>
      </dgm:t>
    </dgm:pt>
    <dgm:pt modelId="{430B5D81-9F62-4199-ABCC-768969F815B7}" type="sibTrans" cxnId="{62E23020-DB58-45AB-9A74-C32200FBC20D}">
      <dgm:prSet/>
      <dgm:spPr/>
      <dgm:t>
        <a:bodyPr/>
        <a:lstStyle/>
        <a:p>
          <a:endParaRPr lang="ru-RU"/>
        </a:p>
      </dgm:t>
    </dgm:pt>
    <dgm:pt modelId="{0D0358D7-B34A-4C89-A396-E8A9BDCE6978}" type="pres">
      <dgm:prSet presAssocID="{16CCE689-5AD7-4111-9AEA-C1DB44107667}" presName="Name0" presStyleCnt="0">
        <dgm:presLayoutVars>
          <dgm:dir/>
          <dgm:animLvl val="lvl"/>
          <dgm:resizeHandles/>
        </dgm:presLayoutVars>
      </dgm:prSet>
      <dgm:spPr/>
      <dgm:t>
        <a:bodyPr/>
        <a:lstStyle/>
        <a:p>
          <a:endParaRPr lang="ru-RU"/>
        </a:p>
      </dgm:t>
    </dgm:pt>
    <dgm:pt modelId="{C69AAFBC-2C50-4A2D-9FCD-524C07311435}" type="pres">
      <dgm:prSet presAssocID="{D4860061-E9E0-40EA-9CC0-DDB7DB365F0E}" presName="linNode" presStyleCnt="0"/>
      <dgm:spPr/>
    </dgm:pt>
    <dgm:pt modelId="{D7AF876E-161D-4E2D-BE8D-5A39F91F902E}" type="pres">
      <dgm:prSet presAssocID="{D4860061-E9E0-40EA-9CC0-DDB7DB365F0E}" presName="parentShp" presStyleLbl="node1" presStyleIdx="0" presStyleCnt="3">
        <dgm:presLayoutVars>
          <dgm:bulletEnabled val="1"/>
        </dgm:presLayoutVars>
      </dgm:prSet>
      <dgm:spPr/>
      <dgm:t>
        <a:bodyPr/>
        <a:lstStyle/>
        <a:p>
          <a:endParaRPr lang="ru-RU"/>
        </a:p>
      </dgm:t>
    </dgm:pt>
    <dgm:pt modelId="{9F26618E-415B-409E-B20E-482DD5481D16}" type="pres">
      <dgm:prSet presAssocID="{D4860061-E9E0-40EA-9CC0-DDB7DB365F0E}" presName="childShp" presStyleLbl="bgAccFollowNode1" presStyleIdx="0" presStyleCnt="3">
        <dgm:presLayoutVars>
          <dgm:bulletEnabled val="1"/>
        </dgm:presLayoutVars>
      </dgm:prSet>
      <dgm:spPr/>
      <dgm:t>
        <a:bodyPr/>
        <a:lstStyle/>
        <a:p>
          <a:endParaRPr lang="ru-RU"/>
        </a:p>
      </dgm:t>
    </dgm:pt>
    <dgm:pt modelId="{C9E2CD81-8E10-4CF7-A73B-B6058C9C9729}" type="pres">
      <dgm:prSet presAssocID="{EA18493F-7733-4F3B-8C7B-60D9B52C4F64}" presName="spacing" presStyleCnt="0"/>
      <dgm:spPr/>
    </dgm:pt>
    <dgm:pt modelId="{34E0374D-60EA-43B0-BCF1-222C0A8BDF8F}" type="pres">
      <dgm:prSet presAssocID="{84F80BCB-2CC9-4F8F-9180-FF1C276B61CA}" presName="linNode" presStyleCnt="0"/>
      <dgm:spPr/>
    </dgm:pt>
    <dgm:pt modelId="{AFFC8CA3-48B8-474C-98EC-59D02FC08382}" type="pres">
      <dgm:prSet presAssocID="{84F80BCB-2CC9-4F8F-9180-FF1C276B61CA}" presName="parentShp" presStyleLbl="node1" presStyleIdx="1" presStyleCnt="3">
        <dgm:presLayoutVars>
          <dgm:bulletEnabled val="1"/>
        </dgm:presLayoutVars>
      </dgm:prSet>
      <dgm:spPr/>
      <dgm:t>
        <a:bodyPr/>
        <a:lstStyle/>
        <a:p>
          <a:endParaRPr lang="ru-RU"/>
        </a:p>
      </dgm:t>
    </dgm:pt>
    <dgm:pt modelId="{A16978B9-7887-4BF8-9495-03F71C28C2D3}" type="pres">
      <dgm:prSet presAssocID="{84F80BCB-2CC9-4F8F-9180-FF1C276B61CA}" presName="childShp" presStyleLbl="bgAccFollowNode1" presStyleIdx="1" presStyleCnt="3" custScaleY="261818">
        <dgm:presLayoutVars>
          <dgm:bulletEnabled val="1"/>
        </dgm:presLayoutVars>
      </dgm:prSet>
      <dgm:spPr/>
      <dgm:t>
        <a:bodyPr/>
        <a:lstStyle/>
        <a:p>
          <a:endParaRPr lang="ru-RU"/>
        </a:p>
      </dgm:t>
    </dgm:pt>
    <dgm:pt modelId="{1BC22AD0-E181-4E06-84B7-3A5C59F42699}" type="pres">
      <dgm:prSet presAssocID="{A7E623DE-83A7-459C-BF76-BA8912BB18AB}" presName="spacing" presStyleCnt="0"/>
      <dgm:spPr/>
    </dgm:pt>
    <dgm:pt modelId="{81970552-FB74-4E94-B499-21A7E9CC8E9C}" type="pres">
      <dgm:prSet presAssocID="{3143BAB4-3BF4-49C1-9F9A-2797D1FD719B}" presName="linNode" presStyleCnt="0"/>
      <dgm:spPr/>
    </dgm:pt>
    <dgm:pt modelId="{8AEC0F68-3FA1-47F4-BDE1-A7E8D8B3C2E6}" type="pres">
      <dgm:prSet presAssocID="{3143BAB4-3BF4-49C1-9F9A-2797D1FD719B}" presName="parentShp" presStyleLbl="node1" presStyleIdx="2" presStyleCnt="3">
        <dgm:presLayoutVars>
          <dgm:bulletEnabled val="1"/>
        </dgm:presLayoutVars>
      </dgm:prSet>
      <dgm:spPr/>
      <dgm:t>
        <a:bodyPr/>
        <a:lstStyle/>
        <a:p>
          <a:endParaRPr lang="ru-RU"/>
        </a:p>
      </dgm:t>
    </dgm:pt>
    <dgm:pt modelId="{20E8CABF-3825-49EF-B892-659996334772}" type="pres">
      <dgm:prSet presAssocID="{3143BAB4-3BF4-49C1-9F9A-2797D1FD719B}" presName="childShp" presStyleLbl="bgAccFollowNode1" presStyleIdx="2" presStyleCnt="3">
        <dgm:presLayoutVars>
          <dgm:bulletEnabled val="1"/>
        </dgm:presLayoutVars>
      </dgm:prSet>
      <dgm:spPr/>
      <dgm:t>
        <a:bodyPr/>
        <a:lstStyle/>
        <a:p>
          <a:endParaRPr lang="ru-RU"/>
        </a:p>
      </dgm:t>
    </dgm:pt>
  </dgm:ptLst>
  <dgm:cxnLst>
    <dgm:cxn modelId="{715F6E11-22A3-4688-A174-6348253FBAC4}" type="presOf" srcId="{D4860061-E9E0-40EA-9CC0-DDB7DB365F0E}" destId="{D7AF876E-161D-4E2D-BE8D-5A39F91F902E}" srcOrd="0" destOrd="0" presId="urn:microsoft.com/office/officeart/2005/8/layout/vList6"/>
    <dgm:cxn modelId="{0BA1DE27-212F-489B-8B8E-2F05803BC3C1}" srcId="{3143BAB4-3BF4-49C1-9F9A-2797D1FD719B}" destId="{95EA700D-CDC0-423A-8606-6ADDF9747598}" srcOrd="0" destOrd="0" parTransId="{3D2F6035-E100-452B-963B-DC79E0194E41}" sibTransId="{2CB65D42-206D-4925-A060-464C7BFD33B3}"/>
    <dgm:cxn modelId="{1D361363-23A7-4EBB-AE89-F12B9B95348A}" type="presOf" srcId="{BBA32EAD-AD3C-4B7A-94D8-F57B2378572F}" destId="{9F26618E-415B-409E-B20E-482DD5481D16}" srcOrd="0" destOrd="1" presId="urn:microsoft.com/office/officeart/2005/8/layout/vList6"/>
    <dgm:cxn modelId="{6DA369E0-118F-41A2-9529-B603A848484A}" type="presOf" srcId="{B58E6882-9A63-4443-A4D2-818C120717C1}" destId="{9F26618E-415B-409E-B20E-482DD5481D16}" srcOrd="0" destOrd="0" presId="urn:microsoft.com/office/officeart/2005/8/layout/vList6"/>
    <dgm:cxn modelId="{0CA419B5-101A-4F86-B803-B95C3D4CF184}" srcId="{16CCE689-5AD7-4111-9AEA-C1DB44107667}" destId="{3143BAB4-3BF4-49C1-9F9A-2797D1FD719B}" srcOrd="2" destOrd="0" parTransId="{37606B0D-9B6E-48FA-9DA9-D700D53951E3}" sibTransId="{B07C0FAF-4458-489D-849F-941AEDC81DA7}"/>
    <dgm:cxn modelId="{75694DE9-CE0F-4C66-9A26-45876B15228A}" type="presOf" srcId="{3143BAB4-3BF4-49C1-9F9A-2797D1FD719B}" destId="{8AEC0F68-3FA1-47F4-BDE1-A7E8D8B3C2E6}" srcOrd="0" destOrd="0" presId="urn:microsoft.com/office/officeart/2005/8/layout/vList6"/>
    <dgm:cxn modelId="{C241872D-E7A4-49BC-A132-C60CB6D1B0EF}" type="presOf" srcId="{84F80BCB-2CC9-4F8F-9180-FF1C276B61CA}" destId="{AFFC8CA3-48B8-474C-98EC-59D02FC08382}" srcOrd="0" destOrd="0" presId="urn:microsoft.com/office/officeart/2005/8/layout/vList6"/>
    <dgm:cxn modelId="{C6D1D655-B0A7-4EC1-846C-77930368D0B6}" srcId="{84F80BCB-2CC9-4F8F-9180-FF1C276B61CA}" destId="{A10A4B02-A39F-4015-8578-49D13D631F8C}" srcOrd="0" destOrd="0" parTransId="{D242FEBB-3918-4F49-9585-9E1EB850D736}" sibTransId="{7911A228-1587-4DB6-B9EC-0DE3F09E56A8}"/>
    <dgm:cxn modelId="{E9687F49-CEFC-472D-B15E-47C2611434BF}" srcId="{D4860061-E9E0-40EA-9CC0-DDB7DB365F0E}" destId="{B58E6882-9A63-4443-A4D2-818C120717C1}" srcOrd="0" destOrd="0" parTransId="{93582ABD-A6F1-42F7-9821-809DA47D1BCE}" sibTransId="{A0FB953B-9334-40B1-92D6-13446A70E4D5}"/>
    <dgm:cxn modelId="{FC6AB725-5174-4FD0-A906-B175B0F348B2}" srcId="{16CCE689-5AD7-4111-9AEA-C1DB44107667}" destId="{84F80BCB-2CC9-4F8F-9180-FF1C276B61CA}" srcOrd="1" destOrd="0" parTransId="{5B2A5B91-5A72-42B8-B298-444A3D240076}" sibTransId="{A7E623DE-83A7-459C-BF76-BA8912BB18AB}"/>
    <dgm:cxn modelId="{D9EF3884-EB06-4D18-B189-AE3EE6A93FCD}" type="presOf" srcId="{DC23CA91-DCC2-46A0-993E-1A6D464441B1}" destId="{A16978B9-7887-4BF8-9495-03F71C28C2D3}" srcOrd="0" destOrd="2" presId="urn:microsoft.com/office/officeart/2005/8/layout/vList6"/>
    <dgm:cxn modelId="{26621BA6-E99C-4D8A-A45B-CD1CF8810C68}" type="presOf" srcId="{C3CF6404-3659-4362-8E9B-AED74FDBA29B}" destId="{A16978B9-7887-4BF8-9495-03F71C28C2D3}" srcOrd="0" destOrd="1" presId="urn:microsoft.com/office/officeart/2005/8/layout/vList6"/>
    <dgm:cxn modelId="{59FEFCEE-074A-4799-8A5C-AD37C33595CC}" type="presOf" srcId="{95EA700D-CDC0-423A-8606-6ADDF9747598}" destId="{20E8CABF-3825-49EF-B892-659996334772}" srcOrd="0" destOrd="0" presId="urn:microsoft.com/office/officeart/2005/8/layout/vList6"/>
    <dgm:cxn modelId="{C85F6EA1-9729-4995-86B6-38D43DDD6533}" type="presOf" srcId="{16CCE689-5AD7-4111-9AEA-C1DB44107667}" destId="{0D0358D7-B34A-4C89-A396-E8A9BDCE6978}" srcOrd="0" destOrd="0" presId="urn:microsoft.com/office/officeart/2005/8/layout/vList6"/>
    <dgm:cxn modelId="{6F093B24-1777-4A82-933D-31640D4CECB7}" type="presOf" srcId="{D3C73092-8174-47C7-9D35-AB4DBB8924B8}" destId="{20E8CABF-3825-49EF-B892-659996334772}" srcOrd="0" destOrd="1" presId="urn:microsoft.com/office/officeart/2005/8/layout/vList6"/>
    <dgm:cxn modelId="{33FBFE1B-572A-4836-B64D-93E060DDE3A3}" type="presOf" srcId="{A10A4B02-A39F-4015-8578-49D13D631F8C}" destId="{A16978B9-7887-4BF8-9495-03F71C28C2D3}" srcOrd="0" destOrd="0" presId="urn:microsoft.com/office/officeart/2005/8/layout/vList6"/>
    <dgm:cxn modelId="{628DB750-0FF6-4210-A893-9B600FA6FFE4}" srcId="{D4860061-E9E0-40EA-9CC0-DDB7DB365F0E}" destId="{BBA32EAD-AD3C-4B7A-94D8-F57B2378572F}" srcOrd="1" destOrd="0" parTransId="{633CA0CD-8384-49C2-AA88-23E45042079A}" sibTransId="{D1690DDE-A7E3-4A66-AFAB-C77013D79A90}"/>
    <dgm:cxn modelId="{28E0D9C9-D08D-4D24-92F9-8B9A120E93BE}" srcId="{84F80BCB-2CC9-4F8F-9180-FF1C276B61CA}" destId="{C3CF6404-3659-4362-8E9B-AED74FDBA29B}" srcOrd="1" destOrd="0" parTransId="{23B4B32B-AE6D-4264-A05C-908B7DCCF4A4}" sibTransId="{9FD4C419-798A-47CC-8530-D42C975AD9A2}"/>
    <dgm:cxn modelId="{71D1CA71-DF11-41E6-9437-169E4E41955D}" srcId="{16CCE689-5AD7-4111-9AEA-C1DB44107667}" destId="{D4860061-E9E0-40EA-9CC0-DDB7DB365F0E}" srcOrd="0" destOrd="0" parTransId="{F5240EBA-8553-42F0-A2F5-AFAFDC2165A4}" sibTransId="{EA18493F-7733-4F3B-8C7B-60D9B52C4F64}"/>
    <dgm:cxn modelId="{672C28E7-7345-49D6-8006-D8A69CC6D63F}" srcId="{3143BAB4-3BF4-49C1-9F9A-2797D1FD719B}" destId="{D3C73092-8174-47C7-9D35-AB4DBB8924B8}" srcOrd="1" destOrd="0" parTransId="{D53A434F-080F-4226-BACB-2539E43A2806}" sibTransId="{D92F14CC-862B-4ED6-8EBD-4DE9B8FB13A6}"/>
    <dgm:cxn modelId="{62E23020-DB58-45AB-9A74-C32200FBC20D}" srcId="{84F80BCB-2CC9-4F8F-9180-FF1C276B61CA}" destId="{DC23CA91-DCC2-46A0-993E-1A6D464441B1}" srcOrd="2" destOrd="0" parTransId="{50028ADC-74E7-4B6C-8E4C-0CFCB1AEEBF8}" sibTransId="{430B5D81-9F62-4199-ABCC-768969F815B7}"/>
    <dgm:cxn modelId="{1E322CE4-E5F4-4D0F-91C0-7718FC5EDF2F}" type="presParOf" srcId="{0D0358D7-B34A-4C89-A396-E8A9BDCE6978}" destId="{C69AAFBC-2C50-4A2D-9FCD-524C07311435}" srcOrd="0" destOrd="0" presId="urn:microsoft.com/office/officeart/2005/8/layout/vList6"/>
    <dgm:cxn modelId="{EC1DA40B-2AFC-491C-A87E-FE07EAB51096}" type="presParOf" srcId="{C69AAFBC-2C50-4A2D-9FCD-524C07311435}" destId="{D7AF876E-161D-4E2D-BE8D-5A39F91F902E}" srcOrd="0" destOrd="0" presId="urn:microsoft.com/office/officeart/2005/8/layout/vList6"/>
    <dgm:cxn modelId="{C2989C55-C4B8-40EA-87E6-072D260AE8DE}" type="presParOf" srcId="{C69AAFBC-2C50-4A2D-9FCD-524C07311435}" destId="{9F26618E-415B-409E-B20E-482DD5481D16}" srcOrd="1" destOrd="0" presId="urn:microsoft.com/office/officeart/2005/8/layout/vList6"/>
    <dgm:cxn modelId="{B270FDA3-0D26-49F3-B11E-623084143095}" type="presParOf" srcId="{0D0358D7-B34A-4C89-A396-E8A9BDCE6978}" destId="{C9E2CD81-8E10-4CF7-A73B-B6058C9C9729}" srcOrd="1" destOrd="0" presId="urn:microsoft.com/office/officeart/2005/8/layout/vList6"/>
    <dgm:cxn modelId="{EEAF5191-0203-4AFD-8504-502E13501B54}" type="presParOf" srcId="{0D0358D7-B34A-4C89-A396-E8A9BDCE6978}" destId="{34E0374D-60EA-43B0-BCF1-222C0A8BDF8F}" srcOrd="2" destOrd="0" presId="urn:microsoft.com/office/officeart/2005/8/layout/vList6"/>
    <dgm:cxn modelId="{BB016E7D-3343-4D68-9DB1-7E83271616F2}" type="presParOf" srcId="{34E0374D-60EA-43B0-BCF1-222C0A8BDF8F}" destId="{AFFC8CA3-48B8-474C-98EC-59D02FC08382}" srcOrd="0" destOrd="0" presId="urn:microsoft.com/office/officeart/2005/8/layout/vList6"/>
    <dgm:cxn modelId="{9111AE09-ACB0-4A0A-B440-DC62D7CA9F54}" type="presParOf" srcId="{34E0374D-60EA-43B0-BCF1-222C0A8BDF8F}" destId="{A16978B9-7887-4BF8-9495-03F71C28C2D3}" srcOrd="1" destOrd="0" presId="urn:microsoft.com/office/officeart/2005/8/layout/vList6"/>
    <dgm:cxn modelId="{999E91F2-FBED-4147-87BD-D9DE8D8864D3}" type="presParOf" srcId="{0D0358D7-B34A-4C89-A396-E8A9BDCE6978}" destId="{1BC22AD0-E181-4E06-84B7-3A5C59F42699}" srcOrd="3" destOrd="0" presId="urn:microsoft.com/office/officeart/2005/8/layout/vList6"/>
    <dgm:cxn modelId="{D24F7FC5-9DB8-42EB-A87B-FEC4C61B1154}" type="presParOf" srcId="{0D0358D7-B34A-4C89-A396-E8A9BDCE6978}" destId="{81970552-FB74-4E94-B499-21A7E9CC8E9C}" srcOrd="4" destOrd="0" presId="urn:microsoft.com/office/officeart/2005/8/layout/vList6"/>
    <dgm:cxn modelId="{F06D82B3-0F28-474C-8DF0-673666B56BCD}" type="presParOf" srcId="{81970552-FB74-4E94-B499-21A7E9CC8E9C}" destId="{8AEC0F68-3FA1-47F4-BDE1-A7E8D8B3C2E6}" srcOrd="0" destOrd="0" presId="urn:microsoft.com/office/officeart/2005/8/layout/vList6"/>
    <dgm:cxn modelId="{ABDFBCA8-F5F4-44AD-88DA-DD13B798504B}" type="presParOf" srcId="{81970552-FB74-4E94-B499-21A7E9CC8E9C}" destId="{20E8CABF-3825-49EF-B892-659996334772}"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42E4144-B22E-4514-A570-A39F37EEF170}"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111F9CE9-F078-4D65-965C-AA0CDF72DE78}">
      <dgm:prSet phldrT="[Текст]" custT="1"/>
      <dgm:spPr/>
      <dgm:t>
        <a:bodyPr/>
        <a:lstStyle/>
        <a:p>
          <a:r>
            <a:rPr lang="uk-UA" sz="1400" dirty="0" smtClean="0"/>
            <a:t>Особливе місце серед видів зовнішнього контролю посідає контроль з боку органу законодавчої влади - </a:t>
          </a:r>
          <a:r>
            <a:rPr lang="ru-RU" sz="1400" b="1" i="1" dirty="0" err="1" smtClean="0"/>
            <a:t>п</a:t>
          </a:r>
          <a:r>
            <a:rPr lang="uk-UA" sz="1400" b="1" i="1" dirty="0" err="1" smtClean="0"/>
            <a:t>арламентський</a:t>
          </a:r>
          <a:r>
            <a:rPr lang="uk-UA" sz="1400" b="1" i="1" dirty="0" smtClean="0"/>
            <a:t> контроль, </a:t>
          </a:r>
          <a:r>
            <a:rPr lang="uk-UA" sz="1400" dirty="0" smtClean="0"/>
            <a:t>що</a:t>
          </a:r>
          <a:r>
            <a:rPr lang="uk-UA" sz="1400" i="1" dirty="0" smtClean="0"/>
            <a:t> </a:t>
          </a:r>
          <a:r>
            <a:rPr lang="uk-UA" sz="1400" dirty="0" smtClean="0"/>
            <a:t>здійснюється Верховною Радою України. Аналіз діяльності парламентів різних країн (не є виключенням і Україна) дозволяє виділити наступні форми контролю:</a:t>
          </a:r>
          <a:endParaRPr lang="ru-RU" sz="1400" dirty="0"/>
        </a:p>
      </dgm:t>
    </dgm:pt>
    <dgm:pt modelId="{E79083EF-DC67-4AC4-8DF7-DF0EE059C5FD}" type="parTrans" cxnId="{F7AA89EE-BA8C-4ADA-8C92-FBD932EA4EF6}">
      <dgm:prSet/>
      <dgm:spPr/>
      <dgm:t>
        <a:bodyPr/>
        <a:lstStyle/>
        <a:p>
          <a:endParaRPr lang="ru-RU"/>
        </a:p>
      </dgm:t>
    </dgm:pt>
    <dgm:pt modelId="{F57C75E7-2B17-44DF-A771-34DF87B60DAF}" type="sibTrans" cxnId="{F7AA89EE-BA8C-4ADA-8C92-FBD932EA4EF6}">
      <dgm:prSet/>
      <dgm:spPr/>
      <dgm:t>
        <a:bodyPr/>
        <a:lstStyle/>
        <a:p>
          <a:endParaRPr lang="ru-RU"/>
        </a:p>
      </dgm:t>
    </dgm:pt>
    <dgm:pt modelId="{49899EF0-A1C4-4D89-8E6F-A014AB1011C5}">
      <dgm:prSet phldrT="[Текст]" custT="1"/>
      <dgm:spPr/>
      <dgm:t>
        <a:bodyPr/>
        <a:lstStyle/>
        <a:p>
          <a:r>
            <a:rPr lang="uk-UA" sz="1400" b="1" dirty="0" smtClean="0"/>
            <a:t>1. Регулярні обговорення в парламенті звітів уряду про його діяльність за певний період</a:t>
          </a:r>
          <a:r>
            <a:rPr lang="ru-RU" sz="1400" dirty="0" smtClean="0"/>
            <a:t> (</a:t>
          </a:r>
          <a:r>
            <a:rPr lang="ru-RU" sz="1400" dirty="0" err="1" smtClean="0"/>
            <a:t>стаття</a:t>
          </a:r>
          <a:r>
            <a:rPr lang="ru-RU" sz="1400" dirty="0" smtClean="0"/>
            <a:t> 85</a:t>
          </a:r>
          <a:r>
            <a:rPr lang="uk-UA" sz="1400" dirty="0" smtClean="0"/>
            <a:t> Конституції України).</a:t>
          </a:r>
          <a:endParaRPr lang="ru-RU" sz="1400" dirty="0"/>
        </a:p>
      </dgm:t>
    </dgm:pt>
    <dgm:pt modelId="{3AE594CA-B5B6-44E7-93A5-46748236C680}" type="parTrans" cxnId="{2DDEE4F9-1333-46D6-ACFF-726A889A6A72}">
      <dgm:prSet/>
      <dgm:spPr/>
      <dgm:t>
        <a:bodyPr/>
        <a:lstStyle/>
        <a:p>
          <a:endParaRPr lang="ru-RU"/>
        </a:p>
      </dgm:t>
    </dgm:pt>
    <dgm:pt modelId="{64171982-6644-4B46-B7E0-0CB91C582401}" type="sibTrans" cxnId="{2DDEE4F9-1333-46D6-ACFF-726A889A6A72}">
      <dgm:prSet/>
      <dgm:spPr/>
      <dgm:t>
        <a:bodyPr/>
        <a:lstStyle/>
        <a:p>
          <a:endParaRPr lang="ru-RU"/>
        </a:p>
      </dgm:t>
    </dgm:pt>
    <dgm:pt modelId="{8558F0C3-9992-4C7F-9569-4E1B695D700B}">
      <dgm:prSet phldrT="[Текст]" custT="1"/>
      <dgm:spPr/>
      <dgm:t>
        <a:bodyPr/>
        <a:lstStyle/>
        <a:p>
          <a:r>
            <a:rPr lang="uk-UA" sz="1400" b="1" dirty="0" smtClean="0"/>
            <a:t>2. Постановка питання про довіру уряду, яка після відповідного голосування як наслідок може мати його відставку</a:t>
          </a:r>
          <a:r>
            <a:rPr lang="uk-UA" sz="1400" dirty="0" smtClean="0"/>
            <a:t> (стаття 87 Конституції України).</a:t>
          </a:r>
          <a:endParaRPr lang="ru-RU" sz="1400" dirty="0"/>
        </a:p>
      </dgm:t>
    </dgm:pt>
    <dgm:pt modelId="{DF7C0ECB-571B-424F-AC2C-42357769C489}" type="parTrans" cxnId="{64E19597-92E3-47CD-9671-BAC520CE69C7}">
      <dgm:prSet/>
      <dgm:spPr/>
      <dgm:t>
        <a:bodyPr/>
        <a:lstStyle/>
        <a:p>
          <a:endParaRPr lang="ru-RU"/>
        </a:p>
      </dgm:t>
    </dgm:pt>
    <dgm:pt modelId="{28BF60C2-37B8-4E51-943B-760C2184D3EC}" type="sibTrans" cxnId="{64E19597-92E3-47CD-9671-BAC520CE69C7}">
      <dgm:prSet/>
      <dgm:spPr/>
      <dgm:t>
        <a:bodyPr/>
        <a:lstStyle/>
        <a:p>
          <a:endParaRPr lang="ru-RU"/>
        </a:p>
      </dgm:t>
    </dgm:pt>
    <dgm:pt modelId="{78E9A80A-BB60-4C2B-82FA-4BF45C0670C5}">
      <dgm:prSet phldrT="[Текст]" custT="1"/>
      <dgm:spPr/>
      <dgm:t>
        <a:bodyPr/>
        <a:lstStyle/>
        <a:p>
          <a:r>
            <a:rPr lang="uk-UA" sz="1400" b="1" dirty="0" smtClean="0"/>
            <a:t>3. Інтерпеляція</a:t>
          </a:r>
          <a:r>
            <a:rPr lang="uk-UA" sz="1400" dirty="0" smtClean="0"/>
            <a:t> – сформульована депутатом або групою депутатів і подана в письмовій формі вимога до окремого міністра чи глави уряду з приводу конкретних дій або питань загальної політики (стаття 86 Конституції України).</a:t>
          </a:r>
          <a:endParaRPr lang="ru-RU" sz="1400" dirty="0"/>
        </a:p>
      </dgm:t>
    </dgm:pt>
    <dgm:pt modelId="{DBE906E0-DACD-4242-9317-D0A1252416A5}" type="parTrans" cxnId="{441B592D-49E2-4DC8-8025-882B83F79C58}">
      <dgm:prSet/>
      <dgm:spPr/>
      <dgm:t>
        <a:bodyPr/>
        <a:lstStyle/>
        <a:p>
          <a:endParaRPr lang="ru-RU"/>
        </a:p>
      </dgm:t>
    </dgm:pt>
    <dgm:pt modelId="{1BBAF31F-33BD-4A8C-9CB1-4D7DCD836CB1}" type="sibTrans" cxnId="{441B592D-49E2-4DC8-8025-882B83F79C58}">
      <dgm:prSet/>
      <dgm:spPr/>
      <dgm:t>
        <a:bodyPr/>
        <a:lstStyle/>
        <a:p>
          <a:endParaRPr lang="ru-RU"/>
        </a:p>
      </dgm:t>
    </dgm:pt>
    <dgm:pt modelId="{96EACECF-9131-4876-8C69-26AD7CAD6BAB}">
      <dgm:prSet custT="1"/>
      <dgm:spPr/>
      <dgm:t>
        <a:bodyPr/>
        <a:lstStyle/>
        <a:p>
          <a:r>
            <a:rPr lang="uk-UA" sz="1400" b="1" dirty="0" smtClean="0"/>
            <a:t>4. Діяльність омбудсмена</a:t>
          </a:r>
          <a:r>
            <a:rPr lang="uk-UA" sz="1400" dirty="0" smtClean="0"/>
            <a:t> (стаття 101 Конституції України визначає, що парламентський контроль за додержанням конституційних прав і свобод людини і громадянина та захист прав кожного на території України і в межах її юрисдикції на постійній основі здійснює Уповноважений Верховної Ради України з прав людини, який у своїй діяльності керується Конституцією України, законами України.</a:t>
          </a:r>
          <a:endParaRPr lang="ru-RU" sz="1400" dirty="0"/>
        </a:p>
      </dgm:t>
    </dgm:pt>
    <dgm:pt modelId="{BB0B83DC-C711-4FC8-A8E4-25EA41ECE93C}" type="parTrans" cxnId="{B4FFC628-B89C-4EF8-937B-097C295254F4}">
      <dgm:prSet/>
      <dgm:spPr/>
      <dgm:t>
        <a:bodyPr/>
        <a:lstStyle/>
        <a:p>
          <a:endParaRPr lang="ru-RU"/>
        </a:p>
      </dgm:t>
    </dgm:pt>
    <dgm:pt modelId="{D3C77EE2-D5AA-4A4E-8E55-A6BD9386A5CD}" type="sibTrans" cxnId="{B4FFC628-B89C-4EF8-937B-097C295254F4}">
      <dgm:prSet/>
      <dgm:spPr/>
      <dgm:t>
        <a:bodyPr/>
        <a:lstStyle/>
        <a:p>
          <a:endParaRPr lang="ru-RU"/>
        </a:p>
      </dgm:t>
    </dgm:pt>
    <dgm:pt modelId="{1BBF061E-3EB1-41EF-AAFF-9611D6D49995}" type="pres">
      <dgm:prSet presAssocID="{642E4144-B22E-4514-A570-A39F37EEF170}" presName="composite" presStyleCnt="0">
        <dgm:presLayoutVars>
          <dgm:chMax val="1"/>
          <dgm:dir/>
          <dgm:resizeHandles val="exact"/>
        </dgm:presLayoutVars>
      </dgm:prSet>
      <dgm:spPr/>
      <dgm:t>
        <a:bodyPr/>
        <a:lstStyle/>
        <a:p>
          <a:endParaRPr lang="ru-RU"/>
        </a:p>
      </dgm:t>
    </dgm:pt>
    <dgm:pt modelId="{D0D61EFF-A5CC-4AFF-864B-2E49886952C8}" type="pres">
      <dgm:prSet presAssocID="{111F9CE9-F078-4D65-965C-AA0CDF72DE78}" presName="roof" presStyleLbl="dkBgShp" presStyleIdx="0" presStyleCnt="2"/>
      <dgm:spPr/>
      <dgm:t>
        <a:bodyPr/>
        <a:lstStyle/>
        <a:p>
          <a:endParaRPr lang="ru-RU"/>
        </a:p>
      </dgm:t>
    </dgm:pt>
    <dgm:pt modelId="{161C704B-B494-44A5-93C0-FB606FA5EB99}" type="pres">
      <dgm:prSet presAssocID="{111F9CE9-F078-4D65-965C-AA0CDF72DE78}" presName="pillars" presStyleCnt="0"/>
      <dgm:spPr/>
    </dgm:pt>
    <dgm:pt modelId="{F5D9655E-F5F4-41A2-8C0F-D9277B8A107B}" type="pres">
      <dgm:prSet presAssocID="{111F9CE9-F078-4D65-965C-AA0CDF72DE78}" presName="pillar1" presStyleLbl="node1" presStyleIdx="0" presStyleCnt="4" custScaleY="99617">
        <dgm:presLayoutVars>
          <dgm:bulletEnabled val="1"/>
        </dgm:presLayoutVars>
      </dgm:prSet>
      <dgm:spPr/>
      <dgm:t>
        <a:bodyPr/>
        <a:lstStyle/>
        <a:p>
          <a:endParaRPr lang="ru-RU"/>
        </a:p>
      </dgm:t>
    </dgm:pt>
    <dgm:pt modelId="{93513D8A-A9FA-4568-999C-75F25021CCC8}" type="pres">
      <dgm:prSet presAssocID="{8558F0C3-9992-4C7F-9569-4E1B695D700B}" presName="pillarX" presStyleLbl="node1" presStyleIdx="1" presStyleCnt="4" custScaleY="109008">
        <dgm:presLayoutVars>
          <dgm:bulletEnabled val="1"/>
        </dgm:presLayoutVars>
      </dgm:prSet>
      <dgm:spPr/>
      <dgm:t>
        <a:bodyPr/>
        <a:lstStyle/>
        <a:p>
          <a:endParaRPr lang="ru-RU"/>
        </a:p>
      </dgm:t>
    </dgm:pt>
    <dgm:pt modelId="{9C9FE128-B48F-475A-9137-6589619F961D}" type="pres">
      <dgm:prSet presAssocID="{78E9A80A-BB60-4C2B-82FA-4BF45C0670C5}" presName="pillarX" presStyleLbl="node1" presStyleIdx="2" presStyleCnt="4" custScaleY="116657">
        <dgm:presLayoutVars>
          <dgm:bulletEnabled val="1"/>
        </dgm:presLayoutVars>
      </dgm:prSet>
      <dgm:spPr/>
      <dgm:t>
        <a:bodyPr/>
        <a:lstStyle/>
        <a:p>
          <a:endParaRPr lang="ru-RU"/>
        </a:p>
      </dgm:t>
    </dgm:pt>
    <dgm:pt modelId="{C6E85581-D51D-4CE6-A9B7-32D8DE9C53DB}" type="pres">
      <dgm:prSet presAssocID="{96EACECF-9131-4876-8C69-26AD7CAD6BAB}" presName="pillarX" presStyleLbl="node1" presStyleIdx="3" presStyleCnt="4" custScaleY="126391">
        <dgm:presLayoutVars>
          <dgm:bulletEnabled val="1"/>
        </dgm:presLayoutVars>
      </dgm:prSet>
      <dgm:spPr/>
      <dgm:t>
        <a:bodyPr/>
        <a:lstStyle/>
        <a:p>
          <a:endParaRPr lang="ru-RU"/>
        </a:p>
      </dgm:t>
    </dgm:pt>
    <dgm:pt modelId="{087FF7ED-51C1-4797-B715-389252A5264B}" type="pres">
      <dgm:prSet presAssocID="{111F9CE9-F078-4D65-965C-AA0CDF72DE78}" presName="base" presStyleLbl="dkBgShp" presStyleIdx="1" presStyleCnt="2"/>
      <dgm:spPr/>
    </dgm:pt>
  </dgm:ptLst>
  <dgm:cxnLst>
    <dgm:cxn modelId="{2DDEE4F9-1333-46D6-ACFF-726A889A6A72}" srcId="{111F9CE9-F078-4D65-965C-AA0CDF72DE78}" destId="{49899EF0-A1C4-4D89-8E6F-A014AB1011C5}" srcOrd="0" destOrd="0" parTransId="{3AE594CA-B5B6-44E7-93A5-46748236C680}" sibTransId="{64171982-6644-4B46-B7E0-0CB91C582401}"/>
    <dgm:cxn modelId="{64E19597-92E3-47CD-9671-BAC520CE69C7}" srcId="{111F9CE9-F078-4D65-965C-AA0CDF72DE78}" destId="{8558F0C3-9992-4C7F-9569-4E1B695D700B}" srcOrd="1" destOrd="0" parTransId="{DF7C0ECB-571B-424F-AC2C-42357769C489}" sibTransId="{28BF60C2-37B8-4E51-943B-760C2184D3EC}"/>
    <dgm:cxn modelId="{13AB3159-A7CE-49C3-B6EF-17051DB3D142}" type="presOf" srcId="{8558F0C3-9992-4C7F-9569-4E1B695D700B}" destId="{93513D8A-A9FA-4568-999C-75F25021CCC8}" srcOrd="0" destOrd="0" presId="urn:microsoft.com/office/officeart/2005/8/layout/hList3"/>
    <dgm:cxn modelId="{3B1868C0-026F-46FC-8D6D-027CDF2628AB}" type="presOf" srcId="{78E9A80A-BB60-4C2B-82FA-4BF45C0670C5}" destId="{9C9FE128-B48F-475A-9137-6589619F961D}" srcOrd="0" destOrd="0" presId="urn:microsoft.com/office/officeart/2005/8/layout/hList3"/>
    <dgm:cxn modelId="{3FD69C68-0B0B-4891-9168-8225A9DD8763}" type="presOf" srcId="{49899EF0-A1C4-4D89-8E6F-A014AB1011C5}" destId="{F5D9655E-F5F4-41A2-8C0F-D9277B8A107B}" srcOrd="0" destOrd="0" presId="urn:microsoft.com/office/officeart/2005/8/layout/hList3"/>
    <dgm:cxn modelId="{41C92B2F-CD9F-4A18-8E26-EADFE8BDA8EC}" type="presOf" srcId="{111F9CE9-F078-4D65-965C-AA0CDF72DE78}" destId="{D0D61EFF-A5CC-4AFF-864B-2E49886952C8}" srcOrd="0" destOrd="0" presId="urn:microsoft.com/office/officeart/2005/8/layout/hList3"/>
    <dgm:cxn modelId="{B4FFC628-B89C-4EF8-937B-097C295254F4}" srcId="{111F9CE9-F078-4D65-965C-AA0CDF72DE78}" destId="{96EACECF-9131-4876-8C69-26AD7CAD6BAB}" srcOrd="3" destOrd="0" parTransId="{BB0B83DC-C711-4FC8-A8E4-25EA41ECE93C}" sibTransId="{D3C77EE2-D5AA-4A4E-8E55-A6BD9386A5CD}"/>
    <dgm:cxn modelId="{2FF7FAA7-C26A-4A18-BE94-59B35330C91A}" type="presOf" srcId="{642E4144-B22E-4514-A570-A39F37EEF170}" destId="{1BBF061E-3EB1-41EF-AAFF-9611D6D49995}" srcOrd="0" destOrd="0" presId="urn:microsoft.com/office/officeart/2005/8/layout/hList3"/>
    <dgm:cxn modelId="{F7AA89EE-BA8C-4ADA-8C92-FBD932EA4EF6}" srcId="{642E4144-B22E-4514-A570-A39F37EEF170}" destId="{111F9CE9-F078-4D65-965C-AA0CDF72DE78}" srcOrd="0" destOrd="0" parTransId="{E79083EF-DC67-4AC4-8DF7-DF0EE059C5FD}" sibTransId="{F57C75E7-2B17-44DF-A771-34DF87B60DAF}"/>
    <dgm:cxn modelId="{4FF955DB-58E0-4CD2-9E6C-0895363E7E42}" type="presOf" srcId="{96EACECF-9131-4876-8C69-26AD7CAD6BAB}" destId="{C6E85581-D51D-4CE6-A9B7-32D8DE9C53DB}" srcOrd="0" destOrd="0" presId="urn:microsoft.com/office/officeart/2005/8/layout/hList3"/>
    <dgm:cxn modelId="{441B592D-49E2-4DC8-8025-882B83F79C58}" srcId="{111F9CE9-F078-4D65-965C-AA0CDF72DE78}" destId="{78E9A80A-BB60-4C2B-82FA-4BF45C0670C5}" srcOrd="2" destOrd="0" parTransId="{DBE906E0-DACD-4242-9317-D0A1252416A5}" sibTransId="{1BBAF31F-33BD-4A8C-9CB1-4D7DCD836CB1}"/>
    <dgm:cxn modelId="{DF59AFA8-F97A-4818-9C2A-347F00488264}" type="presParOf" srcId="{1BBF061E-3EB1-41EF-AAFF-9611D6D49995}" destId="{D0D61EFF-A5CC-4AFF-864B-2E49886952C8}" srcOrd="0" destOrd="0" presId="urn:microsoft.com/office/officeart/2005/8/layout/hList3"/>
    <dgm:cxn modelId="{13F808C6-66E0-4AC1-AB61-0B70A06261EF}" type="presParOf" srcId="{1BBF061E-3EB1-41EF-AAFF-9611D6D49995}" destId="{161C704B-B494-44A5-93C0-FB606FA5EB99}" srcOrd="1" destOrd="0" presId="urn:microsoft.com/office/officeart/2005/8/layout/hList3"/>
    <dgm:cxn modelId="{F6BEAD6C-01A6-4F1E-ACB9-02E9FE0D42DE}" type="presParOf" srcId="{161C704B-B494-44A5-93C0-FB606FA5EB99}" destId="{F5D9655E-F5F4-41A2-8C0F-D9277B8A107B}" srcOrd="0" destOrd="0" presId="urn:microsoft.com/office/officeart/2005/8/layout/hList3"/>
    <dgm:cxn modelId="{FF83045B-8DC2-4162-B886-9CDFC4868DAC}" type="presParOf" srcId="{161C704B-B494-44A5-93C0-FB606FA5EB99}" destId="{93513D8A-A9FA-4568-999C-75F25021CCC8}" srcOrd="1" destOrd="0" presId="urn:microsoft.com/office/officeart/2005/8/layout/hList3"/>
    <dgm:cxn modelId="{E5C76600-736D-45AD-993B-04FD7D278B30}" type="presParOf" srcId="{161C704B-B494-44A5-93C0-FB606FA5EB99}" destId="{9C9FE128-B48F-475A-9137-6589619F961D}" srcOrd="2" destOrd="0" presId="urn:microsoft.com/office/officeart/2005/8/layout/hList3"/>
    <dgm:cxn modelId="{79CB30D0-8D3B-47A1-A5D5-7F5769A7382E}" type="presParOf" srcId="{161C704B-B494-44A5-93C0-FB606FA5EB99}" destId="{C6E85581-D51D-4CE6-A9B7-32D8DE9C53DB}" srcOrd="3" destOrd="0" presId="urn:microsoft.com/office/officeart/2005/8/layout/hList3"/>
    <dgm:cxn modelId="{26DE6350-70B3-4D28-9915-706A80F91121}" type="presParOf" srcId="{1BBF061E-3EB1-41EF-AAFF-9611D6D49995}" destId="{087FF7ED-51C1-4797-B715-389252A5264B}"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D332599-03D3-4971-A743-A9D15ACF58ED}"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FA819CCA-BC24-4214-A83E-5D64E87624B9}">
      <dgm:prSet phldrT="[Текст]" custT="1"/>
      <dgm:spPr/>
      <dgm:t>
        <a:bodyPr/>
        <a:lstStyle/>
        <a:p>
          <a:r>
            <a:rPr lang="uk-UA" sz="3600" dirty="0" smtClean="0"/>
            <a:t>Також:</a:t>
          </a:r>
          <a:endParaRPr lang="ru-RU" sz="3600" dirty="0"/>
        </a:p>
      </dgm:t>
    </dgm:pt>
    <dgm:pt modelId="{6FE7B308-19FC-4DF9-837D-5092569910DD}" type="parTrans" cxnId="{33D0CE90-80FB-4422-9946-E9D57D563B6E}">
      <dgm:prSet/>
      <dgm:spPr/>
      <dgm:t>
        <a:bodyPr/>
        <a:lstStyle/>
        <a:p>
          <a:endParaRPr lang="ru-RU"/>
        </a:p>
      </dgm:t>
    </dgm:pt>
    <dgm:pt modelId="{E35F44EC-ADA8-4110-8BF3-F8DF28DE9F80}" type="sibTrans" cxnId="{33D0CE90-80FB-4422-9946-E9D57D563B6E}">
      <dgm:prSet/>
      <dgm:spPr/>
      <dgm:t>
        <a:bodyPr/>
        <a:lstStyle/>
        <a:p>
          <a:endParaRPr lang="ru-RU"/>
        </a:p>
      </dgm:t>
    </dgm:pt>
    <dgm:pt modelId="{B33CCB37-8AD2-4B13-AAA1-9C0079B0F6F3}">
      <dgm:prSet phldrT="[Текст]" custT="1"/>
      <dgm:spPr/>
      <dgm:t>
        <a:bodyPr/>
        <a:lstStyle/>
        <a:p>
          <a:r>
            <a:rPr lang="uk-UA" sz="1400" b="1" dirty="0" smtClean="0"/>
            <a:t>5. Створення та діяльність постійних комісій (комітетів) парламенту та тимчасових слідчих комісій (</a:t>
          </a:r>
          <a:r>
            <a:rPr lang="uk-UA" sz="1400" dirty="0" smtClean="0"/>
            <a:t>стаття 89 Конституції України</a:t>
          </a:r>
          <a:r>
            <a:rPr lang="uk-UA" sz="1400" b="1" dirty="0" smtClean="0"/>
            <a:t>)</a:t>
          </a:r>
          <a:r>
            <a:rPr lang="uk-UA" sz="1400" dirty="0" smtClean="0"/>
            <a:t>. Регламент Верховної Ради України визначає, що Верховна Рада може створювати, коли визнає за необхідне, </a:t>
          </a:r>
          <a:r>
            <a:rPr lang="uk-UA" sz="1400" i="1" dirty="0" smtClean="0"/>
            <a:t>тимчасові контрольні, ревізійні, слідчі комісії </a:t>
          </a:r>
          <a:r>
            <a:rPr lang="uk-UA" sz="1400" dirty="0" smtClean="0"/>
            <a:t>з будь-якого питання своєї компетенції. </a:t>
          </a:r>
          <a:endParaRPr lang="ru-RU" sz="1400" dirty="0"/>
        </a:p>
      </dgm:t>
    </dgm:pt>
    <dgm:pt modelId="{DEC61DAA-6F55-4068-BE63-AF1BA9CFB771}" type="parTrans" cxnId="{B3E739CC-FA3A-4FBC-8703-8CFB5A71575C}">
      <dgm:prSet/>
      <dgm:spPr/>
      <dgm:t>
        <a:bodyPr/>
        <a:lstStyle/>
        <a:p>
          <a:endParaRPr lang="ru-RU"/>
        </a:p>
      </dgm:t>
    </dgm:pt>
    <dgm:pt modelId="{3651BF1E-88FF-4E5F-A6ED-FE5AC060CF88}" type="sibTrans" cxnId="{B3E739CC-FA3A-4FBC-8703-8CFB5A71575C}">
      <dgm:prSet/>
      <dgm:spPr/>
      <dgm:t>
        <a:bodyPr/>
        <a:lstStyle/>
        <a:p>
          <a:endParaRPr lang="ru-RU"/>
        </a:p>
      </dgm:t>
    </dgm:pt>
    <dgm:pt modelId="{7C64E16E-65BD-4066-9722-1EC332933940}">
      <dgm:prSet phldrT="[Текст]" custT="1"/>
      <dgm:spPr/>
      <dgm:t>
        <a:bodyPr/>
        <a:lstStyle/>
        <a:p>
          <a:r>
            <a:rPr lang="uk-UA" sz="1400" b="1" dirty="0" smtClean="0"/>
            <a:t>6. Створення та діяльність інших спеціальних контролюючих органів, здебільшого у фінансовій сфері контролю (рахункових палат; спеціальних фінансових ревізорів тощо).</a:t>
          </a:r>
          <a:r>
            <a:rPr lang="uk-UA" sz="1400" dirty="0" smtClean="0"/>
            <a:t> Стаття 98 Конституції України визначає, що Рахункова палата здійснює від імені Верховної ради України контроль за використанням коштів Державного бюджету України. </a:t>
          </a:r>
          <a:endParaRPr lang="ru-RU" sz="1400" dirty="0"/>
        </a:p>
      </dgm:t>
    </dgm:pt>
    <dgm:pt modelId="{C27F8899-A5C0-470A-B310-87FFCE42F2D7}" type="parTrans" cxnId="{F213444A-0B85-4DB7-8B29-2FC0AEB6D9AE}">
      <dgm:prSet/>
      <dgm:spPr/>
      <dgm:t>
        <a:bodyPr/>
        <a:lstStyle/>
        <a:p>
          <a:endParaRPr lang="ru-RU"/>
        </a:p>
      </dgm:t>
    </dgm:pt>
    <dgm:pt modelId="{A360EC7C-26FE-4389-9253-B6AD581570BE}" type="sibTrans" cxnId="{F213444A-0B85-4DB7-8B29-2FC0AEB6D9AE}">
      <dgm:prSet/>
      <dgm:spPr/>
      <dgm:t>
        <a:bodyPr/>
        <a:lstStyle/>
        <a:p>
          <a:endParaRPr lang="ru-RU"/>
        </a:p>
      </dgm:t>
    </dgm:pt>
    <dgm:pt modelId="{4C2CF004-04E4-4D07-90F2-7268CF3B79FE}" type="pres">
      <dgm:prSet presAssocID="{6D332599-03D3-4971-A743-A9D15ACF58ED}" presName="composite" presStyleCnt="0">
        <dgm:presLayoutVars>
          <dgm:chMax val="1"/>
          <dgm:dir/>
          <dgm:resizeHandles val="exact"/>
        </dgm:presLayoutVars>
      </dgm:prSet>
      <dgm:spPr/>
      <dgm:t>
        <a:bodyPr/>
        <a:lstStyle/>
        <a:p>
          <a:endParaRPr lang="ru-RU"/>
        </a:p>
      </dgm:t>
    </dgm:pt>
    <dgm:pt modelId="{EB8480D4-95C1-405F-977B-2E984866E8DD}" type="pres">
      <dgm:prSet presAssocID="{FA819CCA-BC24-4214-A83E-5D64E87624B9}" presName="roof" presStyleLbl="dkBgShp" presStyleIdx="0" presStyleCnt="2"/>
      <dgm:spPr/>
      <dgm:t>
        <a:bodyPr/>
        <a:lstStyle/>
        <a:p>
          <a:endParaRPr lang="ru-RU"/>
        </a:p>
      </dgm:t>
    </dgm:pt>
    <dgm:pt modelId="{475BE714-2A4C-4861-8E8D-2B6597D35F5A}" type="pres">
      <dgm:prSet presAssocID="{FA819CCA-BC24-4214-A83E-5D64E87624B9}" presName="pillars" presStyleCnt="0"/>
      <dgm:spPr/>
    </dgm:pt>
    <dgm:pt modelId="{A4637FC3-CCB9-44CF-84AF-0B7469FCAB7A}" type="pres">
      <dgm:prSet presAssocID="{FA819CCA-BC24-4214-A83E-5D64E87624B9}" presName="pillar1" presStyleLbl="node1" presStyleIdx="0" presStyleCnt="2">
        <dgm:presLayoutVars>
          <dgm:bulletEnabled val="1"/>
        </dgm:presLayoutVars>
      </dgm:prSet>
      <dgm:spPr/>
      <dgm:t>
        <a:bodyPr/>
        <a:lstStyle/>
        <a:p>
          <a:endParaRPr lang="ru-RU"/>
        </a:p>
      </dgm:t>
    </dgm:pt>
    <dgm:pt modelId="{7CFBF853-C050-416B-B841-A1EA6FED1942}" type="pres">
      <dgm:prSet presAssocID="{7C64E16E-65BD-4066-9722-1EC332933940}" presName="pillarX" presStyleLbl="node1" presStyleIdx="1" presStyleCnt="2">
        <dgm:presLayoutVars>
          <dgm:bulletEnabled val="1"/>
        </dgm:presLayoutVars>
      </dgm:prSet>
      <dgm:spPr/>
      <dgm:t>
        <a:bodyPr/>
        <a:lstStyle/>
        <a:p>
          <a:endParaRPr lang="ru-RU"/>
        </a:p>
      </dgm:t>
    </dgm:pt>
    <dgm:pt modelId="{7F29DE1C-8287-4241-BF81-2430F9ED487A}" type="pres">
      <dgm:prSet presAssocID="{FA819CCA-BC24-4214-A83E-5D64E87624B9}" presName="base" presStyleLbl="dkBgShp" presStyleIdx="1" presStyleCnt="2"/>
      <dgm:spPr/>
    </dgm:pt>
  </dgm:ptLst>
  <dgm:cxnLst>
    <dgm:cxn modelId="{91188A39-391F-4B35-B40B-AE216E8BF2E5}" type="presOf" srcId="{FA819CCA-BC24-4214-A83E-5D64E87624B9}" destId="{EB8480D4-95C1-405F-977B-2E984866E8DD}" srcOrd="0" destOrd="0" presId="urn:microsoft.com/office/officeart/2005/8/layout/hList3"/>
    <dgm:cxn modelId="{68A9FC61-2A14-43B7-B45B-C52A647DB96F}" type="presOf" srcId="{7C64E16E-65BD-4066-9722-1EC332933940}" destId="{7CFBF853-C050-416B-B841-A1EA6FED1942}" srcOrd="0" destOrd="0" presId="urn:microsoft.com/office/officeart/2005/8/layout/hList3"/>
    <dgm:cxn modelId="{CD7B6844-4D1D-4537-8B86-7F4DABC34473}" type="presOf" srcId="{6D332599-03D3-4971-A743-A9D15ACF58ED}" destId="{4C2CF004-04E4-4D07-90F2-7268CF3B79FE}" srcOrd="0" destOrd="0" presId="urn:microsoft.com/office/officeart/2005/8/layout/hList3"/>
    <dgm:cxn modelId="{33D0CE90-80FB-4422-9946-E9D57D563B6E}" srcId="{6D332599-03D3-4971-A743-A9D15ACF58ED}" destId="{FA819CCA-BC24-4214-A83E-5D64E87624B9}" srcOrd="0" destOrd="0" parTransId="{6FE7B308-19FC-4DF9-837D-5092569910DD}" sibTransId="{E35F44EC-ADA8-4110-8BF3-F8DF28DE9F80}"/>
    <dgm:cxn modelId="{0D07E07A-57C9-4C07-BD5F-E35C49EC68BB}" type="presOf" srcId="{B33CCB37-8AD2-4B13-AAA1-9C0079B0F6F3}" destId="{A4637FC3-CCB9-44CF-84AF-0B7469FCAB7A}" srcOrd="0" destOrd="0" presId="urn:microsoft.com/office/officeart/2005/8/layout/hList3"/>
    <dgm:cxn modelId="{F213444A-0B85-4DB7-8B29-2FC0AEB6D9AE}" srcId="{FA819CCA-BC24-4214-A83E-5D64E87624B9}" destId="{7C64E16E-65BD-4066-9722-1EC332933940}" srcOrd="1" destOrd="0" parTransId="{C27F8899-A5C0-470A-B310-87FFCE42F2D7}" sibTransId="{A360EC7C-26FE-4389-9253-B6AD581570BE}"/>
    <dgm:cxn modelId="{B3E739CC-FA3A-4FBC-8703-8CFB5A71575C}" srcId="{FA819CCA-BC24-4214-A83E-5D64E87624B9}" destId="{B33CCB37-8AD2-4B13-AAA1-9C0079B0F6F3}" srcOrd="0" destOrd="0" parTransId="{DEC61DAA-6F55-4068-BE63-AF1BA9CFB771}" sibTransId="{3651BF1E-88FF-4E5F-A6ED-FE5AC060CF88}"/>
    <dgm:cxn modelId="{E3C318DA-217C-4890-8AD1-F06B5D3BBB5D}" type="presParOf" srcId="{4C2CF004-04E4-4D07-90F2-7268CF3B79FE}" destId="{EB8480D4-95C1-405F-977B-2E984866E8DD}" srcOrd="0" destOrd="0" presId="urn:microsoft.com/office/officeart/2005/8/layout/hList3"/>
    <dgm:cxn modelId="{34EE234F-EC36-4D22-82CF-150DFB89DCA1}" type="presParOf" srcId="{4C2CF004-04E4-4D07-90F2-7268CF3B79FE}" destId="{475BE714-2A4C-4861-8E8D-2B6597D35F5A}" srcOrd="1" destOrd="0" presId="urn:microsoft.com/office/officeart/2005/8/layout/hList3"/>
    <dgm:cxn modelId="{8D2570E4-B034-41B4-94D4-DF6450312EE4}" type="presParOf" srcId="{475BE714-2A4C-4861-8E8D-2B6597D35F5A}" destId="{A4637FC3-CCB9-44CF-84AF-0B7469FCAB7A}" srcOrd="0" destOrd="0" presId="urn:microsoft.com/office/officeart/2005/8/layout/hList3"/>
    <dgm:cxn modelId="{2471422A-EF15-4A48-85E6-DEA7AE8DE82D}" type="presParOf" srcId="{475BE714-2A4C-4861-8E8D-2B6597D35F5A}" destId="{7CFBF853-C050-416B-B841-A1EA6FED1942}" srcOrd="1" destOrd="0" presId="urn:microsoft.com/office/officeart/2005/8/layout/hList3"/>
    <dgm:cxn modelId="{E3AF6DCD-0CD8-4FD4-9346-C561F7A7D83C}" type="presParOf" srcId="{4C2CF004-04E4-4D07-90F2-7268CF3B79FE}" destId="{7F29DE1C-8287-4241-BF81-2430F9ED487A}"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B90C8BB-026B-4E91-9D0B-315DB012C04E}"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85FCA81F-F157-4457-9A96-6E1DBF46C55A}">
      <dgm:prSet phldrT="[Текст]" custT="1"/>
      <dgm:spPr/>
      <dgm:t>
        <a:bodyPr/>
        <a:lstStyle/>
        <a:p>
          <a:r>
            <a:rPr lang="uk-UA" sz="1600" b="1" dirty="0" smtClean="0"/>
            <a:t>Адміністративний нагляд - це спосіб забезпечення законності і дисципліни в публічному адмініструванні, який здійснюється спеціальними суб’єктами публічної адміністрації щодо організаційно не підпорядкованих </a:t>
          </a:r>
          <a:r>
            <a:rPr lang="uk-UA" sz="1600" b="1" dirty="0" err="1" smtClean="0"/>
            <a:t>об'єктів.О</a:t>
          </a:r>
          <a:r>
            <a:rPr lang="uk-UA" i="1" dirty="0" err="1" smtClean="0"/>
            <a:t>бливості</a:t>
          </a:r>
          <a:r>
            <a:rPr lang="uk-UA" i="1" dirty="0" smtClean="0"/>
            <a:t> адміністративного нагляду:</a:t>
          </a:r>
          <a:endParaRPr lang="ru-RU" sz="1600" dirty="0"/>
        </a:p>
      </dgm:t>
    </dgm:pt>
    <dgm:pt modelId="{54E24B0E-5E73-4824-A983-ED57A9D71C7F}" type="parTrans" cxnId="{68840AF1-EA3D-4AB2-9237-3451D8E18AE1}">
      <dgm:prSet/>
      <dgm:spPr/>
      <dgm:t>
        <a:bodyPr/>
        <a:lstStyle/>
        <a:p>
          <a:endParaRPr lang="ru-RU"/>
        </a:p>
      </dgm:t>
    </dgm:pt>
    <dgm:pt modelId="{835AF7A9-62C3-4D88-A7C6-FA6F96F952A9}" type="sibTrans" cxnId="{68840AF1-EA3D-4AB2-9237-3451D8E18AE1}">
      <dgm:prSet/>
      <dgm:spPr/>
      <dgm:t>
        <a:bodyPr/>
        <a:lstStyle/>
        <a:p>
          <a:endParaRPr lang="ru-RU"/>
        </a:p>
      </dgm:t>
    </dgm:pt>
    <dgm:pt modelId="{04685EFD-955E-4B40-9649-8301C4BCF19B}">
      <dgm:prSet phldrT="[Текст]" custT="1"/>
      <dgm:spPr/>
      <dgm:t>
        <a:bodyPr/>
        <a:lstStyle/>
        <a:p>
          <a:r>
            <a:rPr lang="uk-UA" sz="1600" dirty="0" smtClean="0"/>
            <a:t>Відсутність організаційної підпорядкованості між суб'єктом та об'єктом нагляду.</a:t>
          </a:r>
          <a:endParaRPr lang="ru-RU" sz="1600" dirty="0"/>
        </a:p>
      </dgm:t>
    </dgm:pt>
    <dgm:pt modelId="{9444D65F-BDB2-451F-8033-9462606EE31D}" type="parTrans" cxnId="{DBD84B5E-6123-4A5D-8B25-AFDBF4C65D1F}">
      <dgm:prSet/>
      <dgm:spPr/>
      <dgm:t>
        <a:bodyPr/>
        <a:lstStyle/>
        <a:p>
          <a:endParaRPr lang="ru-RU"/>
        </a:p>
      </dgm:t>
    </dgm:pt>
    <dgm:pt modelId="{630904B7-D3E2-45BD-8046-B953171D0BEC}" type="sibTrans" cxnId="{DBD84B5E-6123-4A5D-8B25-AFDBF4C65D1F}">
      <dgm:prSet/>
      <dgm:spPr/>
      <dgm:t>
        <a:bodyPr/>
        <a:lstStyle/>
        <a:p>
          <a:endParaRPr lang="ru-RU"/>
        </a:p>
      </dgm:t>
    </dgm:pt>
    <dgm:pt modelId="{B8497329-09BB-418A-B61E-6A97D66B5813}">
      <dgm:prSet phldrT="[Текст]" custT="1"/>
      <dgm:spPr/>
      <dgm:t>
        <a:bodyPr/>
        <a:lstStyle/>
        <a:p>
          <a:r>
            <a:rPr lang="uk-UA" sz="1600" dirty="0" smtClean="0"/>
            <a:t>Спеціалізований характер, який проявляється в нагляді за дотриманням спеціальних правил.</a:t>
          </a:r>
          <a:endParaRPr lang="ru-RU" sz="1600" dirty="0"/>
        </a:p>
      </dgm:t>
    </dgm:pt>
    <dgm:pt modelId="{E5A269B7-6A9D-406D-9465-6A47F93E75FD}" type="parTrans" cxnId="{A4046E1D-D1A3-412E-9B20-E838DA83EDCE}">
      <dgm:prSet/>
      <dgm:spPr/>
      <dgm:t>
        <a:bodyPr/>
        <a:lstStyle/>
        <a:p>
          <a:endParaRPr lang="ru-RU"/>
        </a:p>
      </dgm:t>
    </dgm:pt>
    <dgm:pt modelId="{DB0F2644-F413-4488-8519-A555FAA2E332}" type="sibTrans" cxnId="{A4046E1D-D1A3-412E-9B20-E838DA83EDCE}">
      <dgm:prSet/>
      <dgm:spPr/>
      <dgm:t>
        <a:bodyPr/>
        <a:lstStyle/>
        <a:p>
          <a:endParaRPr lang="ru-RU"/>
        </a:p>
      </dgm:t>
    </dgm:pt>
    <dgm:pt modelId="{CD1DFF36-CF5D-4A60-AD9D-94871404DDE1}">
      <dgm:prSet phldrT="[Текст]" custT="1"/>
      <dgm:spPr/>
      <dgm:t>
        <a:bodyPr/>
        <a:lstStyle/>
        <a:p>
          <a:r>
            <a:rPr lang="uk-UA" sz="1600" dirty="0" smtClean="0"/>
            <a:t>Можливість у ході нагляду оцінювати лише законність тієї чи іншої діяльності.</a:t>
          </a:r>
          <a:endParaRPr lang="ru-RU" sz="1600" dirty="0"/>
        </a:p>
      </dgm:t>
    </dgm:pt>
    <dgm:pt modelId="{4FB73FA7-FB21-460E-960D-F079A3FBDB70}" type="parTrans" cxnId="{A961FC3F-AD34-47CC-A342-62B1491DC1DC}">
      <dgm:prSet/>
      <dgm:spPr/>
      <dgm:t>
        <a:bodyPr/>
        <a:lstStyle/>
        <a:p>
          <a:endParaRPr lang="ru-RU"/>
        </a:p>
      </dgm:t>
    </dgm:pt>
    <dgm:pt modelId="{4CC5EEBE-BF4B-48F9-938D-F06AFC1C84D4}" type="sibTrans" cxnId="{A961FC3F-AD34-47CC-A342-62B1491DC1DC}">
      <dgm:prSet/>
      <dgm:spPr/>
      <dgm:t>
        <a:bodyPr/>
        <a:lstStyle/>
        <a:p>
          <a:endParaRPr lang="ru-RU"/>
        </a:p>
      </dgm:t>
    </dgm:pt>
    <dgm:pt modelId="{34C25CDF-EA86-42A1-B7B1-B249911AE1C9}" type="pres">
      <dgm:prSet presAssocID="{9B90C8BB-026B-4E91-9D0B-315DB012C04E}" presName="composite" presStyleCnt="0">
        <dgm:presLayoutVars>
          <dgm:chMax val="1"/>
          <dgm:dir/>
          <dgm:resizeHandles val="exact"/>
        </dgm:presLayoutVars>
      </dgm:prSet>
      <dgm:spPr/>
      <dgm:t>
        <a:bodyPr/>
        <a:lstStyle/>
        <a:p>
          <a:endParaRPr lang="ru-RU"/>
        </a:p>
      </dgm:t>
    </dgm:pt>
    <dgm:pt modelId="{DDE13841-3987-41B7-BEFC-8CF87A62B408}" type="pres">
      <dgm:prSet presAssocID="{85FCA81F-F157-4457-9A96-6E1DBF46C55A}" presName="roof" presStyleLbl="dkBgShp" presStyleIdx="0" presStyleCnt="2"/>
      <dgm:spPr/>
      <dgm:t>
        <a:bodyPr/>
        <a:lstStyle/>
        <a:p>
          <a:endParaRPr lang="ru-RU"/>
        </a:p>
      </dgm:t>
    </dgm:pt>
    <dgm:pt modelId="{319D95ED-6C96-4E3C-ACF6-A64D2F563583}" type="pres">
      <dgm:prSet presAssocID="{85FCA81F-F157-4457-9A96-6E1DBF46C55A}" presName="pillars" presStyleCnt="0"/>
      <dgm:spPr/>
    </dgm:pt>
    <dgm:pt modelId="{B843A7FC-64A0-41C2-B377-F9A6ECA99781}" type="pres">
      <dgm:prSet presAssocID="{85FCA81F-F157-4457-9A96-6E1DBF46C55A}" presName="pillar1" presStyleLbl="node1" presStyleIdx="0" presStyleCnt="3">
        <dgm:presLayoutVars>
          <dgm:bulletEnabled val="1"/>
        </dgm:presLayoutVars>
      </dgm:prSet>
      <dgm:spPr/>
      <dgm:t>
        <a:bodyPr/>
        <a:lstStyle/>
        <a:p>
          <a:endParaRPr lang="ru-RU"/>
        </a:p>
      </dgm:t>
    </dgm:pt>
    <dgm:pt modelId="{62D12FE7-16C5-4B83-B2F3-5E505C3BAE66}" type="pres">
      <dgm:prSet presAssocID="{B8497329-09BB-418A-B61E-6A97D66B5813}" presName="pillarX" presStyleLbl="node1" presStyleIdx="1" presStyleCnt="3">
        <dgm:presLayoutVars>
          <dgm:bulletEnabled val="1"/>
        </dgm:presLayoutVars>
      </dgm:prSet>
      <dgm:spPr/>
      <dgm:t>
        <a:bodyPr/>
        <a:lstStyle/>
        <a:p>
          <a:endParaRPr lang="ru-RU"/>
        </a:p>
      </dgm:t>
    </dgm:pt>
    <dgm:pt modelId="{E53F8826-E593-4073-BBAC-47EBE5460D36}" type="pres">
      <dgm:prSet presAssocID="{CD1DFF36-CF5D-4A60-AD9D-94871404DDE1}" presName="pillarX" presStyleLbl="node1" presStyleIdx="2" presStyleCnt="3">
        <dgm:presLayoutVars>
          <dgm:bulletEnabled val="1"/>
        </dgm:presLayoutVars>
      </dgm:prSet>
      <dgm:spPr/>
      <dgm:t>
        <a:bodyPr/>
        <a:lstStyle/>
        <a:p>
          <a:endParaRPr lang="ru-RU"/>
        </a:p>
      </dgm:t>
    </dgm:pt>
    <dgm:pt modelId="{1C6C15D7-0E73-4E2D-8A45-0E3665F82F1E}" type="pres">
      <dgm:prSet presAssocID="{85FCA81F-F157-4457-9A96-6E1DBF46C55A}" presName="base" presStyleLbl="dkBgShp" presStyleIdx="1" presStyleCnt="2"/>
      <dgm:spPr/>
    </dgm:pt>
  </dgm:ptLst>
  <dgm:cxnLst>
    <dgm:cxn modelId="{B099F190-DD27-4AD7-B632-BAB8423D120E}" type="presOf" srcId="{04685EFD-955E-4B40-9649-8301C4BCF19B}" destId="{B843A7FC-64A0-41C2-B377-F9A6ECA99781}" srcOrd="0" destOrd="0" presId="urn:microsoft.com/office/officeart/2005/8/layout/hList3"/>
    <dgm:cxn modelId="{336280D9-6892-4E66-BEC3-315D9C907FD1}" type="presOf" srcId="{85FCA81F-F157-4457-9A96-6E1DBF46C55A}" destId="{DDE13841-3987-41B7-BEFC-8CF87A62B408}" srcOrd="0" destOrd="0" presId="urn:microsoft.com/office/officeart/2005/8/layout/hList3"/>
    <dgm:cxn modelId="{DBD84B5E-6123-4A5D-8B25-AFDBF4C65D1F}" srcId="{85FCA81F-F157-4457-9A96-6E1DBF46C55A}" destId="{04685EFD-955E-4B40-9649-8301C4BCF19B}" srcOrd="0" destOrd="0" parTransId="{9444D65F-BDB2-451F-8033-9462606EE31D}" sibTransId="{630904B7-D3E2-45BD-8046-B953171D0BEC}"/>
    <dgm:cxn modelId="{68840AF1-EA3D-4AB2-9237-3451D8E18AE1}" srcId="{9B90C8BB-026B-4E91-9D0B-315DB012C04E}" destId="{85FCA81F-F157-4457-9A96-6E1DBF46C55A}" srcOrd="0" destOrd="0" parTransId="{54E24B0E-5E73-4824-A983-ED57A9D71C7F}" sibTransId="{835AF7A9-62C3-4D88-A7C6-FA6F96F952A9}"/>
    <dgm:cxn modelId="{8F8342F9-71E9-46A5-9CEE-8D0623DBBA5A}" type="presOf" srcId="{CD1DFF36-CF5D-4A60-AD9D-94871404DDE1}" destId="{E53F8826-E593-4073-BBAC-47EBE5460D36}" srcOrd="0" destOrd="0" presId="urn:microsoft.com/office/officeart/2005/8/layout/hList3"/>
    <dgm:cxn modelId="{A4046E1D-D1A3-412E-9B20-E838DA83EDCE}" srcId="{85FCA81F-F157-4457-9A96-6E1DBF46C55A}" destId="{B8497329-09BB-418A-B61E-6A97D66B5813}" srcOrd="1" destOrd="0" parTransId="{E5A269B7-6A9D-406D-9465-6A47F93E75FD}" sibTransId="{DB0F2644-F413-4488-8519-A555FAA2E332}"/>
    <dgm:cxn modelId="{A5C9955B-31AA-40CB-815D-5D282A68C74F}" type="presOf" srcId="{9B90C8BB-026B-4E91-9D0B-315DB012C04E}" destId="{34C25CDF-EA86-42A1-B7B1-B249911AE1C9}" srcOrd="0" destOrd="0" presId="urn:microsoft.com/office/officeart/2005/8/layout/hList3"/>
    <dgm:cxn modelId="{35F4C635-2C37-48FA-9DDD-194F44CE3B7F}" type="presOf" srcId="{B8497329-09BB-418A-B61E-6A97D66B5813}" destId="{62D12FE7-16C5-4B83-B2F3-5E505C3BAE66}" srcOrd="0" destOrd="0" presId="urn:microsoft.com/office/officeart/2005/8/layout/hList3"/>
    <dgm:cxn modelId="{A961FC3F-AD34-47CC-A342-62B1491DC1DC}" srcId="{85FCA81F-F157-4457-9A96-6E1DBF46C55A}" destId="{CD1DFF36-CF5D-4A60-AD9D-94871404DDE1}" srcOrd="2" destOrd="0" parTransId="{4FB73FA7-FB21-460E-960D-F079A3FBDB70}" sibTransId="{4CC5EEBE-BF4B-48F9-938D-F06AFC1C84D4}"/>
    <dgm:cxn modelId="{904B2AAC-D67D-453A-AFA0-01DCEC413234}" type="presParOf" srcId="{34C25CDF-EA86-42A1-B7B1-B249911AE1C9}" destId="{DDE13841-3987-41B7-BEFC-8CF87A62B408}" srcOrd="0" destOrd="0" presId="urn:microsoft.com/office/officeart/2005/8/layout/hList3"/>
    <dgm:cxn modelId="{0A5CAD16-5B93-4B47-A5DB-B87290C4BFC8}" type="presParOf" srcId="{34C25CDF-EA86-42A1-B7B1-B249911AE1C9}" destId="{319D95ED-6C96-4E3C-ACF6-A64D2F563583}" srcOrd="1" destOrd="0" presId="urn:microsoft.com/office/officeart/2005/8/layout/hList3"/>
    <dgm:cxn modelId="{276AADFC-9237-4012-96C6-D9731075074C}" type="presParOf" srcId="{319D95ED-6C96-4E3C-ACF6-A64D2F563583}" destId="{B843A7FC-64A0-41C2-B377-F9A6ECA99781}" srcOrd="0" destOrd="0" presId="urn:microsoft.com/office/officeart/2005/8/layout/hList3"/>
    <dgm:cxn modelId="{E0FB87D9-A20E-48A0-8DCD-C26C487A4A9D}" type="presParOf" srcId="{319D95ED-6C96-4E3C-ACF6-A64D2F563583}" destId="{62D12FE7-16C5-4B83-B2F3-5E505C3BAE66}" srcOrd="1" destOrd="0" presId="urn:microsoft.com/office/officeart/2005/8/layout/hList3"/>
    <dgm:cxn modelId="{C23C650C-49B0-4530-8BF5-7E8FBBD1C6BA}" type="presParOf" srcId="{319D95ED-6C96-4E3C-ACF6-A64D2F563583}" destId="{E53F8826-E593-4073-BBAC-47EBE5460D36}" srcOrd="2" destOrd="0" presId="urn:microsoft.com/office/officeart/2005/8/layout/hList3"/>
    <dgm:cxn modelId="{0C857E95-0D97-4B44-9E7B-30B24203A33B}" type="presParOf" srcId="{34C25CDF-EA86-42A1-B7B1-B249911AE1C9}" destId="{1C6C15D7-0E73-4E2D-8A45-0E3665F82F1E}"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909473D-CCDE-4BB0-B560-D935621E75D0}"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ru-RU"/>
        </a:p>
      </dgm:t>
    </dgm:pt>
    <dgm:pt modelId="{9BC24D39-3DE8-494D-AC57-6F9B5EED467F}">
      <dgm:prSet phldrT="[Текст]" custT="1"/>
      <dgm:spPr/>
      <dgm:t>
        <a:bodyPr/>
        <a:lstStyle/>
        <a:p>
          <a:r>
            <a:rPr lang="uk-UA" sz="2400" dirty="0" smtClean="0"/>
            <a:t>Суб’єктами адміністративного нагляду є спеціально створені з цією метою структури: </a:t>
          </a:r>
          <a:endParaRPr lang="ru-RU" sz="2400" dirty="0"/>
        </a:p>
      </dgm:t>
    </dgm:pt>
    <dgm:pt modelId="{BEF12838-55E8-4007-BF3D-E7D8725FE169}" type="parTrans" cxnId="{9E6F267F-691F-4CDE-8853-DCCDE9C93E95}">
      <dgm:prSet/>
      <dgm:spPr/>
      <dgm:t>
        <a:bodyPr/>
        <a:lstStyle/>
        <a:p>
          <a:endParaRPr lang="ru-RU"/>
        </a:p>
      </dgm:t>
    </dgm:pt>
    <dgm:pt modelId="{DF674801-3794-43A0-A920-9527FEF21231}" type="sibTrans" cxnId="{9E6F267F-691F-4CDE-8853-DCCDE9C93E95}">
      <dgm:prSet/>
      <dgm:spPr/>
      <dgm:t>
        <a:bodyPr/>
        <a:lstStyle/>
        <a:p>
          <a:endParaRPr lang="ru-RU"/>
        </a:p>
      </dgm:t>
    </dgm:pt>
    <dgm:pt modelId="{33BD2518-36F7-42CF-8712-109E6C6E3DE2}">
      <dgm:prSet phldrT="[Текст]" custT="1"/>
      <dgm:spPr/>
      <dgm:t>
        <a:bodyPr/>
        <a:lstStyle/>
        <a:p>
          <a:r>
            <a:rPr lang="uk-UA" sz="2800" dirty="0" smtClean="0"/>
            <a:t>інспекції</a:t>
          </a:r>
          <a:endParaRPr lang="ru-RU" sz="2800" dirty="0"/>
        </a:p>
      </dgm:t>
    </dgm:pt>
    <dgm:pt modelId="{25F6A5A1-3BAA-4FD6-8720-294F1143C2DF}" type="parTrans" cxnId="{EDDD9E39-7ACA-4EEC-8C46-D9FC92129551}">
      <dgm:prSet/>
      <dgm:spPr/>
      <dgm:t>
        <a:bodyPr/>
        <a:lstStyle/>
        <a:p>
          <a:endParaRPr lang="ru-RU"/>
        </a:p>
      </dgm:t>
    </dgm:pt>
    <dgm:pt modelId="{6BC2C65D-9962-435C-872F-8060BD0209A1}" type="sibTrans" cxnId="{EDDD9E39-7ACA-4EEC-8C46-D9FC92129551}">
      <dgm:prSet/>
      <dgm:spPr>
        <a:solidFill>
          <a:schemeClr val="accent4">
            <a:hueOff val="-2288640"/>
            <a:satOff val="-3925"/>
            <a:lumOff val="-2843"/>
            <a:alpha val="0"/>
          </a:schemeClr>
        </a:solidFill>
      </dgm:spPr>
      <dgm:t>
        <a:bodyPr/>
        <a:lstStyle/>
        <a:p>
          <a:endParaRPr lang="ru-RU"/>
        </a:p>
      </dgm:t>
    </dgm:pt>
    <dgm:pt modelId="{D974687A-5EDE-4C0A-B3B0-0BE8EA066C1B}">
      <dgm:prSet phldrT="[Текст]" custT="1"/>
      <dgm:spPr/>
      <dgm:t>
        <a:bodyPr/>
        <a:lstStyle/>
        <a:p>
          <a:r>
            <a:rPr lang="uk-UA" sz="2800" dirty="0" smtClean="0"/>
            <a:t>міліція</a:t>
          </a:r>
          <a:endParaRPr lang="ru-RU" sz="2800" dirty="0"/>
        </a:p>
      </dgm:t>
    </dgm:pt>
    <dgm:pt modelId="{75FD718C-1689-4E8A-A85F-01F144329917}" type="parTrans" cxnId="{B035E443-87D6-40BF-A596-29E2C80258CF}">
      <dgm:prSet/>
      <dgm:spPr/>
      <dgm:t>
        <a:bodyPr/>
        <a:lstStyle/>
        <a:p>
          <a:endParaRPr lang="ru-RU"/>
        </a:p>
      </dgm:t>
    </dgm:pt>
    <dgm:pt modelId="{1AF5E8C2-3C30-4CF5-A42C-D60366C923A7}" type="sibTrans" cxnId="{B035E443-87D6-40BF-A596-29E2C80258CF}">
      <dgm:prSet/>
      <dgm:spPr/>
      <dgm:t>
        <a:bodyPr/>
        <a:lstStyle/>
        <a:p>
          <a:endParaRPr lang="ru-RU"/>
        </a:p>
      </dgm:t>
    </dgm:pt>
    <dgm:pt modelId="{7F54E743-DB6F-4332-BAB6-82FA22B7A622}" type="pres">
      <dgm:prSet presAssocID="{1909473D-CCDE-4BB0-B560-D935621E75D0}" presName="Name0" presStyleCnt="0">
        <dgm:presLayoutVars>
          <dgm:dir val="rev"/>
          <dgm:resizeHandles val="exact"/>
        </dgm:presLayoutVars>
      </dgm:prSet>
      <dgm:spPr/>
      <dgm:t>
        <a:bodyPr/>
        <a:lstStyle/>
        <a:p>
          <a:endParaRPr lang="ru-RU"/>
        </a:p>
      </dgm:t>
    </dgm:pt>
    <dgm:pt modelId="{D744620A-1C82-41C5-A76F-AB6AC97651BB}" type="pres">
      <dgm:prSet presAssocID="{9BC24D39-3DE8-494D-AC57-6F9B5EED467F}" presName="node" presStyleLbl="node1" presStyleIdx="0" presStyleCnt="3" custScaleX="150155">
        <dgm:presLayoutVars>
          <dgm:bulletEnabled val="1"/>
        </dgm:presLayoutVars>
      </dgm:prSet>
      <dgm:spPr/>
      <dgm:t>
        <a:bodyPr/>
        <a:lstStyle/>
        <a:p>
          <a:endParaRPr lang="ru-RU"/>
        </a:p>
      </dgm:t>
    </dgm:pt>
    <dgm:pt modelId="{C74D0623-4446-498C-ADA7-220E6507ECC6}" type="pres">
      <dgm:prSet presAssocID="{DF674801-3794-43A0-A920-9527FEF21231}" presName="sibTrans" presStyleLbl="sibTrans2D1" presStyleIdx="0" presStyleCnt="3" custAng="16240447" custScaleY="338469"/>
      <dgm:spPr>
        <a:prstGeom prst="downArrow">
          <a:avLst/>
        </a:prstGeom>
      </dgm:spPr>
      <dgm:t>
        <a:bodyPr/>
        <a:lstStyle/>
        <a:p>
          <a:endParaRPr lang="ru-RU"/>
        </a:p>
      </dgm:t>
    </dgm:pt>
    <dgm:pt modelId="{2FFED700-B929-4960-A5FF-E3AC84C4E68D}" type="pres">
      <dgm:prSet presAssocID="{DF674801-3794-43A0-A920-9527FEF21231}" presName="connectorText" presStyleLbl="sibTrans2D1" presStyleIdx="0" presStyleCnt="3"/>
      <dgm:spPr/>
      <dgm:t>
        <a:bodyPr/>
        <a:lstStyle/>
        <a:p>
          <a:endParaRPr lang="ru-RU"/>
        </a:p>
      </dgm:t>
    </dgm:pt>
    <dgm:pt modelId="{BF05388E-5034-468B-9A29-0F2D3A34AF3C}" type="pres">
      <dgm:prSet presAssocID="{33BD2518-36F7-42CF-8712-109E6C6E3DE2}" presName="node" presStyleLbl="node1" presStyleIdx="1" presStyleCnt="3">
        <dgm:presLayoutVars>
          <dgm:bulletEnabled val="1"/>
        </dgm:presLayoutVars>
      </dgm:prSet>
      <dgm:spPr/>
      <dgm:t>
        <a:bodyPr/>
        <a:lstStyle/>
        <a:p>
          <a:endParaRPr lang="ru-RU"/>
        </a:p>
      </dgm:t>
    </dgm:pt>
    <dgm:pt modelId="{4BFE1466-12EC-48C8-980F-A0513AFEE83E}" type="pres">
      <dgm:prSet presAssocID="{6BC2C65D-9962-435C-872F-8060BD0209A1}" presName="sibTrans" presStyleLbl="sibTrans2D1" presStyleIdx="1" presStyleCnt="3"/>
      <dgm:spPr>
        <a:prstGeom prst="actionButtonBlank">
          <a:avLst/>
        </a:prstGeom>
      </dgm:spPr>
      <dgm:t>
        <a:bodyPr/>
        <a:lstStyle/>
        <a:p>
          <a:endParaRPr lang="ru-RU"/>
        </a:p>
      </dgm:t>
    </dgm:pt>
    <dgm:pt modelId="{FE91A509-68DF-487B-B1E8-273025AB6073}" type="pres">
      <dgm:prSet presAssocID="{6BC2C65D-9962-435C-872F-8060BD0209A1}" presName="connectorText" presStyleLbl="sibTrans2D1" presStyleIdx="1" presStyleCnt="3"/>
      <dgm:spPr/>
      <dgm:t>
        <a:bodyPr/>
        <a:lstStyle/>
        <a:p>
          <a:endParaRPr lang="ru-RU"/>
        </a:p>
      </dgm:t>
    </dgm:pt>
    <dgm:pt modelId="{A4CEE264-F4DD-4B0E-A7D6-EF233A3F2241}" type="pres">
      <dgm:prSet presAssocID="{D974687A-5EDE-4C0A-B3B0-0BE8EA066C1B}" presName="node" presStyleLbl="node1" presStyleIdx="2" presStyleCnt="3">
        <dgm:presLayoutVars>
          <dgm:bulletEnabled val="1"/>
        </dgm:presLayoutVars>
      </dgm:prSet>
      <dgm:spPr/>
      <dgm:t>
        <a:bodyPr/>
        <a:lstStyle/>
        <a:p>
          <a:endParaRPr lang="ru-RU"/>
        </a:p>
      </dgm:t>
    </dgm:pt>
    <dgm:pt modelId="{7F6F7A67-9933-41A9-B6B3-633F4C5C07F9}" type="pres">
      <dgm:prSet presAssocID="{1AF5E8C2-3C30-4CF5-A42C-D60366C923A7}" presName="sibTrans" presStyleLbl="sibTrans2D1" presStyleIdx="2" presStyleCnt="3" custAng="5618855" custScaleY="325685"/>
      <dgm:spPr>
        <a:prstGeom prst="downArrow">
          <a:avLst/>
        </a:prstGeom>
      </dgm:spPr>
      <dgm:t>
        <a:bodyPr/>
        <a:lstStyle/>
        <a:p>
          <a:endParaRPr lang="ru-RU"/>
        </a:p>
      </dgm:t>
    </dgm:pt>
    <dgm:pt modelId="{D269B9D3-CC9E-4789-A7FD-6B53023585F7}" type="pres">
      <dgm:prSet presAssocID="{1AF5E8C2-3C30-4CF5-A42C-D60366C923A7}" presName="connectorText" presStyleLbl="sibTrans2D1" presStyleIdx="2" presStyleCnt="3"/>
      <dgm:spPr/>
      <dgm:t>
        <a:bodyPr/>
        <a:lstStyle/>
        <a:p>
          <a:endParaRPr lang="ru-RU"/>
        </a:p>
      </dgm:t>
    </dgm:pt>
  </dgm:ptLst>
  <dgm:cxnLst>
    <dgm:cxn modelId="{B035E443-87D6-40BF-A596-29E2C80258CF}" srcId="{1909473D-CCDE-4BB0-B560-D935621E75D0}" destId="{D974687A-5EDE-4C0A-B3B0-0BE8EA066C1B}" srcOrd="2" destOrd="0" parTransId="{75FD718C-1689-4E8A-A85F-01F144329917}" sibTransId="{1AF5E8C2-3C30-4CF5-A42C-D60366C923A7}"/>
    <dgm:cxn modelId="{37F5A8E3-CB88-47A1-8135-7F6DE86A052D}" type="presOf" srcId="{1909473D-CCDE-4BB0-B560-D935621E75D0}" destId="{7F54E743-DB6F-4332-BAB6-82FA22B7A622}" srcOrd="0" destOrd="0" presId="urn:microsoft.com/office/officeart/2005/8/layout/cycle7"/>
    <dgm:cxn modelId="{3FE6A5B2-28BF-40A9-89FD-4656F7B93B8A}" type="presOf" srcId="{6BC2C65D-9962-435C-872F-8060BD0209A1}" destId="{FE91A509-68DF-487B-B1E8-273025AB6073}" srcOrd="1" destOrd="0" presId="urn:microsoft.com/office/officeart/2005/8/layout/cycle7"/>
    <dgm:cxn modelId="{3B912047-3162-4F8A-8F9E-7FC291D529D0}" type="presOf" srcId="{DF674801-3794-43A0-A920-9527FEF21231}" destId="{C74D0623-4446-498C-ADA7-220E6507ECC6}" srcOrd="0" destOrd="0" presId="urn:microsoft.com/office/officeart/2005/8/layout/cycle7"/>
    <dgm:cxn modelId="{ABC7D6F7-43CF-4C6E-8676-213E8D56E598}" type="presOf" srcId="{33BD2518-36F7-42CF-8712-109E6C6E3DE2}" destId="{BF05388E-5034-468B-9A29-0F2D3A34AF3C}" srcOrd="0" destOrd="0" presId="urn:microsoft.com/office/officeart/2005/8/layout/cycle7"/>
    <dgm:cxn modelId="{6986A7E2-8F64-4180-92A2-779078BF8D97}" type="presOf" srcId="{1AF5E8C2-3C30-4CF5-A42C-D60366C923A7}" destId="{7F6F7A67-9933-41A9-B6B3-633F4C5C07F9}" srcOrd="0" destOrd="0" presId="urn:microsoft.com/office/officeart/2005/8/layout/cycle7"/>
    <dgm:cxn modelId="{9E6F267F-691F-4CDE-8853-DCCDE9C93E95}" srcId="{1909473D-CCDE-4BB0-B560-D935621E75D0}" destId="{9BC24D39-3DE8-494D-AC57-6F9B5EED467F}" srcOrd="0" destOrd="0" parTransId="{BEF12838-55E8-4007-BF3D-E7D8725FE169}" sibTransId="{DF674801-3794-43A0-A920-9527FEF21231}"/>
    <dgm:cxn modelId="{81FF0792-5BE4-442E-807F-74A7BC4F5EBA}" type="presOf" srcId="{9BC24D39-3DE8-494D-AC57-6F9B5EED467F}" destId="{D744620A-1C82-41C5-A76F-AB6AC97651BB}" srcOrd="0" destOrd="0" presId="urn:microsoft.com/office/officeart/2005/8/layout/cycle7"/>
    <dgm:cxn modelId="{0987F393-0A3A-442B-B57C-5F63C9E98CE6}" type="presOf" srcId="{6BC2C65D-9962-435C-872F-8060BD0209A1}" destId="{4BFE1466-12EC-48C8-980F-A0513AFEE83E}" srcOrd="0" destOrd="0" presId="urn:microsoft.com/office/officeart/2005/8/layout/cycle7"/>
    <dgm:cxn modelId="{5B52F6C7-192F-4B01-86B4-249A52E62542}" type="presOf" srcId="{DF674801-3794-43A0-A920-9527FEF21231}" destId="{2FFED700-B929-4960-A5FF-E3AC84C4E68D}" srcOrd="1" destOrd="0" presId="urn:microsoft.com/office/officeart/2005/8/layout/cycle7"/>
    <dgm:cxn modelId="{EC21A5D6-A268-4964-B34F-D9C77C1B267A}" type="presOf" srcId="{D974687A-5EDE-4C0A-B3B0-0BE8EA066C1B}" destId="{A4CEE264-F4DD-4B0E-A7D6-EF233A3F2241}" srcOrd="0" destOrd="0" presId="urn:microsoft.com/office/officeart/2005/8/layout/cycle7"/>
    <dgm:cxn modelId="{EDDD9E39-7ACA-4EEC-8C46-D9FC92129551}" srcId="{1909473D-CCDE-4BB0-B560-D935621E75D0}" destId="{33BD2518-36F7-42CF-8712-109E6C6E3DE2}" srcOrd="1" destOrd="0" parTransId="{25F6A5A1-3BAA-4FD6-8720-294F1143C2DF}" sibTransId="{6BC2C65D-9962-435C-872F-8060BD0209A1}"/>
    <dgm:cxn modelId="{5397F381-6629-43D4-895C-79377367B237}" type="presOf" srcId="{1AF5E8C2-3C30-4CF5-A42C-D60366C923A7}" destId="{D269B9D3-CC9E-4789-A7FD-6B53023585F7}" srcOrd="1" destOrd="0" presId="urn:microsoft.com/office/officeart/2005/8/layout/cycle7"/>
    <dgm:cxn modelId="{5C9CE27C-5C5E-444D-AFA1-B1AC07A3CDAC}" type="presParOf" srcId="{7F54E743-DB6F-4332-BAB6-82FA22B7A622}" destId="{D744620A-1C82-41C5-A76F-AB6AC97651BB}" srcOrd="0" destOrd="0" presId="urn:microsoft.com/office/officeart/2005/8/layout/cycle7"/>
    <dgm:cxn modelId="{7D0E7520-04E2-4B34-93B9-0E2FD54E6702}" type="presParOf" srcId="{7F54E743-DB6F-4332-BAB6-82FA22B7A622}" destId="{C74D0623-4446-498C-ADA7-220E6507ECC6}" srcOrd="1" destOrd="0" presId="urn:microsoft.com/office/officeart/2005/8/layout/cycle7"/>
    <dgm:cxn modelId="{A6111227-B959-458B-8E80-5D4C1F929380}" type="presParOf" srcId="{C74D0623-4446-498C-ADA7-220E6507ECC6}" destId="{2FFED700-B929-4960-A5FF-E3AC84C4E68D}" srcOrd="0" destOrd="0" presId="urn:microsoft.com/office/officeart/2005/8/layout/cycle7"/>
    <dgm:cxn modelId="{20C39EA4-8D0C-40BB-A78D-30DCB62B4220}" type="presParOf" srcId="{7F54E743-DB6F-4332-BAB6-82FA22B7A622}" destId="{BF05388E-5034-468B-9A29-0F2D3A34AF3C}" srcOrd="2" destOrd="0" presId="urn:microsoft.com/office/officeart/2005/8/layout/cycle7"/>
    <dgm:cxn modelId="{D90A4643-E2B3-4527-8C41-807E2DE38612}" type="presParOf" srcId="{7F54E743-DB6F-4332-BAB6-82FA22B7A622}" destId="{4BFE1466-12EC-48C8-980F-A0513AFEE83E}" srcOrd="3" destOrd="0" presId="urn:microsoft.com/office/officeart/2005/8/layout/cycle7"/>
    <dgm:cxn modelId="{8A1A5AC8-6193-4BD1-924F-F7FF0257D073}" type="presParOf" srcId="{4BFE1466-12EC-48C8-980F-A0513AFEE83E}" destId="{FE91A509-68DF-487B-B1E8-273025AB6073}" srcOrd="0" destOrd="0" presId="urn:microsoft.com/office/officeart/2005/8/layout/cycle7"/>
    <dgm:cxn modelId="{EF50ED69-86C6-4723-9FA2-753F2EE49B36}" type="presParOf" srcId="{7F54E743-DB6F-4332-BAB6-82FA22B7A622}" destId="{A4CEE264-F4DD-4B0E-A7D6-EF233A3F2241}" srcOrd="4" destOrd="0" presId="urn:microsoft.com/office/officeart/2005/8/layout/cycle7"/>
    <dgm:cxn modelId="{A4A9FE35-882D-4424-8C4B-82810A68F274}" type="presParOf" srcId="{7F54E743-DB6F-4332-BAB6-82FA22B7A622}" destId="{7F6F7A67-9933-41A9-B6B3-633F4C5C07F9}" srcOrd="5" destOrd="0" presId="urn:microsoft.com/office/officeart/2005/8/layout/cycle7"/>
    <dgm:cxn modelId="{D1073921-D023-4528-969A-2DCD862F9D5A}" type="presParOf" srcId="{7F6F7A67-9933-41A9-B6B3-633F4C5C07F9}" destId="{D269B9D3-CC9E-4789-A7FD-6B53023585F7}"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DEF1901-527E-474C-8321-6F6A64CFCFA9}"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ru-RU"/>
        </a:p>
      </dgm:t>
    </dgm:pt>
    <dgm:pt modelId="{8D09FCD7-6EDA-4680-9D48-5BCAB768FB15}">
      <dgm:prSet phldrT="[Текст]" custT="1"/>
      <dgm:spPr/>
      <dgm:t>
        <a:bodyPr/>
        <a:lstStyle/>
        <a:p>
          <a:r>
            <a:rPr lang="uk-UA" sz="2000" dirty="0" smtClean="0"/>
            <a:t>Усі інспекції залежно від компетенції можна поділити на дві групи:</a:t>
          </a:r>
          <a:endParaRPr lang="ru-RU" sz="2000" dirty="0"/>
        </a:p>
      </dgm:t>
    </dgm:pt>
    <dgm:pt modelId="{888040E8-BDDE-435C-AFDF-3B19DBC5FDF3}" type="parTrans" cxnId="{023793B1-A3AC-4530-B4B4-6687BECD5184}">
      <dgm:prSet/>
      <dgm:spPr/>
      <dgm:t>
        <a:bodyPr/>
        <a:lstStyle/>
        <a:p>
          <a:endParaRPr lang="ru-RU"/>
        </a:p>
      </dgm:t>
    </dgm:pt>
    <dgm:pt modelId="{9A4C4E10-3CC6-45FC-9256-DCECB38610AD}" type="sibTrans" cxnId="{023793B1-A3AC-4530-B4B4-6687BECD5184}">
      <dgm:prSet/>
      <dgm:spPr/>
      <dgm:t>
        <a:bodyPr/>
        <a:lstStyle/>
        <a:p>
          <a:endParaRPr lang="ru-RU"/>
        </a:p>
      </dgm:t>
    </dgm:pt>
    <dgm:pt modelId="{6D5A5474-40E3-47BF-A3D3-8EF55A9F1F2D}">
      <dgm:prSet phldrT="[Текст]" custT="1"/>
      <dgm:spPr/>
      <dgm:t>
        <a:bodyPr/>
        <a:lstStyle/>
        <a:p>
          <a:r>
            <a:rPr lang="uk-UA" sz="1400" dirty="0" smtClean="0"/>
            <a:t>ті, що не мають таких повноважень, тобто здійснюють свої функції тільки в межах того чи іншого об’єкта (інспекція особового складу (департамент).</a:t>
          </a:r>
          <a:endParaRPr lang="ru-RU" sz="1400" dirty="0"/>
        </a:p>
      </dgm:t>
    </dgm:pt>
    <dgm:pt modelId="{AA985573-86B8-4613-A6BC-FC784AB3D5EE}" type="parTrans" cxnId="{8A43A648-9310-4A66-83C8-7EAF76D5055F}">
      <dgm:prSet/>
      <dgm:spPr/>
      <dgm:t>
        <a:bodyPr/>
        <a:lstStyle/>
        <a:p>
          <a:endParaRPr lang="ru-RU"/>
        </a:p>
      </dgm:t>
    </dgm:pt>
    <dgm:pt modelId="{E3BB894F-8061-4581-8B17-C2CA1DB7C4BA}" type="sibTrans" cxnId="{8A43A648-9310-4A66-83C8-7EAF76D5055F}">
      <dgm:prSet/>
      <dgm:spPr/>
      <dgm:t>
        <a:bodyPr/>
        <a:lstStyle/>
        <a:p>
          <a:endParaRPr lang="ru-RU"/>
        </a:p>
      </dgm:t>
    </dgm:pt>
    <dgm:pt modelId="{8ADA47D2-CD35-4FE8-A27E-6F24C1CC077B}">
      <dgm:prSet custT="1"/>
      <dgm:spPr/>
      <dgm:t>
        <a:bodyPr/>
        <a:lstStyle/>
        <a:p>
          <a:r>
            <a:rPr lang="uk-UA" sz="1400" dirty="0" smtClean="0"/>
            <a:t>ті, що мають повноваження міжвідомчого характеру (ДАІ).</a:t>
          </a:r>
          <a:endParaRPr lang="ru-RU" sz="1400" dirty="0"/>
        </a:p>
      </dgm:t>
    </dgm:pt>
    <dgm:pt modelId="{DD1C8F26-0A0F-47B0-99FE-D8F6A7D91658}" type="parTrans" cxnId="{911F002C-AB63-46EA-94F0-F37093DF9DB5}">
      <dgm:prSet/>
      <dgm:spPr/>
      <dgm:t>
        <a:bodyPr/>
        <a:lstStyle/>
        <a:p>
          <a:endParaRPr lang="ru-RU"/>
        </a:p>
      </dgm:t>
    </dgm:pt>
    <dgm:pt modelId="{94B35632-ECC0-4767-8261-742E9D730DB0}" type="sibTrans" cxnId="{911F002C-AB63-46EA-94F0-F37093DF9DB5}">
      <dgm:prSet/>
      <dgm:spPr>
        <a:solidFill>
          <a:schemeClr val="accent4">
            <a:hueOff val="-1525760"/>
            <a:satOff val="-2617"/>
            <a:lumOff val="-1895"/>
            <a:alpha val="0"/>
          </a:schemeClr>
        </a:solidFill>
      </dgm:spPr>
      <dgm:t>
        <a:bodyPr/>
        <a:lstStyle/>
        <a:p>
          <a:endParaRPr lang="ru-RU"/>
        </a:p>
      </dgm:t>
    </dgm:pt>
    <dgm:pt modelId="{F7A1F56B-5B85-4C5F-8173-994E30566BB3}" type="pres">
      <dgm:prSet presAssocID="{5DEF1901-527E-474C-8321-6F6A64CFCFA9}" presName="Name0" presStyleCnt="0">
        <dgm:presLayoutVars>
          <dgm:dir/>
          <dgm:resizeHandles val="exact"/>
        </dgm:presLayoutVars>
      </dgm:prSet>
      <dgm:spPr/>
      <dgm:t>
        <a:bodyPr/>
        <a:lstStyle/>
        <a:p>
          <a:endParaRPr lang="ru-RU"/>
        </a:p>
      </dgm:t>
    </dgm:pt>
    <dgm:pt modelId="{6B32B58C-4AF4-49B1-9F03-C2069B09FA91}" type="pres">
      <dgm:prSet presAssocID="{8D09FCD7-6EDA-4680-9D48-5BCAB768FB15}" presName="node" presStyleLbl="node1" presStyleIdx="0" presStyleCnt="3">
        <dgm:presLayoutVars>
          <dgm:bulletEnabled val="1"/>
        </dgm:presLayoutVars>
      </dgm:prSet>
      <dgm:spPr/>
      <dgm:t>
        <a:bodyPr/>
        <a:lstStyle/>
        <a:p>
          <a:endParaRPr lang="ru-RU"/>
        </a:p>
      </dgm:t>
    </dgm:pt>
    <dgm:pt modelId="{16A70A28-8BCD-4529-87E4-6A27254FCA0F}" type="pres">
      <dgm:prSet presAssocID="{9A4C4E10-3CC6-45FC-9256-DCECB38610AD}" presName="sibTrans" presStyleLbl="sibTrans2D1" presStyleIdx="0" presStyleCnt="3" custAng="10999206"/>
      <dgm:spPr>
        <a:prstGeom prst="leftArrow">
          <a:avLst/>
        </a:prstGeom>
      </dgm:spPr>
      <dgm:t>
        <a:bodyPr/>
        <a:lstStyle/>
        <a:p>
          <a:endParaRPr lang="ru-RU"/>
        </a:p>
      </dgm:t>
    </dgm:pt>
    <dgm:pt modelId="{019D2368-021C-4008-8870-0117301400EB}" type="pres">
      <dgm:prSet presAssocID="{9A4C4E10-3CC6-45FC-9256-DCECB38610AD}" presName="connectorText" presStyleLbl="sibTrans2D1" presStyleIdx="0" presStyleCnt="3"/>
      <dgm:spPr/>
      <dgm:t>
        <a:bodyPr/>
        <a:lstStyle/>
        <a:p>
          <a:endParaRPr lang="ru-RU"/>
        </a:p>
      </dgm:t>
    </dgm:pt>
    <dgm:pt modelId="{4AA4A3B2-5553-4C5B-983E-B0FB936023FA}" type="pres">
      <dgm:prSet presAssocID="{8ADA47D2-CD35-4FE8-A27E-6F24C1CC077B}" presName="node" presStyleLbl="node1" presStyleIdx="1" presStyleCnt="3">
        <dgm:presLayoutVars>
          <dgm:bulletEnabled val="1"/>
        </dgm:presLayoutVars>
      </dgm:prSet>
      <dgm:spPr/>
      <dgm:t>
        <a:bodyPr/>
        <a:lstStyle/>
        <a:p>
          <a:endParaRPr lang="ru-RU"/>
        </a:p>
      </dgm:t>
    </dgm:pt>
    <dgm:pt modelId="{9407BF6C-3AF3-42E2-A542-333EB8B7E259}" type="pres">
      <dgm:prSet presAssocID="{94B35632-ECC0-4767-8261-742E9D730DB0}" presName="sibTrans" presStyleLbl="sibTrans2D1" presStyleIdx="1" presStyleCnt="3" custScaleY="68306"/>
      <dgm:spPr/>
      <dgm:t>
        <a:bodyPr/>
        <a:lstStyle/>
        <a:p>
          <a:endParaRPr lang="ru-RU"/>
        </a:p>
      </dgm:t>
    </dgm:pt>
    <dgm:pt modelId="{FE3FB019-5B4B-49D3-9C2B-80AE3EE5ECD6}" type="pres">
      <dgm:prSet presAssocID="{94B35632-ECC0-4767-8261-742E9D730DB0}" presName="connectorText" presStyleLbl="sibTrans2D1" presStyleIdx="1" presStyleCnt="3"/>
      <dgm:spPr/>
      <dgm:t>
        <a:bodyPr/>
        <a:lstStyle/>
        <a:p>
          <a:endParaRPr lang="ru-RU"/>
        </a:p>
      </dgm:t>
    </dgm:pt>
    <dgm:pt modelId="{EC7E9600-2D5E-42E8-9E17-D61902E6373D}" type="pres">
      <dgm:prSet presAssocID="{6D5A5474-40E3-47BF-A3D3-8EF55A9F1F2D}" presName="node" presStyleLbl="node1" presStyleIdx="2" presStyleCnt="3">
        <dgm:presLayoutVars>
          <dgm:bulletEnabled val="1"/>
        </dgm:presLayoutVars>
      </dgm:prSet>
      <dgm:spPr/>
      <dgm:t>
        <a:bodyPr/>
        <a:lstStyle/>
        <a:p>
          <a:endParaRPr lang="ru-RU"/>
        </a:p>
      </dgm:t>
    </dgm:pt>
    <dgm:pt modelId="{72445BB6-32DC-4958-80E7-FBEFEF0046DC}" type="pres">
      <dgm:prSet presAssocID="{E3BB894F-8061-4581-8B17-C2CA1DB7C4BA}" presName="sibTrans" presStyleLbl="sibTrans2D1" presStyleIdx="2" presStyleCnt="3"/>
      <dgm:spPr>
        <a:prstGeom prst="leftArrow">
          <a:avLst/>
        </a:prstGeom>
      </dgm:spPr>
      <dgm:t>
        <a:bodyPr/>
        <a:lstStyle/>
        <a:p>
          <a:endParaRPr lang="ru-RU"/>
        </a:p>
      </dgm:t>
    </dgm:pt>
    <dgm:pt modelId="{C1E0C0BC-3AA4-41EA-8FB5-606FC938B89D}" type="pres">
      <dgm:prSet presAssocID="{E3BB894F-8061-4581-8B17-C2CA1DB7C4BA}" presName="connectorText" presStyleLbl="sibTrans2D1" presStyleIdx="2" presStyleCnt="3"/>
      <dgm:spPr/>
      <dgm:t>
        <a:bodyPr/>
        <a:lstStyle/>
        <a:p>
          <a:endParaRPr lang="ru-RU"/>
        </a:p>
      </dgm:t>
    </dgm:pt>
  </dgm:ptLst>
  <dgm:cxnLst>
    <dgm:cxn modelId="{8A43A648-9310-4A66-83C8-7EAF76D5055F}" srcId="{5DEF1901-527E-474C-8321-6F6A64CFCFA9}" destId="{6D5A5474-40E3-47BF-A3D3-8EF55A9F1F2D}" srcOrd="2" destOrd="0" parTransId="{AA985573-86B8-4613-A6BC-FC784AB3D5EE}" sibTransId="{E3BB894F-8061-4581-8B17-C2CA1DB7C4BA}"/>
    <dgm:cxn modelId="{749CFFB3-7C3C-4DB1-A8AF-95E6B6C76A60}" type="presOf" srcId="{E3BB894F-8061-4581-8B17-C2CA1DB7C4BA}" destId="{C1E0C0BC-3AA4-41EA-8FB5-606FC938B89D}" srcOrd="1" destOrd="0" presId="urn:microsoft.com/office/officeart/2005/8/layout/cycle7"/>
    <dgm:cxn modelId="{911F002C-AB63-46EA-94F0-F37093DF9DB5}" srcId="{5DEF1901-527E-474C-8321-6F6A64CFCFA9}" destId="{8ADA47D2-CD35-4FE8-A27E-6F24C1CC077B}" srcOrd="1" destOrd="0" parTransId="{DD1C8F26-0A0F-47B0-99FE-D8F6A7D91658}" sibTransId="{94B35632-ECC0-4767-8261-742E9D730DB0}"/>
    <dgm:cxn modelId="{A5A50D93-0A74-4850-96C2-74F2AB4F97F2}" type="presOf" srcId="{6D5A5474-40E3-47BF-A3D3-8EF55A9F1F2D}" destId="{EC7E9600-2D5E-42E8-9E17-D61902E6373D}" srcOrd="0" destOrd="0" presId="urn:microsoft.com/office/officeart/2005/8/layout/cycle7"/>
    <dgm:cxn modelId="{9CFFCBA2-53AC-491B-85D6-7B4DC1127B12}" type="presOf" srcId="{8D09FCD7-6EDA-4680-9D48-5BCAB768FB15}" destId="{6B32B58C-4AF4-49B1-9F03-C2069B09FA91}" srcOrd="0" destOrd="0" presId="urn:microsoft.com/office/officeart/2005/8/layout/cycle7"/>
    <dgm:cxn modelId="{ED7B88D9-FF14-4622-B054-6D613FE6A105}" type="presOf" srcId="{8ADA47D2-CD35-4FE8-A27E-6F24C1CC077B}" destId="{4AA4A3B2-5553-4C5B-983E-B0FB936023FA}" srcOrd="0" destOrd="0" presId="urn:microsoft.com/office/officeart/2005/8/layout/cycle7"/>
    <dgm:cxn modelId="{C561F762-F126-4C5F-8299-BDB98169E831}" type="presOf" srcId="{E3BB894F-8061-4581-8B17-C2CA1DB7C4BA}" destId="{72445BB6-32DC-4958-80E7-FBEFEF0046DC}" srcOrd="0" destOrd="0" presId="urn:microsoft.com/office/officeart/2005/8/layout/cycle7"/>
    <dgm:cxn modelId="{023793B1-A3AC-4530-B4B4-6687BECD5184}" srcId="{5DEF1901-527E-474C-8321-6F6A64CFCFA9}" destId="{8D09FCD7-6EDA-4680-9D48-5BCAB768FB15}" srcOrd="0" destOrd="0" parTransId="{888040E8-BDDE-435C-AFDF-3B19DBC5FDF3}" sibTransId="{9A4C4E10-3CC6-45FC-9256-DCECB38610AD}"/>
    <dgm:cxn modelId="{8F85FE6D-91C0-4C62-B56D-1ECB7DE80AA6}" type="presOf" srcId="{9A4C4E10-3CC6-45FC-9256-DCECB38610AD}" destId="{019D2368-021C-4008-8870-0117301400EB}" srcOrd="1" destOrd="0" presId="urn:microsoft.com/office/officeart/2005/8/layout/cycle7"/>
    <dgm:cxn modelId="{D6461F1A-E6CB-4853-8FD7-A2BCFF358472}" type="presOf" srcId="{9A4C4E10-3CC6-45FC-9256-DCECB38610AD}" destId="{16A70A28-8BCD-4529-87E4-6A27254FCA0F}" srcOrd="0" destOrd="0" presId="urn:microsoft.com/office/officeart/2005/8/layout/cycle7"/>
    <dgm:cxn modelId="{3E76E97E-7039-4E65-8B35-C93142A6EAA3}" type="presOf" srcId="{5DEF1901-527E-474C-8321-6F6A64CFCFA9}" destId="{F7A1F56B-5B85-4C5F-8173-994E30566BB3}" srcOrd="0" destOrd="0" presId="urn:microsoft.com/office/officeart/2005/8/layout/cycle7"/>
    <dgm:cxn modelId="{E02EC8B4-CB78-4F5C-B28C-F39FB1D53D7D}" type="presOf" srcId="{94B35632-ECC0-4767-8261-742E9D730DB0}" destId="{9407BF6C-3AF3-42E2-A542-333EB8B7E259}" srcOrd="0" destOrd="0" presId="urn:microsoft.com/office/officeart/2005/8/layout/cycle7"/>
    <dgm:cxn modelId="{8D6A4D9F-5DC8-4AD5-B24F-554CA6982FAC}" type="presOf" srcId="{94B35632-ECC0-4767-8261-742E9D730DB0}" destId="{FE3FB019-5B4B-49D3-9C2B-80AE3EE5ECD6}" srcOrd="1" destOrd="0" presId="urn:microsoft.com/office/officeart/2005/8/layout/cycle7"/>
    <dgm:cxn modelId="{D763A2F2-0CE9-47F3-9FF7-A0E3EDC4C1C2}" type="presParOf" srcId="{F7A1F56B-5B85-4C5F-8173-994E30566BB3}" destId="{6B32B58C-4AF4-49B1-9F03-C2069B09FA91}" srcOrd="0" destOrd="0" presId="urn:microsoft.com/office/officeart/2005/8/layout/cycle7"/>
    <dgm:cxn modelId="{921E9192-CEAE-427D-9737-073616412D7B}" type="presParOf" srcId="{F7A1F56B-5B85-4C5F-8173-994E30566BB3}" destId="{16A70A28-8BCD-4529-87E4-6A27254FCA0F}" srcOrd="1" destOrd="0" presId="urn:microsoft.com/office/officeart/2005/8/layout/cycle7"/>
    <dgm:cxn modelId="{6B4C197D-4B6F-45BB-B2DA-9BA5897E45D0}" type="presParOf" srcId="{16A70A28-8BCD-4529-87E4-6A27254FCA0F}" destId="{019D2368-021C-4008-8870-0117301400EB}" srcOrd="0" destOrd="0" presId="urn:microsoft.com/office/officeart/2005/8/layout/cycle7"/>
    <dgm:cxn modelId="{275312CD-4A7D-4298-92A0-052DECA17DA0}" type="presParOf" srcId="{F7A1F56B-5B85-4C5F-8173-994E30566BB3}" destId="{4AA4A3B2-5553-4C5B-983E-B0FB936023FA}" srcOrd="2" destOrd="0" presId="urn:microsoft.com/office/officeart/2005/8/layout/cycle7"/>
    <dgm:cxn modelId="{B1E36936-B86C-4F0A-9FFA-9D7824FF6E22}" type="presParOf" srcId="{F7A1F56B-5B85-4C5F-8173-994E30566BB3}" destId="{9407BF6C-3AF3-42E2-A542-333EB8B7E259}" srcOrd="3" destOrd="0" presId="urn:microsoft.com/office/officeart/2005/8/layout/cycle7"/>
    <dgm:cxn modelId="{B7F7DB8F-7165-49C9-9F05-3C4456AA0DE6}" type="presParOf" srcId="{9407BF6C-3AF3-42E2-A542-333EB8B7E259}" destId="{FE3FB019-5B4B-49D3-9C2B-80AE3EE5ECD6}" srcOrd="0" destOrd="0" presId="urn:microsoft.com/office/officeart/2005/8/layout/cycle7"/>
    <dgm:cxn modelId="{7686947E-EB8F-413A-8193-CCB305393C1A}" type="presParOf" srcId="{F7A1F56B-5B85-4C5F-8173-994E30566BB3}" destId="{EC7E9600-2D5E-42E8-9E17-D61902E6373D}" srcOrd="4" destOrd="0" presId="urn:microsoft.com/office/officeart/2005/8/layout/cycle7"/>
    <dgm:cxn modelId="{D1006E98-602E-49F2-86DB-A98D9C998B9C}" type="presParOf" srcId="{F7A1F56B-5B85-4C5F-8173-994E30566BB3}" destId="{72445BB6-32DC-4958-80E7-FBEFEF0046DC}" srcOrd="5" destOrd="0" presId="urn:microsoft.com/office/officeart/2005/8/layout/cycle7"/>
    <dgm:cxn modelId="{3C84FD9C-1656-45DD-9ABC-02182BC67209}" type="presParOf" srcId="{72445BB6-32DC-4958-80E7-FBEFEF0046DC}" destId="{C1E0C0BC-3AA4-41EA-8FB5-606FC938B89D}"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414EFEB-0591-439A-93E8-21D81C30E338}"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ru-RU"/>
        </a:p>
      </dgm:t>
    </dgm:pt>
    <dgm:pt modelId="{A9C31968-F2D8-4D1F-B15E-81013CAF5AB1}">
      <dgm:prSet phldrT="[Текст]" custT="1"/>
      <dgm:spPr/>
      <dgm:t>
        <a:bodyPr/>
        <a:lstStyle/>
        <a:p>
          <a:r>
            <a:rPr lang="uk-UA" sz="1400" dirty="0" smtClean="0"/>
            <a:t>розробка норм і правил, виконання яких контролює інспекція. Повноваження даного виду, як правило, полягають у наявності в інспекцій прав готувати різні проекти норм, правил і виносити їх на розгляд відповідного органу управління;</a:t>
          </a:r>
          <a:endParaRPr lang="ru-RU" sz="1400" dirty="0"/>
        </a:p>
      </dgm:t>
    </dgm:pt>
    <dgm:pt modelId="{120B5D00-057C-4974-8B55-B2290E217394}" type="parTrans" cxnId="{6AC7EEF6-D247-457C-B8F9-2E3AC1948F27}">
      <dgm:prSet/>
      <dgm:spPr/>
      <dgm:t>
        <a:bodyPr/>
        <a:lstStyle/>
        <a:p>
          <a:endParaRPr lang="ru-RU"/>
        </a:p>
      </dgm:t>
    </dgm:pt>
    <dgm:pt modelId="{B9A98B1A-29F6-4CDB-B7AF-88F408DBB436}" type="sibTrans" cxnId="{6AC7EEF6-D247-457C-B8F9-2E3AC1948F27}">
      <dgm:prSet/>
      <dgm:spPr>
        <a:solidFill>
          <a:schemeClr val="accent4">
            <a:hueOff val="-1525760"/>
            <a:satOff val="-2617"/>
            <a:lumOff val="-1895"/>
            <a:alpha val="0"/>
          </a:schemeClr>
        </a:solidFill>
      </dgm:spPr>
      <dgm:t>
        <a:bodyPr/>
        <a:lstStyle/>
        <a:p>
          <a:endParaRPr lang="ru-RU"/>
        </a:p>
      </dgm:t>
    </dgm:pt>
    <dgm:pt modelId="{BBE2C683-E562-4EA7-A9FF-EBCA92BDF60D}">
      <dgm:prSet phldrT="[Текст]" custT="1"/>
      <dgm:spPr/>
      <dgm:t>
        <a:bodyPr/>
        <a:lstStyle/>
        <a:p>
          <a:r>
            <a:rPr lang="uk-UA" sz="1400" dirty="0" smtClean="0"/>
            <a:t>організація і здійснення нагляду (одержання та витребування матеріалів, проведення певного обслідування, дозвільні повноваження, надання експертних висновків, розслідування аварій тощо);</a:t>
          </a:r>
          <a:endParaRPr lang="ru-RU" sz="1400" dirty="0"/>
        </a:p>
      </dgm:t>
    </dgm:pt>
    <dgm:pt modelId="{D1FCB2DD-4B7A-4992-A8BA-352132CDE3D1}" type="parTrans" cxnId="{040AF9C2-CDBF-4A79-B413-6A2244CCF6E2}">
      <dgm:prSet/>
      <dgm:spPr/>
      <dgm:t>
        <a:bodyPr/>
        <a:lstStyle/>
        <a:p>
          <a:endParaRPr lang="ru-RU"/>
        </a:p>
      </dgm:t>
    </dgm:pt>
    <dgm:pt modelId="{F19C3A58-4F08-4A74-9CFB-ED81EB60C3AF}" type="sibTrans" cxnId="{040AF9C2-CDBF-4A79-B413-6A2244CCF6E2}">
      <dgm:prSet/>
      <dgm:spPr>
        <a:solidFill>
          <a:schemeClr val="accent4">
            <a:hueOff val="-3051520"/>
            <a:satOff val="-5234"/>
            <a:lumOff val="-3791"/>
            <a:alpha val="0"/>
          </a:schemeClr>
        </a:solidFill>
      </dgm:spPr>
      <dgm:t>
        <a:bodyPr/>
        <a:lstStyle/>
        <a:p>
          <a:endParaRPr lang="ru-RU"/>
        </a:p>
      </dgm:t>
    </dgm:pt>
    <dgm:pt modelId="{6CB08D52-4033-4915-8A2D-9E4F44A7E162}">
      <dgm:prSet phldrT="[Текст]" custT="1"/>
      <dgm:spPr/>
      <dgm:t>
        <a:bodyPr/>
        <a:lstStyle/>
        <a:p>
          <a:r>
            <a:rPr lang="uk-UA" sz="1400" dirty="0" smtClean="0"/>
            <a:t>застосування заходів державного примусу. Названа група повноважень, як правило, закріплюється у відповідних статтях Кодексу про адміністративні правопорушення.</a:t>
          </a:r>
          <a:endParaRPr lang="ru-RU" sz="1400" dirty="0"/>
        </a:p>
      </dgm:t>
    </dgm:pt>
    <dgm:pt modelId="{8F503824-7CE9-4DBB-A067-D7235E61E85F}" type="parTrans" cxnId="{EB41D4EB-DE98-44D6-9236-EB58001E3102}">
      <dgm:prSet/>
      <dgm:spPr/>
      <dgm:t>
        <a:bodyPr/>
        <a:lstStyle/>
        <a:p>
          <a:endParaRPr lang="ru-RU"/>
        </a:p>
      </dgm:t>
    </dgm:pt>
    <dgm:pt modelId="{8C80F6B7-AFEF-46EA-AEBA-B6146246AEB3}" type="sibTrans" cxnId="{EB41D4EB-DE98-44D6-9236-EB58001E3102}">
      <dgm:prSet/>
      <dgm:spPr/>
      <dgm:t>
        <a:bodyPr/>
        <a:lstStyle/>
        <a:p>
          <a:endParaRPr lang="ru-RU"/>
        </a:p>
      </dgm:t>
    </dgm:pt>
    <dgm:pt modelId="{6C27BB9C-2CC6-453D-8912-4B0ECFCF59D5}">
      <dgm:prSet custT="1"/>
      <dgm:spPr/>
      <dgm:t>
        <a:bodyPr/>
        <a:lstStyle/>
        <a:p>
          <a:r>
            <a:rPr lang="uk-UA" sz="1400" dirty="0" smtClean="0"/>
            <a:t>Повноваження державних інспекцій можна умовно розділити на три групи:</a:t>
          </a:r>
          <a:endParaRPr lang="ru-RU" sz="1400" dirty="0"/>
        </a:p>
      </dgm:t>
    </dgm:pt>
    <dgm:pt modelId="{27EFBF85-4CD9-4C8E-AE99-A36B717D3C27}" type="parTrans" cxnId="{B4EC73BB-8BB9-49C6-ABC1-321DEEDD8687}">
      <dgm:prSet/>
      <dgm:spPr/>
      <dgm:t>
        <a:bodyPr/>
        <a:lstStyle/>
        <a:p>
          <a:endParaRPr lang="ru-RU"/>
        </a:p>
      </dgm:t>
    </dgm:pt>
    <dgm:pt modelId="{B1A99919-3CAF-4D88-914F-EB397E0CFA3E}" type="sibTrans" cxnId="{B4EC73BB-8BB9-49C6-ABC1-321DEEDD8687}">
      <dgm:prSet/>
      <dgm:spPr/>
      <dgm:t>
        <a:bodyPr/>
        <a:lstStyle/>
        <a:p>
          <a:endParaRPr lang="ru-RU"/>
        </a:p>
      </dgm:t>
    </dgm:pt>
    <dgm:pt modelId="{815EE18F-0588-4979-B6F7-FEF30AE2CF08}" type="pres">
      <dgm:prSet presAssocID="{E414EFEB-0591-439A-93E8-21D81C30E338}" presName="Name0" presStyleCnt="0">
        <dgm:presLayoutVars>
          <dgm:dir/>
          <dgm:resizeHandles val="exact"/>
        </dgm:presLayoutVars>
      </dgm:prSet>
      <dgm:spPr/>
      <dgm:t>
        <a:bodyPr/>
        <a:lstStyle/>
        <a:p>
          <a:endParaRPr lang="ru-RU"/>
        </a:p>
      </dgm:t>
    </dgm:pt>
    <dgm:pt modelId="{7F1164AC-5986-42E4-AD71-99349AAE8EFF}" type="pres">
      <dgm:prSet presAssocID="{6C27BB9C-2CC6-453D-8912-4B0ECFCF59D5}" presName="node" presStyleLbl="node1" presStyleIdx="0" presStyleCnt="4">
        <dgm:presLayoutVars>
          <dgm:bulletEnabled val="1"/>
        </dgm:presLayoutVars>
      </dgm:prSet>
      <dgm:spPr/>
      <dgm:t>
        <a:bodyPr/>
        <a:lstStyle/>
        <a:p>
          <a:endParaRPr lang="ru-RU"/>
        </a:p>
      </dgm:t>
    </dgm:pt>
    <dgm:pt modelId="{4756A3DB-13C1-46EC-A830-2561102A18D0}" type="pres">
      <dgm:prSet presAssocID="{B1A99919-3CAF-4D88-914F-EB397E0CFA3E}" presName="sibTrans" presStyleLbl="sibTrans2D1" presStyleIdx="0" presStyleCnt="4" custAng="11363591" custLinFactNeighborX="1820" custLinFactNeighborY="1185"/>
      <dgm:spPr>
        <a:prstGeom prst="leftArrow">
          <a:avLst/>
        </a:prstGeom>
      </dgm:spPr>
      <dgm:t>
        <a:bodyPr/>
        <a:lstStyle/>
        <a:p>
          <a:endParaRPr lang="ru-RU"/>
        </a:p>
      </dgm:t>
    </dgm:pt>
    <dgm:pt modelId="{9BA12291-A310-471C-873E-455C8D1B301C}" type="pres">
      <dgm:prSet presAssocID="{B1A99919-3CAF-4D88-914F-EB397E0CFA3E}" presName="connectorText" presStyleLbl="sibTrans2D1" presStyleIdx="0" presStyleCnt="4"/>
      <dgm:spPr/>
      <dgm:t>
        <a:bodyPr/>
        <a:lstStyle/>
        <a:p>
          <a:endParaRPr lang="ru-RU"/>
        </a:p>
      </dgm:t>
    </dgm:pt>
    <dgm:pt modelId="{D0A615D0-16BF-401F-AB0D-1C25FC495D4D}" type="pres">
      <dgm:prSet presAssocID="{A9C31968-F2D8-4D1F-B15E-81013CAF5AB1}" presName="node" presStyleLbl="node1" presStyleIdx="1" presStyleCnt="4" custScaleY="161492">
        <dgm:presLayoutVars>
          <dgm:bulletEnabled val="1"/>
        </dgm:presLayoutVars>
      </dgm:prSet>
      <dgm:spPr/>
      <dgm:t>
        <a:bodyPr/>
        <a:lstStyle/>
        <a:p>
          <a:endParaRPr lang="ru-RU"/>
        </a:p>
      </dgm:t>
    </dgm:pt>
    <dgm:pt modelId="{E184527E-87EE-4781-BCB8-B9C6C1BFDE34}" type="pres">
      <dgm:prSet presAssocID="{B9A98B1A-29F6-4CDB-B7AF-88F408DBB436}" presName="sibTrans" presStyleLbl="sibTrans2D1" presStyleIdx="1" presStyleCnt="4"/>
      <dgm:spPr/>
      <dgm:t>
        <a:bodyPr/>
        <a:lstStyle/>
        <a:p>
          <a:endParaRPr lang="ru-RU"/>
        </a:p>
      </dgm:t>
    </dgm:pt>
    <dgm:pt modelId="{B33EB466-073C-4861-A6D2-0D830CAC9C83}" type="pres">
      <dgm:prSet presAssocID="{B9A98B1A-29F6-4CDB-B7AF-88F408DBB436}" presName="connectorText" presStyleLbl="sibTrans2D1" presStyleIdx="1" presStyleCnt="4"/>
      <dgm:spPr/>
      <dgm:t>
        <a:bodyPr/>
        <a:lstStyle/>
        <a:p>
          <a:endParaRPr lang="ru-RU"/>
        </a:p>
      </dgm:t>
    </dgm:pt>
    <dgm:pt modelId="{B883F931-8842-4992-A29D-359EB999D9EA}" type="pres">
      <dgm:prSet presAssocID="{BBE2C683-E562-4EA7-A9FF-EBCA92BDF60D}" presName="node" presStyleLbl="node1" presStyleIdx="2" presStyleCnt="4" custScaleX="145964" custScaleY="123076">
        <dgm:presLayoutVars>
          <dgm:bulletEnabled val="1"/>
        </dgm:presLayoutVars>
      </dgm:prSet>
      <dgm:spPr/>
      <dgm:t>
        <a:bodyPr/>
        <a:lstStyle/>
        <a:p>
          <a:endParaRPr lang="ru-RU"/>
        </a:p>
      </dgm:t>
    </dgm:pt>
    <dgm:pt modelId="{3BD32455-4E80-4800-B8A7-6D0AA7E629BF}" type="pres">
      <dgm:prSet presAssocID="{F19C3A58-4F08-4A74-9CFB-ED81EB60C3AF}" presName="sibTrans" presStyleLbl="sibTrans2D1" presStyleIdx="2" presStyleCnt="4"/>
      <dgm:spPr/>
      <dgm:t>
        <a:bodyPr/>
        <a:lstStyle/>
        <a:p>
          <a:endParaRPr lang="ru-RU"/>
        </a:p>
      </dgm:t>
    </dgm:pt>
    <dgm:pt modelId="{B75E6946-E060-4002-8CE7-3ACB000B4224}" type="pres">
      <dgm:prSet presAssocID="{F19C3A58-4F08-4A74-9CFB-ED81EB60C3AF}" presName="connectorText" presStyleLbl="sibTrans2D1" presStyleIdx="2" presStyleCnt="4"/>
      <dgm:spPr/>
      <dgm:t>
        <a:bodyPr/>
        <a:lstStyle/>
        <a:p>
          <a:endParaRPr lang="ru-RU"/>
        </a:p>
      </dgm:t>
    </dgm:pt>
    <dgm:pt modelId="{8EF736BB-2384-4869-AE47-39498A312A0E}" type="pres">
      <dgm:prSet presAssocID="{6CB08D52-4033-4915-8A2D-9E4F44A7E162}" presName="node" presStyleLbl="node1" presStyleIdx="3" presStyleCnt="4" custScaleY="161492">
        <dgm:presLayoutVars>
          <dgm:bulletEnabled val="1"/>
        </dgm:presLayoutVars>
      </dgm:prSet>
      <dgm:spPr/>
      <dgm:t>
        <a:bodyPr/>
        <a:lstStyle/>
        <a:p>
          <a:endParaRPr lang="ru-RU"/>
        </a:p>
      </dgm:t>
    </dgm:pt>
    <dgm:pt modelId="{C462A5A3-02C6-4620-8F33-96C250135E58}" type="pres">
      <dgm:prSet presAssocID="{8C80F6B7-AFEF-46EA-AEBA-B6146246AEB3}" presName="sibTrans" presStyleLbl="sibTrans2D1" presStyleIdx="3" presStyleCnt="4" custAng="10272624"/>
      <dgm:spPr>
        <a:prstGeom prst="rightArrow">
          <a:avLst/>
        </a:prstGeom>
      </dgm:spPr>
      <dgm:t>
        <a:bodyPr/>
        <a:lstStyle/>
        <a:p>
          <a:endParaRPr lang="ru-RU"/>
        </a:p>
      </dgm:t>
    </dgm:pt>
    <dgm:pt modelId="{CCA8DB71-1826-4441-908C-B18077E15105}" type="pres">
      <dgm:prSet presAssocID="{8C80F6B7-AFEF-46EA-AEBA-B6146246AEB3}" presName="connectorText" presStyleLbl="sibTrans2D1" presStyleIdx="3" presStyleCnt="4"/>
      <dgm:spPr/>
      <dgm:t>
        <a:bodyPr/>
        <a:lstStyle/>
        <a:p>
          <a:endParaRPr lang="ru-RU"/>
        </a:p>
      </dgm:t>
    </dgm:pt>
  </dgm:ptLst>
  <dgm:cxnLst>
    <dgm:cxn modelId="{9FA6BAC4-E854-4248-84EA-5E6CA9882EAE}" type="presOf" srcId="{B9A98B1A-29F6-4CDB-B7AF-88F408DBB436}" destId="{B33EB466-073C-4861-A6D2-0D830CAC9C83}" srcOrd="1" destOrd="0" presId="urn:microsoft.com/office/officeart/2005/8/layout/cycle7"/>
    <dgm:cxn modelId="{E89B948C-B4D3-41B3-B19F-B229889E92D9}" type="presOf" srcId="{6C27BB9C-2CC6-453D-8912-4B0ECFCF59D5}" destId="{7F1164AC-5986-42E4-AD71-99349AAE8EFF}" srcOrd="0" destOrd="0" presId="urn:microsoft.com/office/officeart/2005/8/layout/cycle7"/>
    <dgm:cxn modelId="{55DA3ED7-D8F4-46EC-A547-505447D2873B}" type="presOf" srcId="{B1A99919-3CAF-4D88-914F-EB397E0CFA3E}" destId="{4756A3DB-13C1-46EC-A830-2561102A18D0}" srcOrd="0" destOrd="0" presId="urn:microsoft.com/office/officeart/2005/8/layout/cycle7"/>
    <dgm:cxn modelId="{4D8BE2F9-89E7-4DC1-BDE0-9C193C24AA61}" type="presOf" srcId="{6CB08D52-4033-4915-8A2D-9E4F44A7E162}" destId="{8EF736BB-2384-4869-AE47-39498A312A0E}" srcOrd="0" destOrd="0" presId="urn:microsoft.com/office/officeart/2005/8/layout/cycle7"/>
    <dgm:cxn modelId="{C5716A7A-71C4-4D43-8B6C-C27203923894}" type="presOf" srcId="{F19C3A58-4F08-4A74-9CFB-ED81EB60C3AF}" destId="{B75E6946-E060-4002-8CE7-3ACB000B4224}" srcOrd="1" destOrd="0" presId="urn:microsoft.com/office/officeart/2005/8/layout/cycle7"/>
    <dgm:cxn modelId="{641D4199-5C7C-43A5-BE1B-2C11F53A1A5A}" type="presOf" srcId="{B1A99919-3CAF-4D88-914F-EB397E0CFA3E}" destId="{9BA12291-A310-471C-873E-455C8D1B301C}" srcOrd="1" destOrd="0" presId="urn:microsoft.com/office/officeart/2005/8/layout/cycle7"/>
    <dgm:cxn modelId="{040AF9C2-CDBF-4A79-B413-6A2244CCF6E2}" srcId="{E414EFEB-0591-439A-93E8-21D81C30E338}" destId="{BBE2C683-E562-4EA7-A9FF-EBCA92BDF60D}" srcOrd="2" destOrd="0" parTransId="{D1FCB2DD-4B7A-4992-A8BA-352132CDE3D1}" sibTransId="{F19C3A58-4F08-4A74-9CFB-ED81EB60C3AF}"/>
    <dgm:cxn modelId="{7E6BE111-6B1F-418F-8E60-DA6BA10CFBCD}" type="presOf" srcId="{B9A98B1A-29F6-4CDB-B7AF-88F408DBB436}" destId="{E184527E-87EE-4781-BCB8-B9C6C1BFDE34}" srcOrd="0" destOrd="0" presId="urn:microsoft.com/office/officeart/2005/8/layout/cycle7"/>
    <dgm:cxn modelId="{2DA9890C-4499-4809-B436-9DF8F72CB84E}" type="presOf" srcId="{8C80F6B7-AFEF-46EA-AEBA-B6146246AEB3}" destId="{CCA8DB71-1826-4441-908C-B18077E15105}" srcOrd="1" destOrd="0" presId="urn:microsoft.com/office/officeart/2005/8/layout/cycle7"/>
    <dgm:cxn modelId="{B4EC73BB-8BB9-49C6-ABC1-321DEEDD8687}" srcId="{E414EFEB-0591-439A-93E8-21D81C30E338}" destId="{6C27BB9C-2CC6-453D-8912-4B0ECFCF59D5}" srcOrd="0" destOrd="0" parTransId="{27EFBF85-4CD9-4C8E-AE99-A36B717D3C27}" sibTransId="{B1A99919-3CAF-4D88-914F-EB397E0CFA3E}"/>
    <dgm:cxn modelId="{B14D1D92-445B-464C-913B-4AC5DCC37DB3}" type="presOf" srcId="{A9C31968-F2D8-4D1F-B15E-81013CAF5AB1}" destId="{D0A615D0-16BF-401F-AB0D-1C25FC495D4D}" srcOrd="0" destOrd="0" presId="urn:microsoft.com/office/officeart/2005/8/layout/cycle7"/>
    <dgm:cxn modelId="{8FE1C69A-F5AD-40DE-B0DA-F2B5557E3651}" type="presOf" srcId="{F19C3A58-4F08-4A74-9CFB-ED81EB60C3AF}" destId="{3BD32455-4E80-4800-B8A7-6D0AA7E629BF}" srcOrd="0" destOrd="0" presId="urn:microsoft.com/office/officeart/2005/8/layout/cycle7"/>
    <dgm:cxn modelId="{835BDD6F-543D-425E-AAF9-1FE88DDBC28A}" type="presOf" srcId="{8C80F6B7-AFEF-46EA-AEBA-B6146246AEB3}" destId="{C462A5A3-02C6-4620-8F33-96C250135E58}" srcOrd="0" destOrd="0" presId="urn:microsoft.com/office/officeart/2005/8/layout/cycle7"/>
    <dgm:cxn modelId="{EB41D4EB-DE98-44D6-9236-EB58001E3102}" srcId="{E414EFEB-0591-439A-93E8-21D81C30E338}" destId="{6CB08D52-4033-4915-8A2D-9E4F44A7E162}" srcOrd="3" destOrd="0" parTransId="{8F503824-7CE9-4DBB-A067-D7235E61E85F}" sibTransId="{8C80F6B7-AFEF-46EA-AEBA-B6146246AEB3}"/>
    <dgm:cxn modelId="{959E8171-1CA2-41C3-805F-B106D88AE1C2}" type="presOf" srcId="{E414EFEB-0591-439A-93E8-21D81C30E338}" destId="{815EE18F-0588-4979-B6F7-FEF30AE2CF08}" srcOrd="0" destOrd="0" presId="urn:microsoft.com/office/officeart/2005/8/layout/cycle7"/>
    <dgm:cxn modelId="{6AC7EEF6-D247-457C-B8F9-2E3AC1948F27}" srcId="{E414EFEB-0591-439A-93E8-21D81C30E338}" destId="{A9C31968-F2D8-4D1F-B15E-81013CAF5AB1}" srcOrd="1" destOrd="0" parTransId="{120B5D00-057C-4974-8B55-B2290E217394}" sibTransId="{B9A98B1A-29F6-4CDB-B7AF-88F408DBB436}"/>
    <dgm:cxn modelId="{C6FD71F1-DC7A-4265-B6F7-29BB659018BB}" type="presOf" srcId="{BBE2C683-E562-4EA7-A9FF-EBCA92BDF60D}" destId="{B883F931-8842-4992-A29D-359EB999D9EA}" srcOrd="0" destOrd="0" presId="urn:microsoft.com/office/officeart/2005/8/layout/cycle7"/>
    <dgm:cxn modelId="{AB8A853C-07F5-4BA9-BE72-53ACA02EF86E}" type="presParOf" srcId="{815EE18F-0588-4979-B6F7-FEF30AE2CF08}" destId="{7F1164AC-5986-42E4-AD71-99349AAE8EFF}" srcOrd="0" destOrd="0" presId="urn:microsoft.com/office/officeart/2005/8/layout/cycle7"/>
    <dgm:cxn modelId="{75CFD2EC-4B2E-4714-A64D-26FE262256AB}" type="presParOf" srcId="{815EE18F-0588-4979-B6F7-FEF30AE2CF08}" destId="{4756A3DB-13C1-46EC-A830-2561102A18D0}" srcOrd="1" destOrd="0" presId="urn:microsoft.com/office/officeart/2005/8/layout/cycle7"/>
    <dgm:cxn modelId="{C54CC436-18AB-4504-AC19-F1EB0E17EFAB}" type="presParOf" srcId="{4756A3DB-13C1-46EC-A830-2561102A18D0}" destId="{9BA12291-A310-471C-873E-455C8D1B301C}" srcOrd="0" destOrd="0" presId="urn:microsoft.com/office/officeart/2005/8/layout/cycle7"/>
    <dgm:cxn modelId="{EA351EE0-EF08-4869-9B7C-DB07D85CDA37}" type="presParOf" srcId="{815EE18F-0588-4979-B6F7-FEF30AE2CF08}" destId="{D0A615D0-16BF-401F-AB0D-1C25FC495D4D}" srcOrd="2" destOrd="0" presId="urn:microsoft.com/office/officeart/2005/8/layout/cycle7"/>
    <dgm:cxn modelId="{9D621C5B-C328-4591-BC54-D8B0EDC8516D}" type="presParOf" srcId="{815EE18F-0588-4979-B6F7-FEF30AE2CF08}" destId="{E184527E-87EE-4781-BCB8-B9C6C1BFDE34}" srcOrd="3" destOrd="0" presId="urn:microsoft.com/office/officeart/2005/8/layout/cycle7"/>
    <dgm:cxn modelId="{BDE9F970-4EE4-4B1B-84A0-6634F544982F}" type="presParOf" srcId="{E184527E-87EE-4781-BCB8-B9C6C1BFDE34}" destId="{B33EB466-073C-4861-A6D2-0D830CAC9C83}" srcOrd="0" destOrd="0" presId="urn:microsoft.com/office/officeart/2005/8/layout/cycle7"/>
    <dgm:cxn modelId="{A5821EAB-2D87-4B46-807F-918CFA595131}" type="presParOf" srcId="{815EE18F-0588-4979-B6F7-FEF30AE2CF08}" destId="{B883F931-8842-4992-A29D-359EB999D9EA}" srcOrd="4" destOrd="0" presId="urn:microsoft.com/office/officeart/2005/8/layout/cycle7"/>
    <dgm:cxn modelId="{46D7C314-AAC8-468F-B1B2-A78E9ACFF1A1}" type="presParOf" srcId="{815EE18F-0588-4979-B6F7-FEF30AE2CF08}" destId="{3BD32455-4E80-4800-B8A7-6D0AA7E629BF}" srcOrd="5" destOrd="0" presId="urn:microsoft.com/office/officeart/2005/8/layout/cycle7"/>
    <dgm:cxn modelId="{2A04B0FF-A572-4E67-99BD-04C16CC96DCC}" type="presParOf" srcId="{3BD32455-4E80-4800-B8A7-6D0AA7E629BF}" destId="{B75E6946-E060-4002-8CE7-3ACB000B4224}" srcOrd="0" destOrd="0" presId="urn:microsoft.com/office/officeart/2005/8/layout/cycle7"/>
    <dgm:cxn modelId="{BAB171B2-885F-40E8-89FF-85D2B22FBB07}" type="presParOf" srcId="{815EE18F-0588-4979-B6F7-FEF30AE2CF08}" destId="{8EF736BB-2384-4869-AE47-39498A312A0E}" srcOrd="6" destOrd="0" presId="urn:microsoft.com/office/officeart/2005/8/layout/cycle7"/>
    <dgm:cxn modelId="{B7DD9EBC-80FA-414E-8B17-1479D988136A}" type="presParOf" srcId="{815EE18F-0588-4979-B6F7-FEF30AE2CF08}" destId="{C462A5A3-02C6-4620-8F33-96C250135E58}" srcOrd="7" destOrd="0" presId="urn:microsoft.com/office/officeart/2005/8/layout/cycle7"/>
    <dgm:cxn modelId="{1A88320A-83FB-4D26-A970-9AD5D2257E95}" type="presParOf" srcId="{C462A5A3-02C6-4620-8F33-96C250135E58}" destId="{CCA8DB71-1826-4441-908C-B18077E15105}"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75E2C13-A9DE-4050-A7B7-496431384E7C}"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232424B5-A360-4FCD-B71B-EDD5396CEBCD}">
      <dgm:prSet phldrT="[Текст]" custT="1"/>
      <dgm:spPr/>
      <dgm:t>
        <a:bodyPr/>
        <a:lstStyle/>
        <a:p>
          <a:r>
            <a:rPr lang="uk-UA" sz="2800" dirty="0" smtClean="0"/>
            <a:t>Адміністративний нагляд міліції поділяється на загальний та спеціальний. </a:t>
          </a:r>
          <a:endParaRPr lang="ru-RU" sz="2800" dirty="0"/>
        </a:p>
      </dgm:t>
    </dgm:pt>
    <dgm:pt modelId="{9FEDF583-C97C-4468-98A0-02021B6E7074}" type="parTrans" cxnId="{5C721C6E-4CDF-4909-996C-90B887AA2116}">
      <dgm:prSet/>
      <dgm:spPr/>
      <dgm:t>
        <a:bodyPr/>
        <a:lstStyle/>
        <a:p>
          <a:endParaRPr lang="ru-RU"/>
        </a:p>
      </dgm:t>
    </dgm:pt>
    <dgm:pt modelId="{8F2C9494-F74D-436E-BBB3-750CFB6DEE06}" type="sibTrans" cxnId="{5C721C6E-4CDF-4909-996C-90B887AA2116}">
      <dgm:prSet/>
      <dgm:spPr/>
      <dgm:t>
        <a:bodyPr/>
        <a:lstStyle/>
        <a:p>
          <a:endParaRPr lang="ru-RU"/>
        </a:p>
      </dgm:t>
    </dgm:pt>
    <dgm:pt modelId="{0178FD9B-58FE-47F5-9540-3D0632D64139}">
      <dgm:prSet phldrT="[Текст]" custT="1"/>
      <dgm:spPr/>
      <dgm:t>
        <a:bodyPr/>
        <a:lstStyle/>
        <a:p>
          <a:r>
            <a:rPr lang="uk-UA" sz="2000" b="1" dirty="0" smtClean="0"/>
            <a:t>Загальний</a:t>
          </a:r>
          <a:r>
            <a:rPr lang="uk-UA" sz="2000" dirty="0" smtClean="0"/>
            <a:t> адміністративний нагляд – містить нагляд за дотриманням загальнообов’язкових та інших правил. </a:t>
          </a:r>
          <a:endParaRPr lang="ru-RU" sz="2000" dirty="0"/>
        </a:p>
      </dgm:t>
    </dgm:pt>
    <dgm:pt modelId="{744925DA-0933-49F0-8ABD-11CD30691838}" type="parTrans" cxnId="{6A1470A4-4E37-4C1A-BC28-26EDF8ED4C20}">
      <dgm:prSet/>
      <dgm:spPr/>
      <dgm:t>
        <a:bodyPr/>
        <a:lstStyle/>
        <a:p>
          <a:endParaRPr lang="ru-RU"/>
        </a:p>
      </dgm:t>
    </dgm:pt>
    <dgm:pt modelId="{00D53E81-BB37-4B84-BD1C-7129FDABC082}" type="sibTrans" cxnId="{6A1470A4-4E37-4C1A-BC28-26EDF8ED4C20}">
      <dgm:prSet/>
      <dgm:spPr/>
      <dgm:t>
        <a:bodyPr/>
        <a:lstStyle/>
        <a:p>
          <a:endParaRPr lang="ru-RU"/>
        </a:p>
      </dgm:t>
    </dgm:pt>
    <dgm:pt modelId="{C59116E8-A55F-4D77-8C12-5CDA80560FF6}">
      <dgm:prSet phldrT="[Текст]" custT="1"/>
      <dgm:spPr/>
      <dgm:t>
        <a:bodyPr/>
        <a:lstStyle/>
        <a:p>
          <a:r>
            <a:rPr lang="uk-UA" sz="2000" b="1" dirty="0" smtClean="0"/>
            <a:t>Спеціальний </a:t>
          </a:r>
          <a:r>
            <a:rPr lang="uk-UA" sz="2000" dirty="0" smtClean="0"/>
            <a:t>адміністративний нагляд міліції – це нагляд за поведінкою певної категорії осіб. </a:t>
          </a:r>
          <a:endParaRPr lang="ru-RU" sz="2000" dirty="0"/>
        </a:p>
      </dgm:t>
    </dgm:pt>
    <dgm:pt modelId="{8A583B51-0E7E-4CF0-8CFB-79060E733A60}" type="parTrans" cxnId="{83CACC3A-B49C-4D6C-8AF1-8E0A14AC8295}">
      <dgm:prSet/>
      <dgm:spPr/>
      <dgm:t>
        <a:bodyPr/>
        <a:lstStyle/>
        <a:p>
          <a:endParaRPr lang="ru-RU"/>
        </a:p>
      </dgm:t>
    </dgm:pt>
    <dgm:pt modelId="{6F23D81D-09CD-4952-9C91-83D15BC44267}" type="sibTrans" cxnId="{83CACC3A-B49C-4D6C-8AF1-8E0A14AC8295}">
      <dgm:prSet/>
      <dgm:spPr/>
      <dgm:t>
        <a:bodyPr/>
        <a:lstStyle/>
        <a:p>
          <a:endParaRPr lang="ru-RU"/>
        </a:p>
      </dgm:t>
    </dgm:pt>
    <dgm:pt modelId="{CF922FEA-D7EC-45AA-9C8F-CEB32E6A91D5}" type="pres">
      <dgm:prSet presAssocID="{175E2C13-A9DE-4050-A7B7-496431384E7C}" presName="composite" presStyleCnt="0">
        <dgm:presLayoutVars>
          <dgm:chMax val="1"/>
          <dgm:dir/>
          <dgm:resizeHandles val="exact"/>
        </dgm:presLayoutVars>
      </dgm:prSet>
      <dgm:spPr/>
      <dgm:t>
        <a:bodyPr/>
        <a:lstStyle/>
        <a:p>
          <a:endParaRPr lang="ru-RU"/>
        </a:p>
      </dgm:t>
    </dgm:pt>
    <dgm:pt modelId="{2CF56744-E70F-4A8D-AF35-CDC27FFF639B}" type="pres">
      <dgm:prSet presAssocID="{232424B5-A360-4FCD-B71B-EDD5396CEBCD}" presName="roof" presStyleLbl="dkBgShp" presStyleIdx="0" presStyleCnt="2"/>
      <dgm:spPr/>
      <dgm:t>
        <a:bodyPr/>
        <a:lstStyle/>
        <a:p>
          <a:endParaRPr lang="ru-RU"/>
        </a:p>
      </dgm:t>
    </dgm:pt>
    <dgm:pt modelId="{8D590C21-8DCB-4127-8589-3848581F640F}" type="pres">
      <dgm:prSet presAssocID="{232424B5-A360-4FCD-B71B-EDD5396CEBCD}" presName="pillars" presStyleCnt="0"/>
      <dgm:spPr/>
    </dgm:pt>
    <dgm:pt modelId="{FA7FB337-D222-4D31-A7FA-C114E9C95372}" type="pres">
      <dgm:prSet presAssocID="{232424B5-A360-4FCD-B71B-EDD5396CEBCD}" presName="pillar1" presStyleLbl="node1" presStyleIdx="0" presStyleCnt="2">
        <dgm:presLayoutVars>
          <dgm:bulletEnabled val="1"/>
        </dgm:presLayoutVars>
      </dgm:prSet>
      <dgm:spPr/>
      <dgm:t>
        <a:bodyPr/>
        <a:lstStyle/>
        <a:p>
          <a:endParaRPr lang="ru-RU"/>
        </a:p>
      </dgm:t>
    </dgm:pt>
    <dgm:pt modelId="{49E8E502-65C1-403C-B2CD-949C9C0FD8B9}" type="pres">
      <dgm:prSet presAssocID="{C59116E8-A55F-4D77-8C12-5CDA80560FF6}" presName="pillarX" presStyleLbl="node1" presStyleIdx="1" presStyleCnt="2">
        <dgm:presLayoutVars>
          <dgm:bulletEnabled val="1"/>
        </dgm:presLayoutVars>
      </dgm:prSet>
      <dgm:spPr/>
      <dgm:t>
        <a:bodyPr/>
        <a:lstStyle/>
        <a:p>
          <a:endParaRPr lang="ru-RU"/>
        </a:p>
      </dgm:t>
    </dgm:pt>
    <dgm:pt modelId="{819AF543-829E-444D-9659-E1B877008103}" type="pres">
      <dgm:prSet presAssocID="{232424B5-A360-4FCD-B71B-EDD5396CEBCD}" presName="base" presStyleLbl="dkBgShp" presStyleIdx="1" presStyleCnt="2"/>
      <dgm:spPr/>
    </dgm:pt>
  </dgm:ptLst>
  <dgm:cxnLst>
    <dgm:cxn modelId="{6A1470A4-4E37-4C1A-BC28-26EDF8ED4C20}" srcId="{232424B5-A360-4FCD-B71B-EDD5396CEBCD}" destId="{0178FD9B-58FE-47F5-9540-3D0632D64139}" srcOrd="0" destOrd="0" parTransId="{744925DA-0933-49F0-8ABD-11CD30691838}" sibTransId="{00D53E81-BB37-4B84-BD1C-7129FDABC082}"/>
    <dgm:cxn modelId="{075133C3-DEEB-43A0-A712-D189BD24F7B5}" type="presOf" srcId="{175E2C13-A9DE-4050-A7B7-496431384E7C}" destId="{CF922FEA-D7EC-45AA-9C8F-CEB32E6A91D5}" srcOrd="0" destOrd="0" presId="urn:microsoft.com/office/officeart/2005/8/layout/hList3"/>
    <dgm:cxn modelId="{5C721C6E-4CDF-4909-996C-90B887AA2116}" srcId="{175E2C13-A9DE-4050-A7B7-496431384E7C}" destId="{232424B5-A360-4FCD-B71B-EDD5396CEBCD}" srcOrd="0" destOrd="0" parTransId="{9FEDF583-C97C-4468-98A0-02021B6E7074}" sibTransId="{8F2C9494-F74D-436E-BBB3-750CFB6DEE06}"/>
    <dgm:cxn modelId="{E72744E2-231D-43C2-82E8-467CF4981DC7}" type="presOf" srcId="{C59116E8-A55F-4D77-8C12-5CDA80560FF6}" destId="{49E8E502-65C1-403C-B2CD-949C9C0FD8B9}" srcOrd="0" destOrd="0" presId="urn:microsoft.com/office/officeart/2005/8/layout/hList3"/>
    <dgm:cxn modelId="{CB3B8001-FEC2-49B1-8FF9-059DAD9F751B}" type="presOf" srcId="{232424B5-A360-4FCD-B71B-EDD5396CEBCD}" destId="{2CF56744-E70F-4A8D-AF35-CDC27FFF639B}" srcOrd="0" destOrd="0" presId="urn:microsoft.com/office/officeart/2005/8/layout/hList3"/>
    <dgm:cxn modelId="{4A0DBA3D-2432-4266-B63A-F0FCABA05BED}" type="presOf" srcId="{0178FD9B-58FE-47F5-9540-3D0632D64139}" destId="{FA7FB337-D222-4D31-A7FA-C114E9C95372}" srcOrd="0" destOrd="0" presId="urn:microsoft.com/office/officeart/2005/8/layout/hList3"/>
    <dgm:cxn modelId="{83CACC3A-B49C-4D6C-8AF1-8E0A14AC8295}" srcId="{232424B5-A360-4FCD-B71B-EDD5396CEBCD}" destId="{C59116E8-A55F-4D77-8C12-5CDA80560FF6}" srcOrd="1" destOrd="0" parTransId="{8A583B51-0E7E-4CF0-8CFB-79060E733A60}" sibTransId="{6F23D81D-09CD-4952-9C91-83D15BC44267}"/>
    <dgm:cxn modelId="{ADFAD127-3FC5-453D-B19A-F1064B67FBF6}" type="presParOf" srcId="{CF922FEA-D7EC-45AA-9C8F-CEB32E6A91D5}" destId="{2CF56744-E70F-4A8D-AF35-CDC27FFF639B}" srcOrd="0" destOrd="0" presId="urn:microsoft.com/office/officeart/2005/8/layout/hList3"/>
    <dgm:cxn modelId="{BBD1FF67-C579-467B-A818-039F9090549F}" type="presParOf" srcId="{CF922FEA-D7EC-45AA-9C8F-CEB32E6A91D5}" destId="{8D590C21-8DCB-4127-8589-3848581F640F}" srcOrd="1" destOrd="0" presId="urn:microsoft.com/office/officeart/2005/8/layout/hList3"/>
    <dgm:cxn modelId="{24482431-AFB1-40E0-B234-D4CF39536E2D}" type="presParOf" srcId="{8D590C21-8DCB-4127-8589-3848581F640F}" destId="{FA7FB337-D222-4D31-A7FA-C114E9C95372}" srcOrd="0" destOrd="0" presId="urn:microsoft.com/office/officeart/2005/8/layout/hList3"/>
    <dgm:cxn modelId="{07F0D3F9-5B45-457C-A726-4775002E1342}" type="presParOf" srcId="{8D590C21-8DCB-4127-8589-3848581F640F}" destId="{49E8E502-65C1-403C-B2CD-949C9C0FD8B9}" srcOrd="1" destOrd="0" presId="urn:microsoft.com/office/officeart/2005/8/layout/hList3"/>
    <dgm:cxn modelId="{0CFEABFA-D642-4DBF-920C-30606C18EAC9}" type="presParOf" srcId="{CF922FEA-D7EC-45AA-9C8F-CEB32E6A91D5}" destId="{819AF543-829E-444D-9659-E1B877008103}"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3E7173C-239E-4459-B90B-839FF764DE7D}"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54CA6E91-A4B0-4F19-83A7-877ED3417C92}">
      <dgm:prSet phldrT="[Текст]" custT="1"/>
      <dgm:spPr/>
      <dgm:t>
        <a:bodyPr/>
        <a:lstStyle/>
        <a:p>
          <a:r>
            <a:rPr lang="uk-UA" sz="1400" dirty="0" smtClean="0"/>
            <a:t>Закон України від 2 жовтня 1996 р. № 393/96-ВР «Про звернення громадян» дає визначення, згідно з яким під </a:t>
          </a:r>
          <a:r>
            <a:rPr lang="uk-UA" sz="1400" b="1" dirty="0" smtClean="0"/>
            <a:t>зверненнями громадян </a:t>
          </a:r>
          <a:r>
            <a:rPr lang="uk-UA" sz="1400" dirty="0" smtClean="0"/>
            <a:t>слід розуміти викладені в письмовій або усній формі пропозиції (зауваження), заяви (клопотання) і скарги.</a:t>
          </a:r>
          <a:endParaRPr lang="ru-RU" sz="1400" dirty="0"/>
        </a:p>
      </dgm:t>
    </dgm:pt>
    <dgm:pt modelId="{26E21109-5202-4C85-9969-45DF8DA9EF3C}" type="parTrans" cxnId="{D8F8ECD6-0EB7-4AB3-83DF-39115D51B502}">
      <dgm:prSet/>
      <dgm:spPr/>
      <dgm:t>
        <a:bodyPr/>
        <a:lstStyle/>
        <a:p>
          <a:endParaRPr lang="ru-RU"/>
        </a:p>
      </dgm:t>
    </dgm:pt>
    <dgm:pt modelId="{C9793B10-B50F-48E5-9FDB-C7614A880B89}" type="sibTrans" cxnId="{D8F8ECD6-0EB7-4AB3-83DF-39115D51B502}">
      <dgm:prSet/>
      <dgm:spPr/>
      <dgm:t>
        <a:bodyPr/>
        <a:lstStyle/>
        <a:p>
          <a:endParaRPr lang="ru-RU"/>
        </a:p>
      </dgm:t>
    </dgm:pt>
    <dgm:pt modelId="{E59F39D1-A630-419D-A1D0-493860D4AE47}">
      <dgm:prSet phldrT="[Текст]" custT="1"/>
      <dgm:spPr/>
      <dgm:t>
        <a:bodyPr/>
        <a:lstStyle/>
        <a:p>
          <a:r>
            <a:rPr lang="uk-UA" sz="1400" b="1" i="1" dirty="0" smtClean="0"/>
            <a:t>Пропозиція (зауваження) </a:t>
          </a:r>
          <a:r>
            <a:rPr lang="uk-UA" sz="1400" dirty="0" smtClean="0"/>
            <a:t>- звернення громадян, де висловлюються порада, рекомендація щодо діяльності органів державної влади і місцевого самоврядування, депутатів усіх рівнів, посадових осіб, а також думки щодо врегулювання суспільних відносин та умов життя громадян, вдосконалення правової основи державного і громадського життя, соціально-культурної та інших сфер діяльності держави і суспільства.</a:t>
          </a:r>
          <a:endParaRPr lang="ru-RU" sz="1400" dirty="0"/>
        </a:p>
      </dgm:t>
    </dgm:pt>
    <dgm:pt modelId="{72088694-67B9-4E79-9F70-3623A1952519}" type="parTrans" cxnId="{A274E11B-89FF-469F-B171-B789BAA04A64}">
      <dgm:prSet/>
      <dgm:spPr/>
      <dgm:t>
        <a:bodyPr/>
        <a:lstStyle/>
        <a:p>
          <a:endParaRPr lang="ru-RU"/>
        </a:p>
      </dgm:t>
    </dgm:pt>
    <dgm:pt modelId="{ED5A0343-C7A8-4022-9ADB-57995B90A30B}" type="sibTrans" cxnId="{A274E11B-89FF-469F-B171-B789BAA04A64}">
      <dgm:prSet/>
      <dgm:spPr/>
      <dgm:t>
        <a:bodyPr/>
        <a:lstStyle/>
        <a:p>
          <a:endParaRPr lang="ru-RU"/>
        </a:p>
      </dgm:t>
    </dgm:pt>
    <dgm:pt modelId="{51E9CD40-7B61-40B8-A766-13CBDC744F2F}">
      <dgm:prSet phldrT="[Текст]" custT="1"/>
      <dgm:spPr/>
      <dgm:t>
        <a:bodyPr/>
        <a:lstStyle/>
        <a:p>
          <a:r>
            <a:rPr lang="uk-UA" sz="1400" b="1" i="1" dirty="0" smtClean="0"/>
            <a:t>Заява (клопотання) </a:t>
          </a:r>
          <a:r>
            <a:rPr lang="uk-UA" sz="1400" dirty="0" smtClean="0"/>
            <a:t>- звернення громадян із проханням про сприяння реалізації закріплених Конституцією та чинним законодавством їхніх прав та інтересів або повідомлення про порушення чинного законодавства чи недоліки в діяльності підприємств, установ, організацій незалежно від форм власності, народних депутатів України, депутатів місцевих рад, посадових осіб, а також висловлення думки щодо поліпшення їхньої діяльності. Клопотання </a:t>
          </a:r>
          <a:r>
            <a:rPr lang="ru-RU" sz="1400" dirty="0" smtClean="0"/>
            <a:t>- </a:t>
          </a:r>
          <a:r>
            <a:rPr lang="uk-UA" sz="1400" dirty="0" smtClean="0"/>
            <a:t>письмове звернення з проханням про визнання за особою відповідного статусу, прав чи свобод тощо.</a:t>
          </a:r>
          <a:endParaRPr lang="ru-RU" sz="1400" dirty="0"/>
        </a:p>
      </dgm:t>
    </dgm:pt>
    <dgm:pt modelId="{4327CF88-6448-4F55-8E3F-C1FBC70FF986}" type="parTrans" cxnId="{93B1CEA9-32A5-44B3-A629-FFB52DDDEC86}">
      <dgm:prSet/>
      <dgm:spPr/>
      <dgm:t>
        <a:bodyPr/>
        <a:lstStyle/>
        <a:p>
          <a:endParaRPr lang="ru-RU"/>
        </a:p>
      </dgm:t>
    </dgm:pt>
    <dgm:pt modelId="{5CE33FA5-2C4B-4E50-95B6-50B3E0BAF1DC}" type="sibTrans" cxnId="{93B1CEA9-32A5-44B3-A629-FFB52DDDEC86}">
      <dgm:prSet/>
      <dgm:spPr/>
      <dgm:t>
        <a:bodyPr/>
        <a:lstStyle/>
        <a:p>
          <a:endParaRPr lang="ru-RU"/>
        </a:p>
      </dgm:t>
    </dgm:pt>
    <dgm:pt modelId="{20E61C31-D3EE-40B4-B5EE-9378322ABE61}">
      <dgm:prSet phldrT="[Текст]" custT="1"/>
      <dgm:spPr/>
      <dgm:t>
        <a:bodyPr/>
        <a:lstStyle/>
        <a:p>
          <a:r>
            <a:rPr lang="uk-UA" sz="1400" b="1" i="1" dirty="0" smtClean="0"/>
            <a:t>Скарга -</a:t>
          </a:r>
          <a:r>
            <a:rPr lang="uk-UA" sz="1400" i="1" dirty="0" smtClean="0"/>
            <a:t> </a:t>
          </a:r>
          <a:r>
            <a:rPr lang="uk-UA" sz="1400" dirty="0" smtClean="0"/>
            <a:t>звернення з вимогою про поновлення прав і захист законних інтересів громадян, порушених діями (бездіяльністю), рішеннями державних органів, </a:t>
          </a:r>
          <a:r>
            <a:rPr lang="uk-UA" sz="1400" dirty="0" err="1" smtClean="0"/>
            <a:t>органів</a:t>
          </a:r>
          <a:r>
            <a:rPr lang="uk-UA" sz="1400" dirty="0" smtClean="0"/>
            <a:t> місцевого самоврядування, підприємств, установ, організацій, об'єднань громадян, посадових осіб.</a:t>
          </a:r>
          <a:endParaRPr lang="ru-RU" sz="1400" dirty="0"/>
        </a:p>
      </dgm:t>
    </dgm:pt>
    <dgm:pt modelId="{E2AEBB59-C315-42A7-91E8-1D3F273A93E3}" type="parTrans" cxnId="{FC4C73E5-4865-4788-B578-8F08B14F285F}">
      <dgm:prSet/>
      <dgm:spPr/>
      <dgm:t>
        <a:bodyPr/>
        <a:lstStyle/>
        <a:p>
          <a:endParaRPr lang="ru-RU"/>
        </a:p>
      </dgm:t>
    </dgm:pt>
    <dgm:pt modelId="{9F5FFAD6-20FD-42CE-92E9-0E42FD334A7D}" type="sibTrans" cxnId="{FC4C73E5-4865-4788-B578-8F08B14F285F}">
      <dgm:prSet/>
      <dgm:spPr/>
      <dgm:t>
        <a:bodyPr/>
        <a:lstStyle/>
        <a:p>
          <a:endParaRPr lang="ru-RU"/>
        </a:p>
      </dgm:t>
    </dgm:pt>
    <dgm:pt modelId="{5C87EDDC-CB49-441F-B59A-3E17926336AC}" type="pres">
      <dgm:prSet presAssocID="{D3E7173C-239E-4459-B90B-839FF764DE7D}" presName="composite" presStyleCnt="0">
        <dgm:presLayoutVars>
          <dgm:chMax val="1"/>
          <dgm:dir/>
          <dgm:resizeHandles val="exact"/>
        </dgm:presLayoutVars>
      </dgm:prSet>
      <dgm:spPr/>
      <dgm:t>
        <a:bodyPr/>
        <a:lstStyle/>
        <a:p>
          <a:endParaRPr lang="ru-RU"/>
        </a:p>
      </dgm:t>
    </dgm:pt>
    <dgm:pt modelId="{296AD12D-713A-4A36-9AC4-F44311065336}" type="pres">
      <dgm:prSet presAssocID="{54CA6E91-A4B0-4F19-83A7-877ED3417C92}" presName="roof" presStyleLbl="dkBgShp" presStyleIdx="0" presStyleCnt="2"/>
      <dgm:spPr/>
      <dgm:t>
        <a:bodyPr/>
        <a:lstStyle/>
        <a:p>
          <a:endParaRPr lang="ru-RU"/>
        </a:p>
      </dgm:t>
    </dgm:pt>
    <dgm:pt modelId="{3DDC39CD-5493-4753-9AF5-B0F3C2DDEE77}" type="pres">
      <dgm:prSet presAssocID="{54CA6E91-A4B0-4F19-83A7-877ED3417C92}" presName="pillars" presStyleCnt="0"/>
      <dgm:spPr/>
    </dgm:pt>
    <dgm:pt modelId="{F5AE6E31-6385-4770-A5B5-0084AD650971}" type="pres">
      <dgm:prSet presAssocID="{54CA6E91-A4B0-4F19-83A7-877ED3417C92}" presName="pillar1" presStyleLbl="node1" presStyleIdx="0" presStyleCnt="3">
        <dgm:presLayoutVars>
          <dgm:bulletEnabled val="1"/>
        </dgm:presLayoutVars>
      </dgm:prSet>
      <dgm:spPr/>
      <dgm:t>
        <a:bodyPr/>
        <a:lstStyle/>
        <a:p>
          <a:endParaRPr lang="ru-RU"/>
        </a:p>
      </dgm:t>
    </dgm:pt>
    <dgm:pt modelId="{7CD664D7-5372-4319-9FDD-A36ABFAD075B}" type="pres">
      <dgm:prSet presAssocID="{51E9CD40-7B61-40B8-A766-13CBDC744F2F}" presName="pillarX" presStyleLbl="node1" presStyleIdx="1" presStyleCnt="3" custScaleX="122922">
        <dgm:presLayoutVars>
          <dgm:bulletEnabled val="1"/>
        </dgm:presLayoutVars>
      </dgm:prSet>
      <dgm:spPr/>
      <dgm:t>
        <a:bodyPr/>
        <a:lstStyle/>
        <a:p>
          <a:endParaRPr lang="ru-RU"/>
        </a:p>
      </dgm:t>
    </dgm:pt>
    <dgm:pt modelId="{A418C5EA-A9E7-4C0D-8F7E-F4CEBDCFCB81}" type="pres">
      <dgm:prSet presAssocID="{20E61C31-D3EE-40B4-B5EE-9378322ABE61}" presName="pillarX" presStyleLbl="node1" presStyleIdx="2" presStyleCnt="3">
        <dgm:presLayoutVars>
          <dgm:bulletEnabled val="1"/>
        </dgm:presLayoutVars>
      </dgm:prSet>
      <dgm:spPr/>
      <dgm:t>
        <a:bodyPr/>
        <a:lstStyle/>
        <a:p>
          <a:endParaRPr lang="ru-RU"/>
        </a:p>
      </dgm:t>
    </dgm:pt>
    <dgm:pt modelId="{F7CE3FEE-7EC5-4D06-A1E6-0E4B023A5868}" type="pres">
      <dgm:prSet presAssocID="{54CA6E91-A4B0-4F19-83A7-877ED3417C92}" presName="base" presStyleLbl="dkBgShp" presStyleIdx="1" presStyleCnt="2" custLinFactNeighborY="39638"/>
      <dgm:spPr/>
    </dgm:pt>
  </dgm:ptLst>
  <dgm:cxnLst>
    <dgm:cxn modelId="{93B1CEA9-32A5-44B3-A629-FFB52DDDEC86}" srcId="{54CA6E91-A4B0-4F19-83A7-877ED3417C92}" destId="{51E9CD40-7B61-40B8-A766-13CBDC744F2F}" srcOrd="1" destOrd="0" parTransId="{4327CF88-6448-4F55-8E3F-C1FBC70FF986}" sibTransId="{5CE33FA5-2C4B-4E50-95B6-50B3E0BAF1DC}"/>
    <dgm:cxn modelId="{A274E11B-89FF-469F-B171-B789BAA04A64}" srcId="{54CA6E91-A4B0-4F19-83A7-877ED3417C92}" destId="{E59F39D1-A630-419D-A1D0-493860D4AE47}" srcOrd="0" destOrd="0" parTransId="{72088694-67B9-4E79-9F70-3623A1952519}" sibTransId="{ED5A0343-C7A8-4022-9ADB-57995B90A30B}"/>
    <dgm:cxn modelId="{3B38A2A0-34AE-4049-A348-3E7772A7D050}" type="presOf" srcId="{20E61C31-D3EE-40B4-B5EE-9378322ABE61}" destId="{A418C5EA-A9E7-4C0D-8F7E-F4CEBDCFCB81}" srcOrd="0" destOrd="0" presId="urn:microsoft.com/office/officeart/2005/8/layout/hList3"/>
    <dgm:cxn modelId="{E1E93124-F460-4AC3-A384-2C7BF0A3CEC0}" type="presOf" srcId="{D3E7173C-239E-4459-B90B-839FF764DE7D}" destId="{5C87EDDC-CB49-441F-B59A-3E17926336AC}" srcOrd="0" destOrd="0" presId="urn:microsoft.com/office/officeart/2005/8/layout/hList3"/>
    <dgm:cxn modelId="{FC4C73E5-4865-4788-B578-8F08B14F285F}" srcId="{54CA6E91-A4B0-4F19-83A7-877ED3417C92}" destId="{20E61C31-D3EE-40B4-B5EE-9378322ABE61}" srcOrd="2" destOrd="0" parTransId="{E2AEBB59-C315-42A7-91E8-1D3F273A93E3}" sibTransId="{9F5FFAD6-20FD-42CE-92E9-0E42FD334A7D}"/>
    <dgm:cxn modelId="{ADAFDCD8-0FB5-4773-AC2C-DA963EBC3477}" type="presOf" srcId="{54CA6E91-A4B0-4F19-83A7-877ED3417C92}" destId="{296AD12D-713A-4A36-9AC4-F44311065336}" srcOrd="0" destOrd="0" presId="urn:microsoft.com/office/officeart/2005/8/layout/hList3"/>
    <dgm:cxn modelId="{D8F8ECD6-0EB7-4AB3-83DF-39115D51B502}" srcId="{D3E7173C-239E-4459-B90B-839FF764DE7D}" destId="{54CA6E91-A4B0-4F19-83A7-877ED3417C92}" srcOrd="0" destOrd="0" parTransId="{26E21109-5202-4C85-9969-45DF8DA9EF3C}" sibTransId="{C9793B10-B50F-48E5-9FDB-C7614A880B89}"/>
    <dgm:cxn modelId="{C814C7C0-3F22-4E8C-98F4-7903BF87314F}" type="presOf" srcId="{E59F39D1-A630-419D-A1D0-493860D4AE47}" destId="{F5AE6E31-6385-4770-A5B5-0084AD650971}" srcOrd="0" destOrd="0" presId="urn:microsoft.com/office/officeart/2005/8/layout/hList3"/>
    <dgm:cxn modelId="{E029B51F-3199-46AA-9087-691D7DEB088F}" type="presOf" srcId="{51E9CD40-7B61-40B8-A766-13CBDC744F2F}" destId="{7CD664D7-5372-4319-9FDD-A36ABFAD075B}" srcOrd="0" destOrd="0" presId="urn:microsoft.com/office/officeart/2005/8/layout/hList3"/>
    <dgm:cxn modelId="{0E67380C-ECB9-49DE-86EA-13220EA0FE2B}" type="presParOf" srcId="{5C87EDDC-CB49-441F-B59A-3E17926336AC}" destId="{296AD12D-713A-4A36-9AC4-F44311065336}" srcOrd="0" destOrd="0" presId="urn:microsoft.com/office/officeart/2005/8/layout/hList3"/>
    <dgm:cxn modelId="{A22DBF1F-0429-4270-B051-65998996946E}" type="presParOf" srcId="{5C87EDDC-CB49-441F-B59A-3E17926336AC}" destId="{3DDC39CD-5493-4753-9AF5-B0F3C2DDEE77}" srcOrd="1" destOrd="0" presId="urn:microsoft.com/office/officeart/2005/8/layout/hList3"/>
    <dgm:cxn modelId="{B0EA4D23-D44E-4B4C-97B5-9073B4DD829D}" type="presParOf" srcId="{3DDC39CD-5493-4753-9AF5-B0F3C2DDEE77}" destId="{F5AE6E31-6385-4770-A5B5-0084AD650971}" srcOrd="0" destOrd="0" presId="urn:microsoft.com/office/officeart/2005/8/layout/hList3"/>
    <dgm:cxn modelId="{A7E67104-9786-462A-8315-82E185FAE9EA}" type="presParOf" srcId="{3DDC39CD-5493-4753-9AF5-B0F3C2DDEE77}" destId="{7CD664D7-5372-4319-9FDD-A36ABFAD075B}" srcOrd="1" destOrd="0" presId="urn:microsoft.com/office/officeart/2005/8/layout/hList3"/>
    <dgm:cxn modelId="{A8762BCD-E810-434C-AAE9-5DA15FAC5769}" type="presParOf" srcId="{3DDC39CD-5493-4753-9AF5-B0F3C2DDEE77}" destId="{A418C5EA-A9E7-4C0D-8F7E-F4CEBDCFCB81}" srcOrd="2" destOrd="0" presId="urn:microsoft.com/office/officeart/2005/8/layout/hList3"/>
    <dgm:cxn modelId="{62186C43-4146-4B99-BB64-DEDFC63B3F29}" type="presParOf" srcId="{5C87EDDC-CB49-441F-B59A-3E17926336AC}" destId="{F7CE3FEE-7EC5-4D06-A1E6-0E4B023A5868}"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1F7A7D-FECD-4183-A768-6604F4BBA651}"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36B1AA63-2AE1-4B91-BC15-B2B71FF4CCF7}">
      <dgm:prSet phldrT="[Текст]" custT="1"/>
      <dgm:spPr/>
      <dgm:t>
        <a:bodyPr/>
        <a:lstStyle/>
        <a:p>
          <a:pPr algn="l"/>
          <a:r>
            <a:rPr lang="uk-UA" sz="1400" b="1" dirty="0" smtClean="0"/>
            <a:t>Отже, законність — це правовий режим у державі, за якого діяльність суб’єктів публічної адміністрації, юридичних і фізичних осіб здійснюється відповідно до вимог закону.</a:t>
          </a:r>
        </a:p>
        <a:p>
          <a:pPr algn="l"/>
          <a:r>
            <a:rPr lang="uk-UA" sz="1400" dirty="0" smtClean="0"/>
            <a:t>Цьому сприяють: </a:t>
          </a:r>
          <a:endParaRPr lang="ru-RU" sz="1400" dirty="0"/>
        </a:p>
      </dgm:t>
    </dgm:pt>
    <dgm:pt modelId="{C39E5CA3-966B-4691-A3AC-B695B3DA904E}" type="parTrans" cxnId="{5650AA52-EF48-4F88-8DA7-BB7491419DA0}">
      <dgm:prSet/>
      <dgm:spPr/>
      <dgm:t>
        <a:bodyPr/>
        <a:lstStyle/>
        <a:p>
          <a:endParaRPr lang="ru-RU"/>
        </a:p>
      </dgm:t>
    </dgm:pt>
    <dgm:pt modelId="{7BEFB78C-392B-4546-BC9F-9726F6872AB8}" type="sibTrans" cxnId="{5650AA52-EF48-4F88-8DA7-BB7491419DA0}">
      <dgm:prSet/>
      <dgm:spPr/>
      <dgm:t>
        <a:bodyPr/>
        <a:lstStyle/>
        <a:p>
          <a:endParaRPr lang="ru-RU"/>
        </a:p>
      </dgm:t>
    </dgm:pt>
    <dgm:pt modelId="{1837BDA9-629C-4BE7-BEBE-FB99FE666B17}">
      <dgm:prSet phldrT="[Текст]" custT="1"/>
      <dgm:spPr/>
      <dgm:t>
        <a:bodyPr/>
        <a:lstStyle/>
        <a:p>
          <a:r>
            <a:rPr lang="uk-UA" sz="1400" b="1" dirty="0" smtClean="0"/>
            <a:t>наявність розгалуженої системи </a:t>
          </a:r>
          <a:r>
            <a:rPr lang="uk-UA" sz="1400" b="1" i="1" dirty="0" smtClean="0"/>
            <a:t>законодавства</a:t>
          </a:r>
          <a:r>
            <a:rPr lang="uk-UA" sz="1400" i="1" dirty="0" smtClean="0"/>
            <a:t>,</a:t>
          </a:r>
          <a:r>
            <a:rPr lang="uk-UA" sz="1400" dirty="0" smtClean="0"/>
            <a:t> яке відображає волю та інтереси переважної більшості населення, спрямоване на забезпечення прав людини і передбачає як однаковість нормативно-правового регулювання на всій території країни, так і однакове застосування правових норм до всіх суб'єктів права; </a:t>
          </a:r>
          <a:endParaRPr lang="ru-RU" sz="1400" dirty="0"/>
        </a:p>
      </dgm:t>
    </dgm:pt>
    <dgm:pt modelId="{2D2131DB-8974-42DF-9700-205F15C6FD98}" type="parTrans" cxnId="{90D0DCD5-D655-4ED0-A582-3F3339013951}">
      <dgm:prSet/>
      <dgm:spPr/>
      <dgm:t>
        <a:bodyPr/>
        <a:lstStyle/>
        <a:p>
          <a:endParaRPr lang="ru-RU"/>
        </a:p>
      </dgm:t>
    </dgm:pt>
    <dgm:pt modelId="{95B83E92-A37D-4301-9156-5EDB47072C25}" type="sibTrans" cxnId="{90D0DCD5-D655-4ED0-A582-3F3339013951}">
      <dgm:prSet/>
      <dgm:spPr/>
      <dgm:t>
        <a:bodyPr/>
        <a:lstStyle/>
        <a:p>
          <a:endParaRPr lang="ru-RU"/>
        </a:p>
      </dgm:t>
    </dgm:pt>
    <dgm:pt modelId="{58B9E8F4-9A9E-4DCD-B54A-5F435D4CE6B7}">
      <dgm:prSet phldrT="[Текст]" custT="1"/>
      <dgm:spPr/>
      <dgm:t>
        <a:bodyPr/>
        <a:lstStyle/>
        <a:p>
          <a:r>
            <a:rPr lang="uk-UA" sz="1400" b="1" dirty="0" smtClean="0"/>
            <a:t>високий рівень правової культури населення</a:t>
          </a:r>
          <a:r>
            <a:rPr lang="uk-UA" sz="1400" dirty="0" smtClean="0"/>
            <a:t>, тобто поважання права суб'єктів правовідносин та їхня згода діяти у визначених ним межах, зіставляти власні вчинки з вимогами норм законодавства, наявність державних гарантій, за допомогою яких у суспільстві впроваджується, а в разі порушення — відновлюється</a:t>
          </a:r>
          <a:r>
            <a:rPr lang="ru-RU" sz="1400" dirty="0" smtClean="0"/>
            <a:t> </a:t>
          </a:r>
          <a:r>
            <a:rPr lang="ru-RU" sz="1400" dirty="0" err="1" smtClean="0"/>
            <a:t>законність</a:t>
          </a:r>
          <a:r>
            <a:rPr lang="ru-RU" sz="1400" dirty="0" smtClean="0"/>
            <a:t>.</a:t>
          </a:r>
          <a:endParaRPr lang="ru-RU" sz="1400" dirty="0"/>
        </a:p>
      </dgm:t>
    </dgm:pt>
    <dgm:pt modelId="{B8E45BC1-3EF1-4207-9516-9A7CDE60DE56}" type="parTrans" cxnId="{7EEDF04A-0261-4961-B199-82CA05CD412E}">
      <dgm:prSet/>
      <dgm:spPr/>
      <dgm:t>
        <a:bodyPr/>
        <a:lstStyle/>
        <a:p>
          <a:endParaRPr lang="ru-RU"/>
        </a:p>
      </dgm:t>
    </dgm:pt>
    <dgm:pt modelId="{8398AB5D-AA55-4C78-8A7C-AEF6CE9AF338}" type="sibTrans" cxnId="{7EEDF04A-0261-4961-B199-82CA05CD412E}">
      <dgm:prSet/>
      <dgm:spPr/>
      <dgm:t>
        <a:bodyPr/>
        <a:lstStyle/>
        <a:p>
          <a:endParaRPr lang="ru-RU"/>
        </a:p>
      </dgm:t>
    </dgm:pt>
    <dgm:pt modelId="{39828AD3-DC6D-4785-9B78-B5F253AB7F29}" type="pres">
      <dgm:prSet presAssocID="{2E1F7A7D-FECD-4183-A768-6604F4BBA651}" presName="composite" presStyleCnt="0">
        <dgm:presLayoutVars>
          <dgm:chMax val="1"/>
          <dgm:dir/>
          <dgm:resizeHandles val="exact"/>
        </dgm:presLayoutVars>
      </dgm:prSet>
      <dgm:spPr/>
      <dgm:t>
        <a:bodyPr/>
        <a:lstStyle/>
        <a:p>
          <a:endParaRPr lang="ru-RU"/>
        </a:p>
      </dgm:t>
    </dgm:pt>
    <dgm:pt modelId="{379F0CB8-F896-45D6-B671-4CF3C611F58A}" type="pres">
      <dgm:prSet presAssocID="{36B1AA63-2AE1-4B91-BC15-B2B71FF4CCF7}" presName="roof" presStyleLbl="dkBgShp" presStyleIdx="0" presStyleCnt="2"/>
      <dgm:spPr/>
      <dgm:t>
        <a:bodyPr/>
        <a:lstStyle/>
        <a:p>
          <a:endParaRPr lang="ru-RU"/>
        </a:p>
      </dgm:t>
    </dgm:pt>
    <dgm:pt modelId="{AF2F1DDF-15A1-405E-AD30-F78274B24A02}" type="pres">
      <dgm:prSet presAssocID="{36B1AA63-2AE1-4B91-BC15-B2B71FF4CCF7}" presName="pillars" presStyleCnt="0"/>
      <dgm:spPr/>
    </dgm:pt>
    <dgm:pt modelId="{A3379B61-7410-4B8C-A8AB-487B5C71C0A2}" type="pres">
      <dgm:prSet presAssocID="{36B1AA63-2AE1-4B91-BC15-B2B71FF4CCF7}" presName="pillar1" presStyleLbl="node1" presStyleIdx="0" presStyleCnt="2">
        <dgm:presLayoutVars>
          <dgm:bulletEnabled val="1"/>
        </dgm:presLayoutVars>
      </dgm:prSet>
      <dgm:spPr/>
      <dgm:t>
        <a:bodyPr/>
        <a:lstStyle/>
        <a:p>
          <a:endParaRPr lang="ru-RU"/>
        </a:p>
      </dgm:t>
    </dgm:pt>
    <dgm:pt modelId="{729E3DD7-00BA-421D-991B-61BC68EFAD07}" type="pres">
      <dgm:prSet presAssocID="{58B9E8F4-9A9E-4DCD-B54A-5F435D4CE6B7}" presName="pillarX" presStyleLbl="node1" presStyleIdx="1" presStyleCnt="2">
        <dgm:presLayoutVars>
          <dgm:bulletEnabled val="1"/>
        </dgm:presLayoutVars>
      </dgm:prSet>
      <dgm:spPr/>
      <dgm:t>
        <a:bodyPr/>
        <a:lstStyle/>
        <a:p>
          <a:endParaRPr lang="ru-RU"/>
        </a:p>
      </dgm:t>
    </dgm:pt>
    <dgm:pt modelId="{83F9A141-84ED-4E3E-90D9-6DE7C3C51B0F}" type="pres">
      <dgm:prSet presAssocID="{36B1AA63-2AE1-4B91-BC15-B2B71FF4CCF7}" presName="base" presStyleLbl="dkBgShp" presStyleIdx="1" presStyleCnt="2"/>
      <dgm:spPr/>
    </dgm:pt>
  </dgm:ptLst>
  <dgm:cxnLst>
    <dgm:cxn modelId="{5650AA52-EF48-4F88-8DA7-BB7491419DA0}" srcId="{2E1F7A7D-FECD-4183-A768-6604F4BBA651}" destId="{36B1AA63-2AE1-4B91-BC15-B2B71FF4CCF7}" srcOrd="0" destOrd="0" parTransId="{C39E5CA3-966B-4691-A3AC-B695B3DA904E}" sibTransId="{7BEFB78C-392B-4546-BC9F-9726F6872AB8}"/>
    <dgm:cxn modelId="{7EEDF04A-0261-4961-B199-82CA05CD412E}" srcId="{36B1AA63-2AE1-4B91-BC15-B2B71FF4CCF7}" destId="{58B9E8F4-9A9E-4DCD-B54A-5F435D4CE6B7}" srcOrd="1" destOrd="0" parTransId="{B8E45BC1-3EF1-4207-9516-9A7CDE60DE56}" sibTransId="{8398AB5D-AA55-4C78-8A7C-AEF6CE9AF338}"/>
    <dgm:cxn modelId="{9396A98A-2059-4134-979A-E2A7D9A14D39}" type="presOf" srcId="{36B1AA63-2AE1-4B91-BC15-B2B71FF4CCF7}" destId="{379F0CB8-F896-45D6-B671-4CF3C611F58A}" srcOrd="0" destOrd="0" presId="urn:microsoft.com/office/officeart/2005/8/layout/hList3"/>
    <dgm:cxn modelId="{5D3125A4-3BCF-457F-9FC0-FA2D4A20FAA2}" type="presOf" srcId="{1837BDA9-629C-4BE7-BEBE-FB99FE666B17}" destId="{A3379B61-7410-4B8C-A8AB-487B5C71C0A2}" srcOrd="0" destOrd="0" presId="urn:microsoft.com/office/officeart/2005/8/layout/hList3"/>
    <dgm:cxn modelId="{C60B7CAB-B42E-4BC2-A1C1-9359F13A9824}" type="presOf" srcId="{58B9E8F4-9A9E-4DCD-B54A-5F435D4CE6B7}" destId="{729E3DD7-00BA-421D-991B-61BC68EFAD07}" srcOrd="0" destOrd="0" presId="urn:microsoft.com/office/officeart/2005/8/layout/hList3"/>
    <dgm:cxn modelId="{90D0DCD5-D655-4ED0-A582-3F3339013951}" srcId="{36B1AA63-2AE1-4B91-BC15-B2B71FF4CCF7}" destId="{1837BDA9-629C-4BE7-BEBE-FB99FE666B17}" srcOrd="0" destOrd="0" parTransId="{2D2131DB-8974-42DF-9700-205F15C6FD98}" sibTransId="{95B83E92-A37D-4301-9156-5EDB47072C25}"/>
    <dgm:cxn modelId="{B371E19E-C0F3-4D09-A8D7-71F677428930}" type="presOf" srcId="{2E1F7A7D-FECD-4183-A768-6604F4BBA651}" destId="{39828AD3-DC6D-4785-9B78-B5F253AB7F29}" srcOrd="0" destOrd="0" presId="urn:microsoft.com/office/officeart/2005/8/layout/hList3"/>
    <dgm:cxn modelId="{6690E2FC-F6A9-40D1-B269-CBE5E7E87D02}" type="presParOf" srcId="{39828AD3-DC6D-4785-9B78-B5F253AB7F29}" destId="{379F0CB8-F896-45D6-B671-4CF3C611F58A}" srcOrd="0" destOrd="0" presId="urn:microsoft.com/office/officeart/2005/8/layout/hList3"/>
    <dgm:cxn modelId="{35586C99-A876-4A03-BA1B-A563DAC7875D}" type="presParOf" srcId="{39828AD3-DC6D-4785-9B78-B5F253AB7F29}" destId="{AF2F1DDF-15A1-405E-AD30-F78274B24A02}" srcOrd="1" destOrd="0" presId="urn:microsoft.com/office/officeart/2005/8/layout/hList3"/>
    <dgm:cxn modelId="{2B9B6BED-ED29-4586-A24F-522277F45BDD}" type="presParOf" srcId="{AF2F1DDF-15A1-405E-AD30-F78274B24A02}" destId="{A3379B61-7410-4B8C-A8AB-487B5C71C0A2}" srcOrd="0" destOrd="0" presId="urn:microsoft.com/office/officeart/2005/8/layout/hList3"/>
    <dgm:cxn modelId="{BB5D9217-23B5-4E73-BFFD-EE114E4B1965}" type="presParOf" srcId="{AF2F1DDF-15A1-405E-AD30-F78274B24A02}" destId="{729E3DD7-00BA-421D-991B-61BC68EFAD07}" srcOrd="1" destOrd="0" presId="urn:microsoft.com/office/officeart/2005/8/layout/hList3"/>
    <dgm:cxn modelId="{1E9B8B34-0B96-412B-94BF-DE316286A66E}" type="presParOf" srcId="{39828AD3-DC6D-4785-9B78-B5F253AB7F29}" destId="{83F9A141-84ED-4E3E-90D9-6DE7C3C51B0F}"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73A71D-476B-4EF4-9C2A-B4B810FFED4A}"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29C66F17-3DF8-4645-9466-F6467AD7A179}">
      <dgm:prSet phldrT="[Текст]" custT="1"/>
      <dgm:spPr/>
      <dgm:t>
        <a:bodyPr/>
        <a:lstStyle/>
        <a:p>
          <a:r>
            <a:rPr lang="uk-UA" sz="1400" dirty="0" smtClean="0"/>
            <a:t>верховенства права, </a:t>
          </a:r>
          <a:endParaRPr lang="ru-RU" sz="1400" dirty="0"/>
        </a:p>
      </dgm:t>
    </dgm:pt>
    <dgm:pt modelId="{C146A8ED-BC7D-49A3-8739-9D1CC1923751}" type="parTrans" cxnId="{EB98546A-D52D-40A7-9609-9C7155664A9C}">
      <dgm:prSet/>
      <dgm:spPr/>
      <dgm:t>
        <a:bodyPr/>
        <a:lstStyle/>
        <a:p>
          <a:endParaRPr lang="ru-RU"/>
        </a:p>
      </dgm:t>
    </dgm:pt>
    <dgm:pt modelId="{BE90FF0A-5DDD-4992-BD33-305D7306FC59}" type="sibTrans" cxnId="{EB98546A-D52D-40A7-9609-9C7155664A9C}">
      <dgm:prSet/>
      <dgm:spPr/>
      <dgm:t>
        <a:bodyPr/>
        <a:lstStyle/>
        <a:p>
          <a:endParaRPr lang="ru-RU"/>
        </a:p>
      </dgm:t>
    </dgm:pt>
    <dgm:pt modelId="{CDE89EA3-117F-4934-9AB7-CFD3C0C0CC36}">
      <dgm:prSet phldrT="[Текст]" custT="1"/>
      <dgm:spPr/>
      <dgm:t>
        <a:bodyPr/>
        <a:lstStyle/>
        <a:p>
          <a:r>
            <a:rPr lang="uk-UA" sz="1400" dirty="0" smtClean="0"/>
            <a:t>верховенства закону</a:t>
          </a:r>
          <a:endParaRPr lang="ru-RU" sz="1400" dirty="0"/>
        </a:p>
      </dgm:t>
    </dgm:pt>
    <dgm:pt modelId="{62553516-13AD-48E9-9FBC-00A23CA910C5}" type="parTrans" cxnId="{6E537321-F243-4392-B55D-8A9A05B664B7}">
      <dgm:prSet/>
      <dgm:spPr/>
      <dgm:t>
        <a:bodyPr/>
        <a:lstStyle/>
        <a:p>
          <a:endParaRPr lang="ru-RU"/>
        </a:p>
      </dgm:t>
    </dgm:pt>
    <dgm:pt modelId="{3680DA9D-0A21-405D-A734-58D405265C70}" type="sibTrans" cxnId="{6E537321-F243-4392-B55D-8A9A05B664B7}">
      <dgm:prSet/>
      <dgm:spPr/>
      <dgm:t>
        <a:bodyPr/>
        <a:lstStyle/>
        <a:p>
          <a:endParaRPr lang="ru-RU"/>
        </a:p>
      </dgm:t>
    </dgm:pt>
    <dgm:pt modelId="{7382694D-525E-4DCB-9862-1926D39B111F}">
      <dgm:prSet phldrT="[Текст]" custT="1"/>
      <dgm:spPr/>
      <dgm:t>
        <a:bodyPr/>
        <a:lstStyle/>
        <a:p>
          <a:r>
            <a:rPr lang="uk-UA" sz="1400" dirty="0" smtClean="0"/>
            <a:t>рівності всіх суб'єктів перед законом, </a:t>
          </a:r>
          <a:endParaRPr lang="ru-RU" sz="1400" dirty="0"/>
        </a:p>
      </dgm:t>
    </dgm:pt>
    <dgm:pt modelId="{509BD9F1-4C4C-4E1B-8B1F-643D0EFCF5C4}" type="parTrans" cxnId="{8D291062-CD25-4B5A-9C92-6362263CF5AC}">
      <dgm:prSet/>
      <dgm:spPr/>
      <dgm:t>
        <a:bodyPr/>
        <a:lstStyle/>
        <a:p>
          <a:endParaRPr lang="ru-RU"/>
        </a:p>
      </dgm:t>
    </dgm:pt>
    <dgm:pt modelId="{DD8A3550-2C67-4E1D-BA60-50C2E8C7A083}" type="sibTrans" cxnId="{8D291062-CD25-4B5A-9C92-6362263CF5AC}">
      <dgm:prSet/>
      <dgm:spPr/>
      <dgm:t>
        <a:bodyPr/>
        <a:lstStyle/>
        <a:p>
          <a:endParaRPr lang="ru-RU"/>
        </a:p>
      </dgm:t>
    </dgm:pt>
    <dgm:pt modelId="{EE1FFC7A-D32A-4A53-9D95-16F76EB00F4A}">
      <dgm:prSet phldrT="[Текст]" custT="1"/>
      <dgm:spPr/>
      <dgm:t>
        <a:bodyPr/>
        <a:lstStyle/>
        <a:p>
          <a:r>
            <a:rPr lang="uk-UA" sz="1400" dirty="0" smtClean="0"/>
            <a:t>стабільності правопорядку, </a:t>
          </a:r>
          <a:endParaRPr lang="ru-RU" sz="1400" dirty="0"/>
        </a:p>
      </dgm:t>
    </dgm:pt>
    <dgm:pt modelId="{BFDFDCB7-0901-40C8-8258-AB9843E09950}" type="parTrans" cxnId="{B17A2243-38AC-4D8E-8F2E-8B5BBF12DB3C}">
      <dgm:prSet/>
      <dgm:spPr/>
    </dgm:pt>
    <dgm:pt modelId="{5905049F-0DDE-49CC-9FAE-4CC307611D41}" type="sibTrans" cxnId="{B17A2243-38AC-4D8E-8F2E-8B5BBF12DB3C}">
      <dgm:prSet/>
      <dgm:spPr/>
    </dgm:pt>
    <dgm:pt modelId="{5DA4EBDB-B471-4DD1-9779-77C3EF0AE45A}">
      <dgm:prSet phldrT="[Текст]" custT="1"/>
      <dgm:spPr/>
      <dgm:t>
        <a:bodyPr/>
        <a:lstStyle/>
        <a:p>
          <a:r>
            <a:rPr lang="uk-UA" sz="1400" dirty="0" smtClean="0"/>
            <a:t>нормативної </a:t>
          </a:r>
          <a:r>
            <a:rPr lang="uk-UA" sz="1400" dirty="0" err="1" smtClean="0"/>
            <a:t>обгрунтованості</a:t>
          </a:r>
          <a:r>
            <a:rPr lang="uk-UA" sz="1400" dirty="0" smtClean="0"/>
            <a:t> правових рішень, </a:t>
          </a:r>
          <a:endParaRPr lang="ru-RU" sz="1400" dirty="0"/>
        </a:p>
      </dgm:t>
    </dgm:pt>
    <dgm:pt modelId="{FA65C6ED-21D7-41F3-B93A-A38331361C29}" type="parTrans" cxnId="{95BFFD41-9DF9-458E-B5A1-B567213353AE}">
      <dgm:prSet/>
      <dgm:spPr/>
    </dgm:pt>
    <dgm:pt modelId="{A5AA9899-CC2A-44E8-8D9B-1C1ADCE6CC1E}" type="sibTrans" cxnId="{95BFFD41-9DF9-458E-B5A1-B567213353AE}">
      <dgm:prSet/>
      <dgm:spPr/>
    </dgm:pt>
    <dgm:pt modelId="{81DB6583-E3F0-4F6C-9E34-3A8FF0AB743B}">
      <dgm:prSet phldrT="[Текст]" custT="1"/>
      <dgm:spPr/>
      <dgm:t>
        <a:bodyPr/>
        <a:lstStyle/>
        <a:p>
          <a:r>
            <a:rPr lang="uk-UA" sz="1400" dirty="0" smtClean="0"/>
            <a:t>охорони прав громадянина, </a:t>
          </a:r>
          <a:endParaRPr lang="ru-RU" sz="1400" dirty="0"/>
        </a:p>
      </dgm:t>
    </dgm:pt>
    <dgm:pt modelId="{96242F3A-F99D-4BC0-8885-DDE963E657D0}" type="parTrans" cxnId="{3C6B74A0-262C-4722-BA06-2E2AFBBFF6F0}">
      <dgm:prSet/>
      <dgm:spPr/>
    </dgm:pt>
    <dgm:pt modelId="{335AFD5C-7EE4-48DA-9B44-CFE95E6DC052}" type="sibTrans" cxnId="{3C6B74A0-262C-4722-BA06-2E2AFBBFF6F0}">
      <dgm:prSet/>
      <dgm:spPr/>
    </dgm:pt>
    <dgm:pt modelId="{E5D92F09-77A1-47A9-B8E2-F0B7D4426995}">
      <dgm:prSet phldrT="[Текст]" custT="1"/>
      <dgm:spPr/>
      <dgm:t>
        <a:bodyPr/>
        <a:lstStyle/>
        <a:p>
          <a:r>
            <a:rPr lang="uk-UA" sz="1400" dirty="0" smtClean="0"/>
            <a:t>єдності розуміння і застосування права, </a:t>
          </a:r>
          <a:endParaRPr lang="ru-RU" sz="1400" dirty="0"/>
        </a:p>
      </dgm:t>
    </dgm:pt>
    <dgm:pt modelId="{6E2077E8-9EE7-4C41-A365-8EA7677A3076}" type="parTrans" cxnId="{58681D43-008B-4EA4-B58E-94325A558FFF}">
      <dgm:prSet/>
      <dgm:spPr/>
    </dgm:pt>
    <dgm:pt modelId="{7F307BB4-74FB-4CE5-A44B-86DAA6AA207D}" type="sibTrans" cxnId="{58681D43-008B-4EA4-B58E-94325A558FFF}">
      <dgm:prSet/>
      <dgm:spPr/>
    </dgm:pt>
    <dgm:pt modelId="{54AF10F2-F8AA-48D6-A3B0-4C83ED2D9D4C}">
      <dgm:prSet phldrT="[Текст]" custT="1"/>
      <dgm:spPr/>
      <dgm:t>
        <a:bodyPr/>
        <a:lstStyle/>
        <a:p>
          <a:r>
            <a:rPr lang="uk-UA" sz="1400" dirty="0" smtClean="0"/>
            <a:t>нагляду, контролю за виконанням закону та невідворотності відповідальності,</a:t>
          </a:r>
          <a:endParaRPr lang="ru-RU" sz="1400" dirty="0"/>
        </a:p>
      </dgm:t>
    </dgm:pt>
    <dgm:pt modelId="{FBA67086-6CA5-4DB0-911E-24EE28A600AC}" type="parTrans" cxnId="{58D4E979-4F8E-4FAD-A7A8-D7DF1D94C4AB}">
      <dgm:prSet/>
      <dgm:spPr/>
    </dgm:pt>
    <dgm:pt modelId="{9BE4DF2B-AE4D-4488-88E9-C0D79CAB1885}" type="sibTrans" cxnId="{58D4E979-4F8E-4FAD-A7A8-D7DF1D94C4AB}">
      <dgm:prSet/>
      <dgm:spPr/>
    </dgm:pt>
    <dgm:pt modelId="{27B8F825-30A4-478E-8C0C-337BE6777E84}">
      <dgm:prSet phldrT="[Текст]" custT="1"/>
      <dgm:spPr/>
      <dgm:t>
        <a:bodyPr/>
        <a:lstStyle/>
        <a:p>
          <a:r>
            <a:rPr lang="uk-UA" sz="1400" dirty="0" smtClean="0"/>
            <a:t>єдності, </a:t>
          </a:r>
          <a:endParaRPr lang="ru-RU" sz="1400" dirty="0"/>
        </a:p>
      </dgm:t>
    </dgm:pt>
    <dgm:pt modelId="{B8CCFDCF-D33B-432A-9B31-AB3BFA850BBC}" type="parTrans" cxnId="{87D5A035-ADE9-4F5F-8136-7876C566A20E}">
      <dgm:prSet/>
      <dgm:spPr/>
    </dgm:pt>
    <dgm:pt modelId="{8608D191-0B4F-47FC-A15C-526CAE84C957}" type="sibTrans" cxnId="{87D5A035-ADE9-4F5F-8136-7876C566A20E}">
      <dgm:prSet/>
      <dgm:spPr/>
    </dgm:pt>
    <dgm:pt modelId="{142C241F-19E2-4B26-9BF8-107A200F2394}">
      <dgm:prSet phldrT="[Текст]" custT="1"/>
      <dgm:spPr/>
      <dgm:t>
        <a:bodyPr/>
        <a:lstStyle/>
        <a:p>
          <a:r>
            <a:rPr lang="uk-UA" sz="1400" dirty="0" smtClean="0"/>
            <a:t>реальності і доцільності законності.</a:t>
          </a:r>
          <a:endParaRPr lang="ru-RU" sz="1400" dirty="0"/>
        </a:p>
      </dgm:t>
    </dgm:pt>
    <dgm:pt modelId="{A53B3516-1BA1-4828-9CD4-9A0FDB5ABA8E}" type="parTrans" cxnId="{BB5CACA4-3BF8-4206-A412-190566ADC92D}">
      <dgm:prSet/>
      <dgm:spPr/>
    </dgm:pt>
    <dgm:pt modelId="{90F47F3E-5FB6-49A6-BA91-73C0E6901B8E}" type="sibTrans" cxnId="{BB5CACA4-3BF8-4206-A412-190566ADC92D}">
      <dgm:prSet/>
      <dgm:spPr/>
    </dgm:pt>
    <dgm:pt modelId="{A154D20F-E46D-451A-A1EC-66A007DAC74A}" type="pres">
      <dgm:prSet presAssocID="{9973A71D-476B-4EF4-9C2A-B4B810FFED4A}" presName="linear" presStyleCnt="0">
        <dgm:presLayoutVars>
          <dgm:dir/>
          <dgm:animLvl val="lvl"/>
          <dgm:resizeHandles val="exact"/>
        </dgm:presLayoutVars>
      </dgm:prSet>
      <dgm:spPr/>
      <dgm:t>
        <a:bodyPr/>
        <a:lstStyle/>
        <a:p>
          <a:endParaRPr lang="ru-RU"/>
        </a:p>
      </dgm:t>
    </dgm:pt>
    <dgm:pt modelId="{9D2B7C1E-0EFC-425A-9CAF-4AEB1E4E5F07}" type="pres">
      <dgm:prSet presAssocID="{29C66F17-3DF8-4645-9466-F6467AD7A179}" presName="parentLin" presStyleCnt="0"/>
      <dgm:spPr/>
    </dgm:pt>
    <dgm:pt modelId="{92587109-7759-4053-BB4B-2D8513C75DEC}" type="pres">
      <dgm:prSet presAssocID="{29C66F17-3DF8-4645-9466-F6467AD7A179}" presName="parentLeftMargin" presStyleLbl="node1" presStyleIdx="0" presStyleCnt="10"/>
      <dgm:spPr/>
      <dgm:t>
        <a:bodyPr/>
        <a:lstStyle/>
        <a:p>
          <a:endParaRPr lang="ru-RU"/>
        </a:p>
      </dgm:t>
    </dgm:pt>
    <dgm:pt modelId="{33593DFD-803A-4055-B396-2BB0424CB8C9}" type="pres">
      <dgm:prSet presAssocID="{29C66F17-3DF8-4645-9466-F6467AD7A179}" presName="parentText" presStyleLbl="node1" presStyleIdx="0" presStyleCnt="10">
        <dgm:presLayoutVars>
          <dgm:chMax val="0"/>
          <dgm:bulletEnabled val="1"/>
        </dgm:presLayoutVars>
      </dgm:prSet>
      <dgm:spPr/>
      <dgm:t>
        <a:bodyPr/>
        <a:lstStyle/>
        <a:p>
          <a:endParaRPr lang="ru-RU"/>
        </a:p>
      </dgm:t>
    </dgm:pt>
    <dgm:pt modelId="{697E8650-5DFF-426C-A2CE-CBCB2ACC5D0D}" type="pres">
      <dgm:prSet presAssocID="{29C66F17-3DF8-4645-9466-F6467AD7A179}" presName="negativeSpace" presStyleCnt="0"/>
      <dgm:spPr/>
    </dgm:pt>
    <dgm:pt modelId="{734B6E7F-9769-4E23-8225-97F0DEEEEB7B}" type="pres">
      <dgm:prSet presAssocID="{29C66F17-3DF8-4645-9466-F6467AD7A179}" presName="childText" presStyleLbl="conFgAcc1" presStyleIdx="0" presStyleCnt="10">
        <dgm:presLayoutVars>
          <dgm:bulletEnabled val="1"/>
        </dgm:presLayoutVars>
      </dgm:prSet>
      <dgm:spPr/>
    </dgm:pt>
    <dgm:pt modelId="{58D0805B-1B85-4CE8-8AD0-EF001A6B5006}" type="pres">
      <dgm:prSet presAssocID="{BE90FF0A-5DDD-4992-BD33-305D7306FC59}" presName="spaceBetweenRectangles" presStyleCnt="0"/>
      <dgm:spPr/>
    </dgm:pt>
    <dgm:pt modelId="{D9AA9EEB-6A46-411E-B2A1-387AEFFEC6D7}" type="pres">
      <dgm:prSet presAssocID="{CDE89EA3-117F-4934-9AB7-CFD3C0C0CC36}" presName="parentLin" presStyleCnt="0"/>
      <dgm:spPr/>
    </dgm:pt>
    <dgm:pt modelId="{F3FC1A29-29F0-4747-A0E0-E4636FCCBBFE}" type="pres">
      <dgm:prSet presAssocID="{CDE89EA3-117F-4934-9AB7-CFD3C0C0CC36}" presName="parentLeftMargin" presStyleLbl="node1" presStyleIdx="0" presStyleCnt="10"/>
      <dgm:spPr/>
      <dgm:t>
        <a:bodyPr/>
        <a:lstStyle/>
        <a:p>
          <a:endParaRPr lang="ru-RU"/>
        </a:p>
      </dgm:t>
    </dgm:pt>
    <dgm:pt modelId="{A817BCEB-ABFA-408F-8523-2C26512DD5B7}" type="pres">
      <dgm:prSet presAssocID="{CDE89EA3-117F-4934-9AB7-CFD3C0C0CC36}" presName="parentText" presStyleLbl="node1" presStyleIdx="1" presStyleCnt="10">
        <dgm:presLayoutVars>
          <dgm:chMax val="0"/>
          <dgm:bulletEnabled val="1"/>
        </dgm:presLayoutVars>
      </dgm:prSet>
      <dgm:spPr/>
      <dgm:t>
        <a:bodyPr/>
        <a:lstStyle/>
        <a:p>
          <a:endParaRPr lang="ru-RU"/>
        </a:p>
      </dgm:t>
    </dgm:pt>
    <dgm:pt modelId="{31BC086B-C1BC-467F-A9BF-F53AB3648358}" type="pres">
      <dgm:prSet presAssocID="{CDE89EA3-117F-4934-9AB7-CFD3C0C0CC36}" presName="negativeSpace" presStyleCnt="0"/>
      <dgm:spPr/>
    </dgm:pt>
    <dgm:pt modelId="{36B06D0A-143C-4A50-A07C-ADE6122198D5}" type="pres">
      <dgm:prSet presAssocID="{CDE89EA3-117F-4934-9AB7-CFD3C0C0CC36}" presName="childText" presStyleLbl="conFgAcc1" presStyleIdx="1" presStyleCnt="10">
        <dgm:presLayoutVars>
          <dgm:bulletEnabled val="1"/>
        </dgm:presLayoutVars>
      </dgm:prSet>
      <dgm:spPr/>
    </dgm:pt>
    <dgm:pt modelId="{D9DB3076-5BD5-4C4F-AC38-F4DC69045980}" type="pres">
      <dgm:prSet presAssocID="{3680DA9D-0A21-405D-A734-58D405265C70}" presName="spaceBetweenRectangles" presStyleCnt="0"/>
      <dgm:spPr/>
    </dgm:pt>
    <dgm:pt modelId="{CF358A9E-4CC6-4CE9-95CD-90DBF028E9FD}" type="pres">
      <dgm:prSet presAssocID="{7382694D-525E-4DCB-9862-1926D39B111F}" presName="parentLin" presStyleCnt="0"/>
      <dgm:spPr/>
    </dgm:pt>
    <dgm:pt modelId="{4F7A33E1-FDB9-4452-9ECB-27824AB452C7}" type="pres">
      <dgm:prSet presAssocID="{7382694D-525E-4DCB-9862-1926D39B111F}" presName="parentLeftMargin" presStyleLbl="node1" presStyleIdx="1" presStyleCnt="10"/>
      <dgm:spPr/>
      <dgm:t>
        <a:bodyPr/>
        <a:lstStyle/>
        <a:p>
          <a:endParaRPr lang="ru-RU"/>
        </a:p>
      </dgm:t>
    </dgm:pt>
    <dgm:pt modelId="{B3ED9FA8-4EDF-4DD8-B79E-0FC34D7E9EB8}" type="pres">
      <dgm:prSet presAssocID="{7382694D-525E-4DCB-9862-1926D39B111F}" presName="parentText" presStyleLbl="node1" presStyleIdx="2" presStyleCnt="10">
        <dgm:presLayoutVars>
          <dgm:chMax val="0"/>
          <dgm:bulletEnabled val="1"/>
        </dgm:presLayoutVars>
      </dgm:prSet>
      <dgm:spPr/>
      <dgm:t>
        <a:bodyPr/>
        <a:lstStyle/>
        <a:p>
          <a:endParaRPr lang="ru-RU"/>
        </a:p>
      </dgm:t>
    </dgm:pt>
    <dgm:pt modelId="{E0273C92-CBC4-46B8-9E2F-63E78ABE8FD0}" type="pres">
      <dgm:prSet presAssocID="{7382694D-525E-4DCB-9862-1926D39B111F}" presName="negativeSpace" presStyleCnt="0"/>
      <dgm:spPr/>
    </dgm:pt>
    <dgm:pt modelId="{52901359-0879-456F-B6EA-1E7F646CE154}" type="pres">
      <dgm:prSet presAssocID="{7382694D-525E-4DCB-9862-1926D39B111F}" presName="childText" presStyleLbl="conFgAcc1" presStyleIdx="2" presStyleCnt="10">
        <dgm:presLayoutVars>
          <dgm:bulletEnabled val="1"/>
        </dgm:presLayoutVars>
      </dgm:prSet>
      <dgm:spPr/>
    </dgm:pt>
    <dgm:pt modelId="{71B55D2D-9376-433D-9597-1C1769578768}" type="pres">
      <dgm:prSet presAssocID="{DD8A3550-2C67-4E1D-BA60-50C2E8C7A083}" presName="spaceBetweenRectangles" presStyleCnt="0"/>
      <dgm:spPr/>
    </dgm:pt>
    <dgm:pt modelId="{6243C667-6282-47DE-82B6-B8F98B861403}" type="pres">
      <dgm:prSet presAssocID="{EE1FFC7A-D32A-4A53-9D95-16F76EB00F4A}" presName="parentLin" presStyleCnt="0"/>
      <dgm:spPr/>
    </dgm:pt>
    <dgm:pt modelId="{62858F17-2BCD-4325-A199-E7D2AF49A376}" type="pres">
      <dgm:prSet presAssocID="{EE1FFC7A-D32A-4A53-9D95-16F76EB00F4A}" presName="parentLeftMargin" presStyleLbl="node1" presStyleIdx="2" presStyleCnt="10"/>
      <dgm:spPr/>
      <dgm:t>
        <a:bodyPr/>
        <a:lstStyle/>
        <a:p>
          <a:endParaRPr lang="ru-RU"/>
        </a:p>
      </dgm:t>
    </dgm:pt>
    <dgm:pt modelId="{AD23897E-04C4-455C-8F8F-F281E0F6F3B2}" type="pres">
      <dgm:prSet presAssocID="{EE1FFC7A-D32A-4A53-9D95-16F76EB00F4A}" presName="parentText" presStyleLbl="node1" presStyleIdx="3" presStyleCnt="10">
        <dgm:presLayoutVars>
          <dgm:chMax val="0"/>
          <dgm:bulletEnabled val="1"/>
        </dgm:presLayoutVars>
      </dgm:prSet>
      <dgm:spPr/>
      <dgm:t>
        <a:bodyPr/>
        <a:lstStyle/>
        <a:p>
          <a:endParaRPr lang="ru-RU"/>
        </a:p>
      </dgm:t>
    </dgm:pt>
    <dgm:pt modelId="{55105058-05F8-403F-A235-AE8078BE5D3B}" type="pres">
      <dgm:prSet presAssocID="{EE1FFC7A-D32A-4A53-9D95-16F76EB00F4A}" presName="negativeSpace" presStyleCnt="0"/>
      <dgm:spPr/>
    </dgm:pt>
    <dgm:pt modelId="{F1BD8808-403A-48EA-95D5-FB15DEA8C93B}" type="pres">
      <dgm:prSet presAssocID="{EE1FFC7A-D32A-4A53-9D95-16F76EB00F4A}" presName="childText" presStyleLbl="conFgAcc1" presStyleIdx="3" presStyleCnt="10">
        <dgm:presLayoutVars>
          <dgm:bulletEnabled val="1"/>
        </dgm:presLayoutVars>
      </dgm:prSet>
      <dgm:spPr/>
    </dgm:pt>
    <dgm:pt modelId="{C4466E37-9E19-4475-BDC8-103725500FE3}" type="pres">
      <dgm:prSet presAssocID="{5905049F-0DDE-49CC-9FAE-4CC307611D41}" presName="spaceBetweenRectangles" presStyleCnt="0"/>
      <dgm:spPr/>
    </dgm:pt>
    <dgm:pt modelId="{391D8375-69F8-4AFB-8E57-6F48A6CD380E}" type="pres">
      <dgm:prSet presAssocID="{5DA4EBDB-B471-4DD1-9779-77C3EF0AE45A}" presName="parentLin" presStyleCnt="0"/>
      <dgm:spPr/>
    </dgm:pt>
    <dgm:pt modelId="{28A54DA3-89DA-49B9-80D3-6AE00E8E372C}" type="pres">
      <dgm:prSet presAssocID="{5DA4EBDB-B471-4DD1-9779-77C3EF0AE45A}" presName="parentLeftMargin" presStyleLbl="node1" presStyleIdx="3" presStyleCnt="10"/>
      <dgm:spPr/>
      <dgm:t>
        <a:bodyPr/>
        <a:lstStyle/>
        <a:p>
          <a:endParaRPr lang="ru-RU"/>
        </a:p>
      </dgm:t>
    </dgm:pt>
    <dgm:pt modelId="{E29C5908-A1A0-45D6-A939-08118291FD19}" type="pres">
      <dgm:prSet presAssocID="{5DA4EBDB-B471-4DD1-9779-77C3EF0AE45A}" presName="parentText" presStyleLbl="node1" presStyleIdx="4" presStyleCnt="10">
        <dgm:presLayoutVars>
          <dgm:chMax val="0"/>
          <dgm:bulletEnabled val="1"/>
        </dgm:presLayoutVars>
      </dgm:prSet>
      <dgm:spPr/>
      <dgm:t>
        <a:bodyPr/>
        <a:lstStyle/>
        <a:p>
          <a:endParaRPr lang="ru-RU"/>
        </a:p>
      </dgm:t>
    </dgm:pt>
    <dgm:pt modelId="{9DD3D7DB-07BF-4522-A90D-3DC7535CA418}" type="pres">
      <dgm:prSet presAssocID="{5DA4EBDB-B471-4DD1-9779-77C3EF0AE45A}" presName="negativeSpace" presStyleCnt="0"/>
      <dgm:spPr/>
    </dgm:pt>
    <dgm:pt modelId="{267CB08A-6AAD-4119-9F6E-25BB91A7C2D6}" type="pres">
      <dgm:prSet presAssocID="{5DA4EBDB-B471-4DD1-9779-77C3EF0AE45A}" presName="childText" presStyleLbl="conFgAcc1" presStyleIdx="4" presStyleCnt="10">
        <dgm:presLayoutVars>
          <dgm:bulletEnabled val="1"/>
        </dgm:presLayoutVars>
      </dgm:prSet>
      <dgm:spPr/>
    </dgm:pt>
    <dgm:pt modelId="{3EB77DBA-FDD9-45E0-8233-4F618F3D4E3C}" type="pres">
      <dgm:prSet presAssocID="{A5AA9899-CC2A-44E8-8D9B-1C1ADCE6CC1E}" presName="spaceBetweenRectangles" presStyleCnt="0"/>
      <dgm:spPr/>
    </dgm:pt>
    <dgm:pt modelId="{ED3938CF-9D97-48AE-9A1D-C80CBE54FDE9}" type="pres">
      <dgm:prSet presAssocID="{81DB6583-E3F0-4F6C-9E34-3A8FF0AB743B}" presName="parentLin" presStyleCnt="0"/>
      <dgm:spPr/>
    </dgm:pt>
    <dgm:pt modelId="{60A1333C-3A3B-4C2C-ABC1-D0E5388A3ED8}" type="pres">
      <dgm:prSet presAssocID="{81DB6583-E3F0-4F6C-9E34-3A8FF0AB743B}" presName="parentLeftMargin" presStyleLbl="node1" presStyleIdx="4" presStyleCnt="10"/>
      <dgm:spPr/>
      <dgm:t>
        <a:bodyPr/>
        <a:lstStyle/>
        <a:p>
          <a:endParaRPr lang="ru-RU"/>
        </a:p>
      </dgm:t>
    </dgm:pt>
    <dgm:pt modelId="{BEB9ECC8-A19B-4CC2-B245-9D1E7A1A6455}" type="pres">
      <dgm:prSet presAssocID="{81DB6583-E3F0-4F6C-9E34-3A8FF0AB743B}" presName="parentText" presStyleLbl="node1" presStyleIdx="5" presStyleCnt="10">
        <dgm:presLayoutVars>
          <dgm:chMax val="0"/>
          <dgm:bulletEnabled val="1"/>
        </dgm:presLayoutVars>
      </dgm:prSet>
      <dgm:spPr/>
      <dgm:t>
        <a:bodyPr/>
        <a:lstStyle/>
        <a:p>
          <a:endParaRPr lang="ru-RU"/>
        </a:p>
      </dgm:t>
    </dgm:pt>
    <dgm:pt modelId="{F5945961-6440-4EAF-AB90-C86DA4B8F4E5}" type="pres">
      <dgm:prSet presAssocID="{81DB6583-E3F0-4F6C-9E34-3A8FF0AB743B}" presName="negativeSpace" presStyleCnt="0"/>
      <dgm:spPr/>
    </dgm:pt>
    <dgm:pt modelId="{58337B7A-7836-4B55-A286-9D70210C3D19}" type="pres">
      <dgm:prSet presAssocID="{81DB6583-E3F0-4F6C-9E34-3A8FF0AB743B}" presName="childText" presStyleLbl="conFgAcc1" presStyleIdx="5" presStyleCnt="10">
        <dgm:presLayoutVars>
          <dgm:bulletEnabled val="1"/>
        </dgm:presLayoutVars>
      </dgm:prSet>
      <dgm:spPr/>
    </dgm:pt>
    <dgm:pt modelId="{6A288624-4E5B-4273-9E45-4D29228A66FE}" type="pres">
      <dgm:prSet presAssocID="{335AFD5C-7EE4-48DA-9B44-CFE95E6DC052}" presName="spaceBetweenRectangles" presStyleCnt="0"/>
      <dgm:spPr/>
    </dgm:pt>
    <dgm:pt modelId="{563A56C8-76FF-4BD3-A6D3-C0542F0BE86C}" type="pres">
      <dgm:prSet presAssocID="{E5D92F09-77A1-47A9-B8E2-F0B7D4426995}" presName="parentLin" presStyleCnt="0"/>
      <dgm:spPr/>
    </dgm:pt>
    <dgm:pt modelId="{CF014017-8B4D-4482-9D1C-24A067BA9B31}" type="pres">
      <dgm:prSet presAssocID="{E5D92F09-77A1-47A9-B8E2-F0B7D4426995}" presName="parentLeftMargin" presStyleLbl="node1" presStyleIdx="5" presStyleCnt="10"/>
      <dgm:spPr/>
      <dgm:t>
        <a:bodyPr/>
        <a:lstStyle/>
        <a:p>
          <a:endParaRPr lang="ru-RU"/>
        </a:p>
      </dgm:t>
    </dgm:pt>
    <dgm:pt modelId="{2FD7407A-E258-45F1-B68C-D97F478AF3A6}" type="pres">
      <dgm:prSet presAssocID="{E5D92F09-77A1-47A9-B8E2-F0B7D4426995}" presName="parentText" presStyleLbl="node1" presStyleIdx="6" presStyleCnt="10">
        <dgm:presLayoutVars>
          <dgm:chMax val="0"/>
          <dgm:bulletEnabled val="1"/>
        </dgm:presLayoutVars>
      </dgm:prSet>
      <dgm:spPr/>
      <dgm:t>
        <a:bodyPr/>
        <a:lstStyle/>
        <a:p>
          <a:endParaRPr lang="ru-RU"/>
        </a:p>
      </dgm:t>
    </dgm:pt>
    <dgm:pt modelId="{4DEBA338-0FFB-4CBD-A7BB-7A32E14556D0}" type="pres">
      <dgm:prSet presAssocID="{E5D92F09-77A1-47A9-B8E2-F0B7D4426995}" presName="negativeSpace" presStyleCnt="0"/>
      <dgm:spPr/>
    </dgm:pt>
    <dgm:pt modelId="{6DACCE0F-9BA7-444A-B712-574DB969FD0B}" type="pres">
      <dgm:prSet presAssocID="{E5D92F09-77A1-47A9-B8E2-F0B7D4426995}" presName="childText" presStyleLbl="conFgAcc1" presStyleIdx="6" presStyleCnt="10">
        <dgm:presLayoutVars>
          <dgm:bulletEnabled val="1"/>
        </dgm:presLayoutVars>
      </dgm:prSet>
      <dgm:spPr/>
    </dgm:pt>
    <dgm:pt modelId="{48AC40EA-1BEC-4289-94A1-679CA4BE2074}" type="pres">
      <dgm:prSet presAssocID="{7F307BB4-74FB-4CE5-A44B-86DAA6AA207D}" presName="spaceBetweenRectangles" presStyleCnt="0"/>
      <dgm:spPr/>
    </dgm:pt>
    <dgm:pt modelId="{EF9D391B-FACF-456C-A677-384076898C68}" type="pres">
      <dgm:prSet presAssocID="{54AF10F2-F8AA-48D6-A3B0-4C83ED2D9D4C}" presName="parentLin" presStyleCnt="0"/>
      <dgm:spPr/>
    </dgm:pt>
    <dgm:pt modelId="{EF61AE8F-30DD-4C3A-B2C0-CD7FE41CDF91}" type="pres">
      <dgm:prSet presAssocID="{54AF10F2-F8AA-48D6-A3B0-4C83ED2D9D4C}" presName="parentLeftMargin" presStyleLbl="node1" presStyleIdx="6" presStyleCnt="10"/>
      <dgm:spPr/>
      <dgm:t>
        <a:bodyPr/>
        <a:lstStyle/>
        <a:p>
          <a:endParaRPr lang="ru-RU"/>
        </a:p>
      </dgm:t>
    </dgm:pt>
    <dgm:pt modelId="{BC2D251E-A2D0-4EC4-8666-E6B718652B49}" type="pres">
      <dgm:prSet presAssocID="{54AF10F2-F8AA-48D6-A3B0-4C83ED2D9D4C}" presName="parentText" presStyleLbl="node1" presStyleIdx="7" presStyleCnt="10" custScaleY="224489">
        <dgm:presLayoutVars>
          <dgm:chMax val="0"/>
          <dgm:bulletEnabled val="1"/>
        </dgm:presLayoutVars>
      </dgm:prSet>
      <dgm:spPr/>
      <dgm:t>
        <a:bodyPr/>
        <a:lstStyle/>
        <a:p>
          <a:endParaRPr lang="ru-RU"/>
        </a:p>
      </dgm:t>
    </dgm:pt>
    <dgm:pt modelId="{0B4A7431-1723-4298-BFFB-6CA667CD82C5}" type="pres">
      <dgm:prSet presAssocID="{54AF10F2-F8AA-48D6-A3B0-4C83ED2D9D4C}" presName="negativeSpace" presStyleCnt="0"/>
      <dgm:spPr/>
    </dgm:pt>
    <dgm:pt modelId="{56FFFC93-F625-41CA-85E6-22A40169322A}" type="pres">
      <dgm:prSet presAssocID="{54AF10F2-F8AA-48D6-A3B0-4C83ED2D9D4C}" presName="childText" presStyleLbl="conFgAcc1" presStyleIdx="7" presStyleCnt="10">
        <dgm:presLayoutVars>
          <dgm:bulletEnabled val="1"/>
        </dgm:presLayoutVars>
      </dgm:prSet>
      <dgm:spPr/>
    </dgm:pt>
    <dgm:pt modelId="{8C100175-9C25-42A9-B3A0-B47A21F3F739}" type="pres">
      <dgm:prSet presAssocID="{9BE4DF2B-AE4D-4488-88E9-C0D79CAB1885}" presName="spaceBetweenRectangles" presStyleCnt="0"/>
      <dgm:spPr/>
    </dgm:pt>
    <dgm:pt modelId="{194684CF-7AB3-4DD1-BD99-F851924AD63C}" type="pres">
      <dgm:prSet presAssocID="{27B8F825-30A4-478E-8C0C-337BE6777E84}" presName="parentLin" presStyleCnt="0"/>
      <dgm:spPr/>
    </dgm:pt>
    <dgm:pt modelId="{C3F988D0-4521-4B81-B36A-4B5B6E60B40E}" type="pres">
      <dgm:prSet presAssocID="{27B8F825-30A4-478E-8C0C-337BE6777E84}" presName="parentLeftMargin" presStyleLbl="node1" presStyleIdx="7" presStyleCnt="10"/>
      <dgm:spPr/>
      <dgm:t>
        <a:bodyPr/>
        <a:lstStyle/>
        <a:p>
          <a:endParaRPr lang="ru-RU"/>
        </a:p>
      </dgm:t>
    </dgm:pt>
    <dgm:pt modelId="{D54C814D-2439-499D-9818-1161865D8815}" type="pres">
      <dgm:prSet presAssocID="{27B8F825-30A4-478E-8C0C-337BE6777E84}" presName="parentText" presStyleLbl="node1" presStyleIdx="8" presStyleCnt="10">
        <dgm:presLayoutVars>
          <dgm:chMax val="0"/>
          <dgm:bulletEnabled val="1"/>
        </dgm:presLayoutVars>
      </dgm:prSet>
      <dgm:spPr/>
      <dgm:t>
        <a:bodyPr/>
        <a:lstStyle/>
        <a:p>
          <a:endParaRPr lang="ru-RU"/>
        </a:p>
      </dgm:t>
    </dgm:pt>
    <dgm:pt modelId="{E23460B1-8131-47CA-8BFD-5CAA0581DB1F}" type="pres">
      <dgm:prSet presAssocID="{27B8F825-30A4-478E-8C0C-337BE6777E84}" presName="negativeSpace" presStyleCnt="0"/>
      <dgm:spPr/>
    </dgm:pt>
    <dgm:pt modelId="{BA8B4B4C-C34E-4189-923C-0ED8E1194782}" type="pres">
      <dgm:prSet presAssocID="{27B8F825-30A4-478E-8C0C-337BE6777E84}" presName="childText" presStyleLbl="conFgAcc1" presStyleIdx="8" presStyleCnt="10">
        <dgm:presLayoutVars>
          <dgm:bulletEnabled val="1"/>
        </dgm:presLayoutVars>
      </dgm:prSet>
      <dgm:spPr/>
    </dgm:pt>
    <dgm:pt modelId="{8C91A478-9496-4172-ACA1-02D3833D718F}" type="pres">
      <dgm:prSet presAssocID="{8608D191-0B4F-47FC-A15C-526CAE84C957}" presName="spaceBetweenRectangles" presStyleCnt="0"/>
      <dgm:spPr/>
    </dgm:pt>
    <dgm:pt modelId="{06D687B3-C64D-462D-B7C6-1BB12D202D95}" type="pres">
      <dgm:prSet presAssocID="{142C241F-19E2-4B26-9BF8-107A200F2394}" presName="parentLin" presStyleCnt="0"/>
      <dgm:spPr/>
    </dgm:pt>
    <dgm:pt modelId="{B8387AE8-1EE1-4DCC-A446-9101A5EF37BB}" type="pres">
      <dgm:prSet presAssocID="{142C241F-19E2-4B26-9BF8-107A200F2394}" presName="parentLeftMargin" presStyleLbl="node1" presStyleIdx="8" presStyleCnt="10"/>
      <dgm:spPr/>
      <dgm:t>
        <a:bodyPr/>
        <a:lstStyle/>
        <a:p>
          <a:endParaRPr lang="ru-RU"/>
        </a:p>
      </dgm:t>
    </dgm:pt>
    <dgm:pt modelId="{E6B33DA8-5CFC-4BE2-B12B-D3B4AAC0FB4A}" type="pres">
      <dgm:prSet presAssocID="{142C241F-19E2-4B26-9BF8-107A200F2394}" presName="parentText" presStyleLbl="node1" presStyleIdx="9" presStyleCnt="10">
        <dgm:presLayoutVars>
          <dgm:chMax val="0"/>
          <dgm:bulletEnabled val="1"/>
        </dgm:presLayoutVars>
      </dgm:prSet>
      <dgm:spPr/>
      <dgm:t>
        <a:bodyPr/>
        <a:lstStyle/>
        <a:p>
          <a:endParaRPr lang="ru-RU"/>
        </a:p>
      </dgm:t>
    </dgm:pt>
    <dgm:pt modelId="{87FE8EA9-51FA-41E3-AEF2-91CFB7A27633}" type="pres">
      <dgm:prSet presAssocID="{142C241F-19E2-4B26-9BF8-107A200F2394}" presName="negativeSpace" presStyleCnt="0"/>
      <dgm:spPr/>
    </dgm:pt>
    <dgm:pt modelId="{005D8B5E-73C4-4FBE-91D6-F57299D13BA4}" type="pres">
      <dgm:prSet presAssocID="{142C241F-19E2-4B26-9BF8-107A200F2394}" presName="childText" presStyleLbl="conFgAcc1" presStyleIdx="9" presStyleCnt="10">
        <dgm:presLayoutVars>
          <dgm:bulletEnabled val="1"/>
        </dgm:presLayoutVars>
      </dgm:prSet>
      <dgm:spPr/>
    </dgm:pt>
  </dgm:ptLst>
  <dgm:cxnLst>
    <dgm:cxn modelId="{476EAB1D-13AD-4C7A-B845-816044F6DBB3}" type="presOf" srcId="{27B8F825-30A4-478E-8C0C-337BE6777E84}" destId="{D54C814D-2439-499D-9818-1161865D8815}" srcOrd="1" destOrd="0" presId="urn:microsoft.com/office/officeart/2005/8/layout/list1"/>
    <dgm:cxn modelId="{96B20597-1ECC-4FF8-BAF6-625C020BB8A7}" type="presOf" srcId="{EE1FFC7A-D32A-4A53-9D95-16F76EB00F4A}" destId="{62858F17-2BCD-4325-A199-E7D2AF49A376}" srcOrd="0" destOrd="0" presId="urn:microsoft.com/office/officeart/2005/8/layout/list1"/>
    <dgm:cxn modelId="{640B5E72-5060-433A-98FA-B6FD39F02125}" type="presOf" srcId="{142C241F-19E2-4B26-9BF8-107A200F2394}" destId="{E6B33DA8-5CFC-4BE2-B12B-D3B4AAC0FB4A}" srcOrd="1" destOrd="0" presId="urn:microsoft.com/office/officeart/2005/8/layout/list1"/>
    <dgm:cxn modelId="{A98D863B-EA2A-456A-9373-B075975D3583}" type="presOf" srcId="{7382694D-525E-4DCB-9862-1926D39B111F}" destId="{B3ED9FA8-4EDF-4DD8-B79E-0FC34D7E9EB8}" srcOrd="1" destOrd="0" presId="urn:microsoft.com/office/officeart/2005/8/layout/list1"/>
    <dgm:cxn modelId="{FE644AA3-4253-45CC-A5B5-B78310F3F59A}" type="presOf" srcId="{9973A71D-476B-4EF4-9C2A-B4B810FFED4A}" destId="{A154D20F-E46D-451A-A1EC-66A007DAC74A}" srcOrd="0" destOrd="0" presId="urn:microsoft.com/office/officeart/2005/8/layout/list1"/>
    <dgm:cxn modelId="{43C06DF6-DF84-4C8E-AA97-C15305E7D6CA}" type="presOf" srcId="{81DB6583-E3F0-4F6C-9E34-3A8FF0AB743B}" destId="{60A1333C-3A3B-4C2C-ABC1-D0E5388A3ED8}" srcOrd="0" destOrd="0" presId="urn:microsoft.com/office/officeart/2005/8/layout/list1"/>
    <dgm:cxn modelId="{EB2BE459-0E28-4239-B2CD-687E507767EC}" type="presOf" srcId="{54AF10F2-F8AA-48D6-A3B0-4C83ED2D9D4C}" destId="{EF61AE8F-30DD-4C3A-B2C0-CD7FE41CDF91}" srcOrd="0" destOrd="0" presId="urn:microsoft.com/office/officeart/2005/8/layout/list1"/>
    <dgm:cxn modelId="{D4270CDB-9ECE-4D1A-B061-70488C5D646A}" type="presOf" srcId="{E5D92F09-77A1-47A9-B8E2-F0B7D4426995}" destId="{CF014017-8B4D-4482-9D1C-24A067BA9B31}" srcOrd="0" destOrd="0" presId="urn:microsoft.com/office/officeart/2005/8/layout/list1"/>
    <dgm:cxn modelId="{B17A2243-38AC-4D8E-8F2E-8B5BBF12DB3C}" srcId="{9973A71D-476B-4EF4-9C2A-B4B810FFED4A}" destId="{EE1FFC7A-D32A-4A53-9D95-16F76EB00F4A}" srcOrd="3" destOrd="0" parTransId="{BFDFDCB7-0901-40C8-8258-AB9843E09950}" sibTransId="{5905049F-0DDE-49CC-9FAE-4CC307611D41}"/>
    <dgm:cxn modelId="{87D5A035-ADE9-4F5F-8136-7876C566A20E}" srcId="{9973A71D-476B-4EF4-9C2A-B4B810FFED4A}" destId="{27B8F825-30A4-478E-8C0C-337BE6777E84}" srcOrd="8" destOrd="0" parTransId="{B8CCFDCF-D33B-432A-9B31-AB3BFA850BBC}" sibTransId="{8608D191-0B4F-47FC-A15C-526CAE84C957}"/>
    <dgm:cxn modelId="{86A81365-7FCD-44AD-B5E7-35F9AF0761C2}" type="presOf" srcId="{CDE89EA3-117F-4934-9AB7-CFD3C0C0CC36}" destId="{A817BCEB-ABFA-408F-8523-2C26512DD5B7}" srcOrd="1" destOrd="0" presId="urn:microsoft.com/office/officeart/2005/8/layout/list1"/>
    <dgm:cxn modelId="{3C6B74A0-262C-4722-BA06-2E2AFBBFF6F0}" srcId="{9973A71D-476B-4EF4-9C2A-B4B810FFED4A}" destId="{81DB6583-E3F0-4F6C-9E34-3A8FF0AB743B}" srcOrd="5" destOrd="0" parTransId="{96242F3A-F99D-4BC0-8885-DDE963E657D0}" sibTransId="{335AFD5C-7EE4-48DA-9B44-CFE95E6DC052}"/>
    <dgm:cxn modelId="{D889D15F-F7A2-4599-85AB-1D8DA8A9E359}" type="presOf" srcId="{29C66F17-3DF8-4645-9466-F6467AD7A179}" destId="{92587109-7759-4053-BB4B-2D8513C75DEC}" srcOrd="0" destOrd="0" presId="urn:microsoft.com/office/officeart/2005/8/layout/list1"/>
    <dgm:cxn modelId="{E5F54850-E26A-4EAF-AD8E-69F3BBD0AC00}" type="presOf" srcId="{54AF10F2-F8AA-48D6-A3B0-4C83ED2D9D4C}" destId="{BC2D251E-A2D0-4EC4-8666-E6B718652B49}" srcOrd="1" destOrd="0" presId="urn:microsoft.com/office/officeart/2005/8/layout/list1"/>
    <dgm:cxn modelId="{BB5CACA4-3BF8-4206-A412-190566ADC92D}" srcId="{9973A71D-476B-4EF4-9C2A-B4B810FFED4A}" destId="{142C241F-19E2-4B26-9BF8-107A200F2394}" srcOrd="9" destOrd="0" parTransId="{A53B3516-1BA1-4828-9CD4-9A0FDB5ABA8E}" sibTransId="{90F47F3E-5FB6-49A6-BA91-73C0E6901B8E}"/>
    <dgm:cxn modelId="{21D2BDC6-0235-403D-9995-122CBD52FA20}" type="presOf" srcId="{7382694D-525E-4DCB-9862-1926D39B111F}" destId="{4F7A33E1-FDB9-4452-9ECB-27824AB452C7}" srcOrd="0" destOrd="0" presId="urn:microsoft.com/office/officeart/2005/8/layout/list1"/>
    <dgm:cxn modelId="{8D291062-CD25-4B5A-9C92-6362263CF5AC}" srcId="{9973A71D-476B-4EF4-9C2A-B4B810FFED4A}" destId="{7382694D-525E-4DCB-9862-1926D39B111F}" srcOrd="2" destOrd="0" parTransId="{509BD9F1-4C4C-4E1B-8B1F-643D0EFCF5C4}" sibTransId="{DD8A3550-2C67-4E1D-BA60-50C2E8C7A083}"/>
    <dgm:cxn modelId="{58D4E979-4F8E-4FAD-A7A8-D7DF1D94C4AB}" srcId="{9973A71D-476B-4EF4-9C2A-B4B810FFED4A}" destId="{54AF10F2-F8AA-48D6-A3B0-4C83ED2D9D4C}" srcOrd="7" destOrd="0" parTransId="{FBA67086-6CA5-4DB0-911E-24EE28A600AC}" sibTransId="{9BE4DF2B-AE4D-4488-88E9-C0D79CAB1885}"/>
    <dgm:cxn modelId="{1858DC58-BA67-4221-A21D-2DBC2D468789}" type="presOf" srcId="{81DB6583-E3F0-4F6C-9E34-3A8FF0AB743B}" destId="{BEB9ECC8-A19B-4CC2-B245-9D1E7A1A6455}" srcOrd="1" destOrd="0" presId="urn:microsoft.com/office/officeart/2005/8/layout/list1"/>
    <dgm:cxn modelId="{02584E95-903D-4E51-B31E-778E51CA758D}" type="presOf" srcId="{5DA4EBDB-B471-4DD1-9779-77C3EF0AE45A}" destId="{E29C5908-A1A0-45D6-A939-08118291FD19}" srcOrd="1" destOrd="0" presId="urn:microsoft.com/office/officeart/2005/8/layout/list1"/>
    <dgm:cxn modelId="{58681D43-008B-4EA4-B58E-94325A558FFF}" srcId="{9973A71D-476B-4EF4-9C2A-B4B810FFED4A}" destId="{E5D92F09-77A1-47A9-B8E2-F0B7D4426995}" srcOrd="6" destOrd="0" parTransId="{6E2077E8-9EE7-4C41-A365-8EA7677A3076}" sibTransId="{7F307BB4-74FB-4CE5-A44B-86DAA6AA207D}"/>
    <dgm:cxn modelId="{1D2463CC-61A3-4A67-B6CF-D65AC5C8DD5C}" type="presOf" srcId="{27B8F825-30A4-478E-8C0C-337BE6777E84}" destId="{C3F988D0-4521-4B81-B36A-4B5B6E60B40E}" srcOrd="0" destOrd="0" presId="urn:microsoft.com/office/officeart/2005/8/layout/list1"/>
    <dgm:cxn modelId="{B9508F5F-B95C-4082-A9CD-46F4C65C1C9A}" type="presOf" srcId="{EE1FFC7A-D32A-4A53-9D95-16F76EB00F4A}" destId="{AD23897E-04C4-455C-8F8F-F281E0F6F3B2}" srcOrd="1" destOrd="0" presId="urn:microsoft.com/office/officeart/2005/8/layout/list1"/>
    <dgm:cxn modelId="{A17FDA1B-AEE0-4925-94FE-605BD21F908B}" type="presOf" srcId="{142C241F-19E2-4B26-9BF8-107A200F2394}" destId="{B8387AE8-1EE1-4DCC-A446-9101A5EF37BB}" srcOrd="0" destOrd="0" presId="urn:microsoft.com/office/officeart/2005/8/layout/list1"/>
    <dgm:cxn modelId="{618CCF90-359D-4097-9F8F-854ED6C5F701}" type="presOf" srcId="{CDE89EA3-117F-4934-9AB7-CFD3C0C0CC36}" destId="{F3FC1A29-29F0-4747-A0E0-E4636FCCBBFE}" srcOrd="0" destOrd="0" presId="urn:microsoft.com/office/officeart/2005/8/layout/list1"/>
    <dgm:cxn modelId="{72AE6628-8ADB-4753-B23C-6B72534C9410}" type="presOf" srcId="{E5D92F09-77A1-47A9-B8E2-F0B7D4426995}" destId="{2FD7407A-E258-45F1-B68C-D97F478AF3A6}" srcOrd="1" destOrd="0" presId="urn:microsoft.com/office/officeart/2005/8/layout/list1"/>
    <dgm:cxn modelId="{0ED7C24F-8475-46E5-95B2-F08C3F7657F5}" type="presOf" srcId="{29C66F17-3DF8-4645-9466-F6467AD7A179}" destId="{33593DFD-803A-4055-B396-2BB0424CB8C9}" srcOrd="1" destOrd="0" presId="urn:microsoft.com/office/officeart/2005/8/layout/list1"/>
    <dgm:cxn modelId="{6E537321-F243-4392-B55D-8A9A05B664B7}" srcId="{9973A71D-476B-4EF4-9C2A-B4B810FFED4A}" destId="{CDE89EA3-117F-4934-9AB7-CFD3C0C0CC36}" srcOrd="1" destOrd="0" parTransId="{62553516-13AD-48E9-9FBC-00A23CA910C5}" sibTransId="{3680DA9D-0A21-405D-A734-58D405265C70}"/>
    <dgm:cxn modelId="{EB98546A-D52D-40A7-9609-9C7155664A9C}" srcId="{9973A71D-476B-4EF4-9C2A-B4B810FFED4A}" destId="{29C66F17-3DF8-4645-9466-F6467AD7A179}" srcOrd="0" destOrd="0" parTransId="{C146A8ED-BC7D-49A3-8739-9D1CC1923751}" sibTransId="{BE90FF0A-5DDD-4992-BD33-305D7306FC59}"/>
    <dgm:cxn modelId="{95BFFD41-9DF9-458E-B5A1-B567213353AE}" srcId="{9973A71D-476B-4EF4-9C2A-B4B810FFED4A}" destId="{5DA4EBDB-B471-4DD1-9779-77C3EF0AE45A}" srcOrd="4" destOrd="0" parTransId="{FA65C6ED-21D7-41F3-B93A-A38331361C29}" sibTransId="{A5AA9899-CC2A-44E8-8D9B-1C1ADCE6CC1E}"/>
    <dgm:cxn modelId="{CD700D21-A979-475E-8225-9A5ACEEF97CB}" type="presOf" srcId="{5DA4EBDB-B471-4DD1-9779-77C3EF0AE45A}" destId="{28A54DA3-89DA-49B9-80D3-6AE00E8E372C}" srcOrd="0" destOrd="0" presId="urn:microsoft.com/office/officeart/2005/8/layout/list1"/>
    <dgm:cxn modelId="{BF9736E1-DBDE-4A3A-BD3A-BBEFF4EA6455}" type="presParOf" srcId="{A154D20F-E46D-451A-A1EC-66A007DAC74A}" destId="{9D2B7C1E-0EFC-425A-9CAF-4AEB1E4E5F07}" srcOrd="0" destOrd="0" presId="urn:microsoft.com/office/officeart/2005/8/layout/list1"/>
    <dgm:cxn modelId="{EC1B9880-1531-4452-9190-D741276AF04A}" type="presParOf" srcId="{9D2B7C1E-0EFC-425A-9CAF-4AEB1E4E5F07}" destId="{92587109-7759-4053-BB4B-2D8513C75DEC}" srcOrd="0" destOrd="0" presId="urn:microsoft.com/office/officeart/2005/8/layout/list1"/>
    <dgm:cxn modelId="{D5C1D603-4C1E-4CB2-9D0C-884876B9CE53}" type="presParOf" srcId="{9D2B7C1E-0EFC-425A-9CAF-4AEB1E4E5F07}" destId="{33593DFD-803A-4055-B396-2BB0424CB8C9}" srcOrd="1" destOrd="0" presId="urn:microsoft.com/office/officeart/2005/8/layout/list1"/>
    <dgm:cxn modelId="{F5915A69-D99C-4CC8-A027-4F114615A66F}" type="presParOf" srcId="{A154D20F-E46D-451A-A1EC-66A007DAC74A}" destId="{697E8650-5DFF-426C-A2CE-CBCB2ACC5D0D}" srcOrd="1" destOrd="0" presId="urn:microsoft.com/office/officeart/2005/8/layout/list1"/>
    <dgm:cxn modelId="{4B39E7DF-954F-49B1-A607-50433A7E9DAE}" type="presParOf" srcId="{A154D20F-E46D-451A-A1EC-66A007DAC74A}" destId="{734B6E7F-9769-4E23-8225-97F0DEEEEB7B}" srcOrd="2" destOrd="0" presId="urn:microsoft.com/office/officeart/2005/8/layout/list1"/>
    <dgm:cxn modelId="{4C502665-D301-4B38-875E-D9F323FD9B6B}" type="presParOf" srcId="{A154D20F-E46D-451A-A1EC-66A007DAC74A}" destId="{58D0805B-1B85-4CE8-8AD0-EF001A6B5006}" srcOrd="3" destOrd="0" presId="urn:microsoft.com/office/officeart/2005/8/layout/list1"/>
    <dgm:cxn modelId="{EBA6EF47-7878-4F9F-ABAB-8CC5690704EB}" type="presParOf" srcId="{A154D20F-E46D-451A-A1EC-66A007DAC74A}" destId="{D9AA9EEB-6A46-411E-B2A1-387AEFFEC6D7}" srcOrd="4" destOrd="0" presId="urn:microsoft.com/office/officeart/2005/8/layout/list1"/>
    <dgm:cxn modelId="{FC9D02ED-51E7-45D2-836C-D80D3EDF1C30}" type="presParOf" srcId="{D9AA9EEB-6A46-411E-B2A1-387AEFFEC6D7}" destId="{F3FC1A29-29F0-4747-A0E0-E4636FCCBBFE}" srcOrd="0" destOrd="0" presId="urn:microsoft.com/office/officeart/2005/8/layout/list1"/>
    <dgm:cxn modelId="{0FECE34D-8207-4367-A73A-8271D4C2BB25}" type="presParOf" srcId="{D9AA9EEB-6A46-411E-B2A1-387AEFFEC6D7}" destId="{A817BCEB-ABFA-408F-8523-2C26512DD5B7}" srcOrd="1" destOrd="0" presId="urn:microsoft.com/office/officeart/2005/8/layout/list1"/>
    <dgm:cxn modelId="{9FD30169-747E-4F60-8589-90227A05DA40}" type="presParOf" srcId="{A154D20F-E46D-451A-A1EC-66A007DAC74A}" destId="{31BC086B-C1BC-467F-A9BF-F53AB3648358}" srcOrd="5" destOrd="0" presId="urn:microsoft.com/office/officeart/2005/8/layout/list1"/>
    <dgm:cxn modelId="{CDE3121D-C291-4CDB-BC1E-70B57F5E9D09}" type="presParOf" srcId="{A154D20F-E46D-451A-A1EC-66A007DAC74A}" destId="{36B06D0A-143C-4A50-A07C-ADE6122198D5}" srcOrd="6" destOrd="0" presId="urn:microsoft.com/office/officeart/2005/8/layout/list1"/>
    <dgm:cxn modelId="{469A942A-FDDC-4458-9CCB-CF8061E8C401}" type="presParOf" srcId="{A154D20F-E46D-451A-A1EC-66A007DAC74A}" destId="{D9DB3076-5BD5-4C4F-AC38-F4DC69045980}" srcOrd="7" destOrd="0" presId="urn:microsoft.com/office/officeart/2005/8/layout/list1"/>
    <dgm:cxn modelId="{325A3946-B912-4C49-91E7-5BFED5A05086}" type="presParOf" srcId="{A154D20F-E46D-451A-A1EC-66A007DAC74A}" destId="{CF358A9E-4CC6-4CE9-95CD-90DBF028E9FD}" srcOrd="8" destOrd="0" presId="urn:microsoft.com/office/officeart/2005/8/layout/list1"/>
    <dgm:cxn modelId="{836AD365-68DB-41A7-BAF5-6EF771E47EDC}" type="presParOf" srcId="{CF358A9E-4CC6-4CE9-95CD-90DBF028E9FD}" destId="{4F7A33E1-FDB9-4452-9ECB-27824AB452C7}" srcOrd="0" destOrd="0" presId="urn:microsoft.com/office/officeart/2005/8/layout/list1"/>
    <dgm:cxn modelId="{3D55AD1C-9946-41A7-A467-3ACA3A869381}" type="presParOf" srcId="{CF358A9E-4CC6-4CE9-95CD-90DBF028E9FD}" destId="{B3ED9FA8-4EDF-4DD8-B79E-0FC34D7E9EB8}" srcOrd="1" destOrd="0" presId="urn:microsoft.com/office/officeart/2005/8/layout/list1"/>
    <dgm:cxn modelId="{AA87BE0A-0F58-4F46-8AF5-32A8F725F205}" type="presParOf" srcId="{A154D20F-E46D-451A-A1EC-66A007DAC74A}" destId="{E0273C92-CBC4-46B8-9E2F-63E78ABE8FD0}" srcOrd="9" destOrd="0" presId="urn:microsoft.com/office/officeart/2005/8/layout/list1"/>
    <dgm:cxn modelId="{1B27EEA2-CE03-40BD-B1D1-B109BE031E34}" type="presParOf" srcId="{A154D20F-E46D-451A-A1EC-66A007DAC74A}" destId="{52901359-0879-456F-B6EA-1E7F646CE154}" srcOrd="10" destOrd="0" presId="urn:microsoft.com/office/officeart/2005/8/layout/list1"/>
    <dgm:cxn modelId="{D1DAEE3F-52E2-4059-A9E7-04886DD31E12}" type="presParOf" srcId="{A154D20F-E46D-451A-A1EC-66A007DAC74A}" destId="{71B55D2D-9376-433D-9597-1C1769578768}" srcOrd="11" destOrd="0" presId="urn:microsoft.com/office/officeart/2005/8/layout/list1"/>
    <dgm:cxn modelId="{2D086E78-60B8-4B49-9997-0E1146764435}" type="presParOf" srcId="{A154D20F-E46D-451A-A1EC-66A007DAC74A}" destId="{6243C667-6282-47DE-82B6-B8F98B861403}" srcOrd="12" destOrd="0" presId="urn:microsoft.com/office/officeart/2005/8/layout/list1"/>
    <dgm:cxn modelId="{C2D2FF72-80AD-4B4D-AA39-6454C80D53C6}" type="presParOf" srcId="{6243C667-6282-47DE-82B6-B8F98B861403}" destId="{62858F17-2BCD-4325-A199-E7D2AF49A376}" srcOrd="0" destOrd="0" presId="urn:microsoft.com/office/officeart/2005/8/layout/list1"/>
    <dgm:cxn modelId="{5F84B4D0-2971-467D-A639-1EAE74B85A5E}" type="presParOf" srcId="{6243C667-6282-47DE-82B6-B8F98B861403}" destId="{AD23897E-04C4-455C-8F8F-F281E0F6F3B2}" srcOrd="1" destOrd="0" presId="urn:microsoft.com/office/officeart/2005/8/layout/list1"/>
    <dgm:cxn modelId="{03ACDF90-6963-4F7C-BA4B-4C4F91456B50}" type="presParOf" srcId="{A154D20F-E46D-451A-A1EC-66A007DAC74A}" destId="{55105058-05F8-403F-A235-AE8078BE5D3B}" srcOrd="13" destOrd="0" presId="urn:microsoft.com/office/officeart/2005/8/layout/list1"/>
    <dgm:cxn modelId="{32E02735-F5B0-4F52-9D26-2D16E3237FDC}" type="presParOf" srcId="{A154D20F-E46D-451A-A1EC-66A007DAC74A}" destId="{F1BD8808-403A-48EA-95D5-FB15DEA8C93B}" srcOrd="14" destOrd="0" presId="urn:microsoft.com/office/officeart/2005/8/layout/list1"/>
    <dgm:cxn modelId="{984E8664-626C-4BC8-837A-BD715204F984}" type="presParOf" srcId="{A154D20F-E46D-451A-A1EC-66A007DAC74A}" destId="{C4466E37-9E19-4475-BDC8-103725500FE3}" srcOrd="15" destOrd="0" presId="urn:microsoft.com/office/officeart/2005/8/layout/list1"/>
    <dgm:cxn modelId="{30AEC9DC-9476-4C39-8FE7-110294485E1C}" type="presParOf" srcId="{A154D20F-E46D-451A-A1EC-66A007DAC74A}" destId="{391D8375-69F8-4AFB-8E57-6F48A6CD380E}" srcOrd="16" destOrd="0" presId="urn:microsoft.com/office/officeart/2005/8/layout/list1"/>
    <dgm:cxn modelId="{C83D1900-EED7-4012-B585-4D8ACAA0B6E9}" type="presParOf" srcId="{391D8375-69F8-4AFB-8E57-6F48A6CD380E}" destId="{28A54DA3-89DA-49B9-80D3-6AE00E8E372C}" srcOrd="0" destOrd="0" presId="urn:microsoft.com/office/officeart/2005/8/layout/list1"/>
    <dgm:cxn modelId="{86092D72-EB25-4787-BA87-1EBA0AD6CABE}" type="presParOf" srcId="{391D8375-69F8-4AFB-8E57-6F48A6CD380E}" destId="{E29C5908-A1A0-45D6-A939-08118291FD19}" srcOrd="1" destOrd="0" presId="urn:microsoft.com/office/officeart/2005/8/layout/list1"/>
    <dgm:cxn modelId="{3E3F581D-613B-4E53-BAAC-6699EA2E6CA8}" type="presParOf" srcId="{A154D20F-E46D-451A-A1EC-66A007DAC74A}" destId="{9DD3D7DB-07BF-4522-A90D-3DC7535CA418}" srcOrd="17" destOrd="0" presId="urn:microsoft.com/office/officeart/2005/8/layout/list1"/>
    <dgm:cxn modelId="{F7F2B9F4-BC07-4345-8FDF-A012DC18F32B}" type="presParOf" srcId="{A154D20F-E46D-451A-A1EC-66A007DAC74A}" destId="{267CB08A-6AAD-4119-9F6E-25BB91A7C2D6}" srcOrd="18" destOrd="0" presId="urn:microsoft.com/office/officeart/2005/8/layout/list1"/>
    <dgm:cxn modelId="{EA976DB2-4865-482D-B104-925AF2504E7D}" type="presParOf" srcId="{A154D20F-E46D-451A-A1EC-66A007DAC74A}" destId="{3EB77DBA-FDD9-45E0-8233-4F618F3D4E3C}" srcOrd="19" destOrd="0" presId="urn:microsoft.com/office/officeart/2005/8/layout/list1"/>
    <dgm:cxn modelId="{B3DD6073-2530-419A-B74E-764FE6618E75}" type="presParOf" srcId="{A154D20F-E46D-451A-A1EC-66A007DAC74A}" destId="{ED3938CF-9D97-48AE-9A1D-C80CBE54FDE9}" srcOrd="20" destOrd="0" presId="urn:microsoft.com/office/officeart/2005/8/layout/list1"/>
    <dgm:cxn modelId="{3FF72C46-F320-4864-8E86-83701045CC95}" type="presParOf" srcId="{ED3938CF-9D97-48AE-9A1D-C80CBE54FDE9}" destId="{60A1333C-3A3B-4C2C-ABC1-D0E5388A3ED8}" srcOrd="0" destOrd="0" presId="urn:microsoft.com/office/officeart/2005/8/layout/list1"/>
    <dgm:cxn modelId="{54ADF80E-397F-4086-8775-51E76283A4A9}" type="presParOf" srcId="{ED3938CF-9D97-48AE-9A1D-C80CBE54FDE9}" destId="{BEB9ECC8-A19B-4CC2-B245-9D1E7A1A6455}" srcOrd="1" destOrd="0" presId="urn:microsoft.com/office/officeart/2005/8/layout/list1"/>
    <dgm:cxn modelId="{0775EC8C-ED1F-45A9-AC42-F3E09F657F33}" type="presParOf" srcId="{A154D20F-E46D-451A-A1EC-66A007DAC74A}" destId="{F5945961-6440-4EAF-AB90-C86DA4B8F4E5}" srcOrd="21" destOrd="0" presId="urn:microsoft.com/office/officeart/2005/8/layout/list1"/>
    <dgm:cxn modelId="{23D96618-B57C-4744-8ED4-7279F5B76313}" type="presParOf" srcId="{A154D20F-E46D-451A-A1EC-66A007DAC74A}" destId="{58337B7A-7836-4B55-A286-9D70210C3D19}" srcOrd="22" destOrd="0" presId="urn:microsoft.com/office/officeart/2005/8/layout/list1"/>
    <dgm:cxn modelId="{B8D92FC7-56EA-411D-B6AD-252243351075}" type="presParOf" srcId="{A154D20F-E46D-451A-A1EC-66A007DAC74A}" destId="{6A288624-4E5B-4273-9E45-4D29228A66FE}" srcOrd="23" destOrd="0" presId="urn:microsoft.com/office/officeart/2005/8/layout/list1"/>
    <dgm:cxn modelId="{583A8B60-7203-4A76-AF9F-25BF1DA0CC8B}" type="presParOf" srcId="{A154D20F-E46D-451A-A1EC-66A007DAC74A}" destId="{563A56C8-76FF-4BD3-A6D3-C0542F0BE86C}" srcOrd="24" destOrd="0" presId="urn:microsoft.com/office/officeart/2005/8/layout/list1"/>
    <dgm:cxn modelId="{974B2EF8-61F6-42EA-A2FF-00B8E440E2C8}" type="presParOf" srcId="{563A56C8-76FF-4BD3-A6D3-C0542F0BE86C}" destId="{CF014017-8B4D-4482-9D1C-24A067BA9B31}" srcOrd="0" destOrd="0" presId="urn:microsoft.com/office/officeart/2005/8/layout/list1"/>
    <dgm:cxn modelId="{3AAA2C65-8A17-4026-8BB7-DFDAD6AD1DAD}" type="presParOf" srcId="{563A56C8-76FF-4BD3-A6D3-C0542F0BE86C}" destId="{2FD7407A-E258-45F1-B68C-D97F478AF3A6}" srcOrd="1" destOrd="0" presId="urn:microsoft.com/office/officeart/2005/8/layout/list1"/>
    <dgm:cxn modelId="{175E9E79-1900-4662-9FE6-10EFF8678F66}" type="presParOf" srcId="{A154D20F-E46D-451A-A1EC-66A007DAC74A}" destId="{4DEBA338-0FFB-4CBD-A7BB-7A32E14556D0}" srcOrd="25" destOrd="0" presId="urn:microsoft.com/office/officeart/2005/8/layout/list1"/>
    <dgm:cxn modelId="{52E9B101-9C1D-4156-8CCD-27E001DEE78D}" type="presParOf" srcId="{A154D20F-E46D-451A-A1EC-66A007DAC74A}" destId="{6DACCE0F-9BA7-444A-B712-574DB969FD0B}" srcOrd="26" destOrd="0" presId="urn:microsoft.com/office/officeart/2005/8/layout/list1"/>
    <dgm:cxn modelId="{5A2915A9-69FD-4D63-BC9D-2E4C7776166E}" type="presParOf" srcId="{A154D20F-E46D-451A-A1EC-66A007DAC74A}" destId="{48AC40EA-1BEC-4289-94A1-679CA4BE2074}" srcOrd="27" destOrd="0" presId="urn:microsoft.com/office/officeart/2005/8/layout/list1"/>
    <dgm:cxn modelId="{78B0B080-879D-4170-BE13-0622698DDA9A}" type="presParOf" srcId="{A154D20F-E46D-451A-A1EC-66A007DAC74A}" destId="{EF9D391B-FACF-456C-A677-384076898C68}" srcOrd="28" destOrd="0" presId="urn:microsoft.com/office/officeart/2005/8/layout/list1"/>
    <dgm:cxn modelId="{2749516F-6E07-4FEE-9A59-103091E970A7}" type="presParOf" srcId="{EF9D391B-FACF-456C-A677-384076898C68}" destId="{EF61AE8F-30DD-4C3A-B2C0-CD7FE41CDF91}" srcOrd="0" destOrd="0" presId="urn:microsoft.com/office/officeart/2005/8/layout/list1"/>
    <dgm:cxn modelId="{DB795798-3947-4EB9-9745-F8E367FCA4E2}" type="presParOf" srcId="{EF9D391B-FACF-456C-A677-384076898C68}" destId="{BC2D251E-A2D0-4EC4-8666-E6B718652B49}" srcOrd="1" destOrd="0" presId="urn:microsoft.com/office/officeart/2005/8/layout/list1"/>
    <dgm:cxn modelId="{886942A8-BF77-440D-924C-95ABCF8CD8BC}" type="presParOf" srcId="{A154D20F-E46D-451A-A1EC-66A007DAC74A}" destId="{0B4A7431-1723-4298-BFFB-6CA667CD82C5}" srcOrd="29" destOrd="0" presId="urn:microsoft.com/office/officeart/2005/8/layout/list1"/>
    <dgm:cxn modelId="{3A5A0DFA-803F-47D7-8E92-796DE972DA57}" type="presParOf" srcId="{A154D20F-E46D-451A-A1EC-66A007DAC74A}" destId="{56FFFC93-F625-41CA-85E6-22A40169322A}" srcOrd="30" destOrd="0" presId="urn:microsoft.com/office/officeart/2005/8/layout/list1"/>
    <dgm:cxn modelId="{BE036E51-5846-4FC3-8E3B-641183F26B26}" type="presParOf" srcId="{A154D20F-E46D-451A-A1EC-66A007DAC74A}" destId="{8C100175-9C25-42A9-B3A0-B47A21F3F739}" srcOrd="31" destOrd="0" presId="urn:microsoft.com/office/officeart/2005/8/layout/list1"/>
    <dgm:cxn modelId="{B7E0E279-7878-4949-BA38-86A6387D595A}" type="presParOf" srcId="{A154D20F-E46D-451A-A1EC-66A007DAC74A}" destId="{194684CF-7AB3-4DD1-BD99-F851924AD63C}" srcOrd="32" destOrd="0" presId="urn:microsoft.com/office/officeart/2005/8/layout/list1"/>
    <dgm:cxn modelId="{03CB459E-7DEF-40CE-AB77-6EC8C8C4AA4B}" type="presParOf" srcId="{194684CF-7AB3-4DD1-BD99-F851924AD63C}" destId="{C3F988D0-4521-4B81-B36A-4B5B6E60B40E}" srcOrd="0" destOrd="0" presId="urn:microsoft.com/office/officeart/2005/8/layout/list1"/>
    <dgm:cxn modelId="{CF983FFC-8115-40FB-86B5-C8F7B92E4AA1}" type="presParOf" srcId="{194684CF-7AB3-4DD1-BD99-F851924AD63C}" destId="{D54C814D-2439-499D-9818-1161865D8815}" srcOrd="1" destOrd="0" presId="urn:microsoft.com/office/officeart/2005/8/layout/list1"/>
    <dgm:cxn modelId="{FFB221D5-BA35-482A-BDAA-6CB5DF270BE5}" type="presParOf" srcId="{A154D20F-E46D-451A-A1EC-66A007DAC74A}" destId="{E23460B1-8131-47CA-8BFD-5CAA0581DB1F}" srcOrd="33" destOrd="0" presId="urn:microsoft.com/office/officeart/2005/8/layout/list1"/>
    <dgm:cxn modelId="{D31315FE-D6A0-4E22-BE24-57F925EC8A60}" type="presParOf" srcId="{A154D20F-E46D-451A-A1EC-66A007DAC74A}" destId="{BA8B4B4C-C34E-4189-923C-0ED8E1194782}" srcOrd="34" destOrd="0" presId="urn:microsoft.com/office/officeart/2005/8/layout/list1"/>
    <dgm:cxn modelId="{B0094992-59A7-46D4-A861-57EE62C857E8}" type="presParOf" srcId="{A154D20F-E46D-451A-A1EC-66A007DAC74A}" destId="{8C91A478-9496-4172-ACA1-02D3833D718F}" srcOrd="35" destOrd="0" presId="urn:microsoft.com/office/officeart/2005/8/layout/list1"/>
    <dgm:cxn modelId="{54EB999D-DABE-4941-9A6D-42659C77B3E4}" type="presParOf" srcId="{A154D20F-E46D-451A-A1EC-66A007DAC74A}" destId="{06D687B3-C64D-462D-B7C6-1BB12D202D95}" srcOrd="36" destOrd="0" presId="urn:microsoft.com/office/officeart/2005/8/layout/list1"/>
    <dgm:cxn modelId="{CFEBE397-8DF7-4C6B-84AA-24A3FE4CF6F1}" type="presParOf" srcId="{06D687B3-C64D-462D-B7C6-1BB12D202D95}" destId="{B8387AE8-1EE1-4DCC-A446-9101A5EF37BB}" srcOrd="0" destOrd="0" presId="urn:microsoft.com/office/officeart/2005/8/layout/list1"/>
    <dgm:cxn modelId="{C037BA50-AE33-4819-9AC7-B668B76281AB}" type="presParOf" srcId="{06D687B3-C64D-462D-B7C6-1BB12D202D95}" destId="{E6B33DA8-5CFC-4BE2-B12B-D3B4AAC0FB4A}" srcOrd="1" destOrd="0" presId="urn:microsoft.com/office/officeart/2005/8/layout/list1"/>
    <dgm:cxn modelId="{F233F898-0586-4FAE-8100-11E4CAB719AC}" type="presParOf" srcId="{A154D20F-E46D-451A-A1EC-66A007DAC74A}" destId="{87FE8EA9-51FA-41E3-AEF2-91CFB7A27633}" srcOrd="37" destOrd="0" presId="urn:microsoft.com/office/officeart/2005/8/layout/list1"/>
    <dgm:cxn modelId="{7E4D9540-ADFD-4537-8C65-BAA965F4C615}" type="presParOf" srcId="{A154D20F-E46D-451A-A1EC-66A007DAC74A}" destId="{005D8B5E-73C4-4FBE-91D6-F57299D13BA4}" srcOrd="3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951578-CFCB-4097-BDC3-538B3FBEFD45}"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ru-RU"/>
        </a:p>
      </dgm:t>
    </dgm:pt>
    <dgm:pt modelId="{4AAAE70A-C0FC-420F-8AE5-54E78437C8F2}">
      <dgm:prSet phldrT="[Текст]" custT="1"/>
      <dgm:spPr/>
      <dgm:t>
        <a:bodyPr/>
        <a:lstStyle/>
        <a:p>
          <a:r>
            <a:rPr lang="uk-UA" sz="1400" b="1" dirty="0" smtClean="0"/>
            <a:t>За змістом ці гарантії поділяють на: </a:t>
          </a:r>
          <a:endParaRPr lang="ru-RU" sz="1400" dirty="0"/>
        </a:p>
      </dgm:t>
    </dgm:pt>
    <dgm:pt modelId="{64F28B01-48F2-4023-97FF-55985412ED18}" type="parTrans" cxnId="{3D2BEE4D-CB8C-461F-ACBC-C2FF105310BA}">
      <dgm:prSet/>
      <dgm:spPr/>
      <dgm:t>
        <a:bodyPr/>
        <a:lstStyle/>
        <a:p>
          <a:endParaRPr lang="ru-RU"/>
        </a:p>
      </dgm:t>
    </dgm:pt>
    <dgm:pt modelId="{08F14635-6267-4934-9759-2548C256FBE9}" type="sibTrans" cxnId="{3D2BEE4D-CB8C-461F-ACBC-C2FF105310BA}">
      <dgm:prSet/>
      <dgm:spPr/>
      <dgm:t>
        <a:bodyPr/>
        <a:lstStyle/>
        <a:p>
          <a:endParaRPr lang="ru-RU"/>
        </a:p>
      </dgm:t>
    </dgm:pt>
    <dgm:pt modelId="{48E9836B-99F8-4DF2-8583-E6479AFB8E26}">
      <dgm:prSet phldrT="[Текст]" custT="1"/>
      <dgm:spPr/>
      <dgm:t>
        <a:bodyPr/>
        <a:lstStyle/>
        <a:p>
          <a:r>
            <a:rPr lang="uk-UA" sz="1400" dirty="0" smtClean="0"/>
            <a:t>вимоги розвиненості правової системи; </a:t>
          </a:r>
          <a:endParaRPr lang="ru-RU" sz="1400" dirty="0"/>
        </a:p>
      </dgm:t>
    </dgm:pt>
    <dgm:pt modelId="{FDEE4F10-738F-4A61-8854-75B13465FE0A}" type="parTrans" cxnId="{1E51A079-339C-4423-9A6F-F1D232296DE8}">
      <dgm:prSet/>
      <dgm:spPr/>
      <dgm:t>
        <a:bodyPr/>
        <a:lstStyle/>
        <a:p>
          <a:endParaRPr lang="ru-RU"/>
        </a:p>
      </dgm:t>
    </dgm:pt>
    <dgm:pt modelId="{528DF92A-765F-4025-92E4-49BD8543A69C}" type="sibTrans" cxnId="{1E51A079-339C-4423-9A6F-F1D232296DE8}">
      <dgm:prSet/>
      <dgm:spPr/>
      <dgm:t>
        <a:bodyPr/>
        <a:lstStyle/>
        <a:p>
          <a:endParaRPr lang="ru-RU"/>
        </a:p>
      </dgm:t>
    </dgm:pt>
    <dgm:pt modelId="{8CF198ED-48E5-4DF5-8937-3499BB3F18A4}">
      <dgm:prSet phldrT="[Текст]" custT="1"/>
      <dgm:spPr/>
      <dgm:t>
        <a:bodyPr/>
        <a:lstStyle/>
        <a:p>
          <a:r>
            <a:rPr lang="uk-UA" sz="1400" dirty="0" smtClean="0"/>
            <a:t>ефективність системи нагляду за</a:t>
          </a:r>
          <a:r>
            <a:rPr lang="ru-RU" sz="1400" dirty="0" smtClean="0"/>
            <a:t> </a:t>
          </a:r>
          <a:r>
            <a:rPr lang="ru-RU" sz="1400" dirty="0" err="1" smtClean="0"/>
            <a:t>законністю</a:t>
          </a:r>
          <a:r>
            <a:rPr lang="ru-RU" sz="1400" dirty="0" smtClean="0"/>
            <a:t>;</a:t>
          </a:r>
          <a:r>
            <a:rPr lang="uk-UA" sz="1400" dirty="0" smtClean="0"/>
            <a:t> </a:t>
          </a:r>
          <a:endParaRPr lang="ru-RU" sz="1400" dirty="0"/>
        </a:p>
      </dgm:t>
    </dgm:pt>
    <dgm:pt modelId="{DDFD91EC-2EC3-4B68-85A5-4809BD6C783C}" type="parTrans" cxnId="{580FAE56-A256-4503-97C5-7531FA27E256}">
      <dgm:prSet/>
      <dgm:spPr/>
      <dgm:t>
        <a:bodyPr/>
        <a:lstStyle/>
        <a:p>
          <a:endParaRPr lang="ru-RU"/>
        </a:p>
      </dgm:t>
    </dgm:pt>
    <dgm:pt modelId="{8E5BD189-BBED-4E50-A30B-F200C1D0CAFB}" type="sibTrans" cxnId="{580FAE56-A256-4503-97C5-7531FA27E256}">
      <dgm:prSet/>
      <dgm:spPr/>
      <dgm:t>
        <a:bodyPr/>
        <a:lstStyle/>
        <a:p>
          <a:endParaRPr lang="ru-RU"/>
        </a:p>
      </dgm:t>
    </dgm:pt>
    <dgm:pt modelId="{3EC641B8-D7C9-4DC0-8DB6-1FABB7F153AE}">
      <dgm:prSet phldrT="[Текст]" custT="1"/>
      <dgm:spPr/>
      <dgm:t>
        <a:bodyPr/>
        <a:lstStyle/>
        <a:p>
          <a:r>
            <a:rPr lang="uk-UA" sz="1400" b="1" dirty="0" smtClean="0"/>
            <a:t>За статусом розрізняють гарантії :</a:t>
          </a:r>
          <a:endParaRPr lang="ru-RU" sz="1400" dirty="0"/>
        </a:p>
      </dgm:t>
    </dgm:pt>
    <dgm:pt modelId="{ADB6140B-3EED-417B-BD5C-5200E5C8064A}" type="parTrans" cxnId="{9573E78E-6AB4-4DC3-B2E5-2CCDE976F966}">
      <dgm:prSet/>
      <dgm:spPr/>
      <dgm:t>
        <a:bodyPr/>
        <a:lstStyle/>
        <a:p>
          <a:endParaRPr lang="ru-RU"/>
        </a:p>
      </dgm:t>
    </dgm:pt>
    <dgm:pt modelId="{86959DB7-5DEF-48F6-9B1B-25542892F396}" type="sibTrans" cxnId="{9573E78E-6AB4-4DC3-B2E5-2CCDE976F966}">
      <dgm:prSet/>
      <dgm:spPr/>
      <dgm:t>
        <a:bodyPr/>
        <a:lstStyle/>
        <a:p>
          <a:endParaRPr lang="ru-RU"/>
        </a:p>
      </dgm:t>
    </dgm:pt>
    <dgm:pt modelId="{8B0A4F67-D9A0-4FF8-9740-3C83C1B13035}">
      <dgm:prSet phldrT="[Текст]" custT="1"/>
      <dgm:spPr/>
      <dgm:t>
        <a:bodyPr/>
        <a:lstStyle/>
        <a:p>
          <a:r>
            <a:rPr lang="uk-UA" sz="1400" b="1" dirty="0" smtClean="0"/>
            <a:t>превентивні</a:t>
          </a:r>
          <a:r>
            <a:rPr lang="uk-UA" sz="1400" dirty="0" smtClean="0"/>
            <a:t> (запобігають порушенню закону);</a:t>
          </a:r>
          <a:endParaRPr lang="ru-RU" sz="1400" dirty="0"/>
        </a:p>
      </dgm:t>
    </dgm:pt>
    <dgm:pt modelId="{582E24EE-BBCA-46D1-9D0B-7C9B776C076E}" type="parTrans" cxnId="{D6CB3F00-9656-457C-85E0-0752102FFBF8}">
      <dgm:prSet/>
      <dgm:spPr/>
      <dgm:t>
        <a:bodyPr/>
        <a:lstStyle/>
        <a:p>
          <a:endParaRPr lang="ru-RU"/>
        </a:p>
      </dgm:t>
    </dgm:pt>
    <dgm:pt modelId="{EA44F791-1E86-4999-B442-465E24B492EF}" type="sibTrans" cxnId="{D6CB3F00-9656-457C-85E0-0752102FFBF8}">
      <dgm:prSet/>
      <dgm:spPr/>
      <dgm:t>
        <a:bodyPr/>
        <a:lstStyle/>
        <a:p>
          <a:endParaRPr lang="ru-RU"/>
        </a:p>
      </dgm:t>
    </dgm:pt>
    <dgm:pt modelId="{6EFB52AA-B0BE-4A61-9237-6E7ABFB9280C}">
      <dgm:prSet phldrT="[Текст]" custT="1"/>
      <dgm:spPr/>
      <dgm:t>
        <a:bodyPr/>
        <a:lstStyle/>
        <a:p>
          <a:r>
            <a:rPr lang="uk-UA" sz="1400" b="1" dirty="0" smtClean="0"/>
            <a:t>охоронні </a:t>
          </a:r>
          <a:r>
            <a:rPr lang="uk-UA" sz="1400" dirty="0" smtClean="0"/>
            <a:t>(є засобами примусового характеру);</a:t>
          </a:r>
          <a:endParaRPr lang="ru-RU" sz="1400" dirty="0"/>
        </a:p>
      </dgm:t>
    </dgm:pt>
    <dgm:pt modelId="{6D984B28-0350-46BD-A92D-215842B78D8C}" type="parTrans" cxnId="{F4FE7458-4F3D-47DD-8E0D-5F690FE77E45}">
      <dgm:prSet/>
      <dgm:spPr/>
      <dgm:t>
        <a:bodyPr/>
        <a:lstStyle/>
        <a:p>
          <a:endParaRPr lang="ru-RU"/>
        </a:p>
      </dgm:t>
    </dgm:pt>
    <dgm:pt modelId="{1FC4157E-EF46-4F80-B695-39C65A279788}" type="sibTrans" cxnId="{F4FE7458-4F3D-47DD-8E0D-5F690FE77E45}">
      <dgm:prSet/>
      <dgm:spPr/>
      <dgm:t>
        <a:bodyPr/>
        <a:lstStyle/>
        <a:p>
          <a:endParaRPr lang="ru-RU"/>
        </a:p>
      </dgm:t>
    </dgm:pt>
    <dgm:pt modelId="{D8BD427B-2091-48B0-B968-13602E6C3ACC}">
      <dgm:prSet phldrT="[Текст]" custT="1"/>
      <dgm:spPr/>
      <dgm:t>
        <a:bodyPr/>
        <a:lstStyle/>
        <a:p>
          <a:r>
            <a:rPr lang="uk-UA" sz="1400" dirty="0" smtClean="0"/>
            <a:t>наявність засобів примусу, спрямованих на відновлення порушеного права; </a:t>
          </a:r>
          <a:endParaRPr lang="ru-RU" sz="1400" dirty="0"/>
        </a:p>
      </dgm:t>
    </dgm:pt>
    <dgm:pt modelId="{3542502B-9718-4DC4-8C89-A6D8E9297472}" type="parTrans" cxnId="{47B823E1-BB79-465C-B49E-24997FEB0BAC}">
      <dgm:prSet/>
      <dgm:spPr/>
      <dgm:t>
        <a:bodyPr/>
        <a:lstStyle/>
        <a:p>
          <a:endParaRPr lang="ru-RU"/>
        </a:p>
      </dgm:t>
    </dgm:pt>
    <dgm:pt modelId="{EEF0A494-F78A-4243-A04C-BB130FFAA571}" type="sibTrans" cxnId="{47B823E1-BB79-465C-B49E-24997FEB0BAC}">
      <dgm:prSet/>
      <dgm:spPr/>
      <dgm:t>
        <a:bodyPr/>
        <a:lstStyle/>
        <a:p>
          <a:endParaRPr lang="ru-RU"/>
        </a:p>
      </dgm:t>
    </dgm:pt>
    <dgm:pt modelId="{97A4ECC9-B7C4-4836-B7ED-93DBE9693D3D}">
      <dgm:prSet phldrT="[Текст]" custT="1"/>
      <dgm:spPr/>
      <dgm:t>
        <a:bodyPr/>
        <a:lstStyle/>
        <a:p>
          <a:r>
            <a:rPr lang="uk-UA" sz="1400" smtClean="0"/>
            <a:t>застосування до порушників закону державних засобів впливу. </a:t>
          </a:r>
          <a:endParaRPr lang="ru-RU" sz="1400" dirty="0"/>
        </a:p>
      </dgm:t>
    </dgm:pt>
    <dgm:pt modelId="{556EEBCB-9772-4DDC-9AF0-5CB78F778679}" type="parTrans" cxnId="{130AD176-29F7-4806-8505-74DF81544723}">
      <dgm:prSet/>
      <dgm:spPr/>
      <dgm:t>
        <a:bodyPr/>
        <a:lstStyle/>
        <a:p>
          <a:endParaRPr lang="ru-RU"/>
        </a:p>
      </dgm:t>
    </dgm:pt>
    <dgm:pt modelId="{A9CABA80-45F3-4ED1-854D-BA96D0A2A18F}" type="sibTrans" cxnId="{130AD176-29F7-4806-8505-74DF81544723}">
      <dgm:prSet/>
      <dgm:spPr/>
      <dgm:t>
        <a:bodyPr/>
        <a:lstStyle/>
        <a:p>
          <a:endParaRPr lang="ru-RU"/>
        </a:p>
      </dgm:t>
    </dgm:pt>
    <dgm:pt modelId="{405535FD-5AEC-42B6-B7CB-27044D68C5FA}">
      <dgm:prSet phldrT="[Текст]" custT="1"/>
      <dgm:spPr/>
      <dgm:t>
        <a:bodyPr/>
        <a:lstStyle/>
        <a:p>
          <a:r>
            <a:rPr lang="uk-UA" sz="1400" b="1" dirty="0" smtClean="0"/>
            <a:t>каральні</a:t>
          </a:r>
          <a:r>
            <a:rPr lang="uk-UA" sz="1400" dirty="0" smtClean="0"/>
            <a:t> (реальне застосування до правопорушників передбачених нормою закону мір покарання). </a:t>
          </a:r>
          <a:endParaRPr lang="ru-RU" sz="1400" dirty="0"/>
        </a:p>
      </dgm:t>
    </dgm:pt>
    <dgm:pt modelId="{9195AE2B-4869-4064-AA70-38AA4930569C}" type="parTrans" cxnId="{C3ACA38D-3E19-4E1E-A0BB-B1FD038912A1}">
      <dgm:prSet/>
      <dgm:spPr/>
      <dgm:t>
        <a:bodyPr/>
        <a:lstStyle/>
        <a:p>
          <a:endParaRPr lang="ru-RU"/>
        </a:p>
      </dgm:t>
    </dgm:pt>
    <dgm:pt modelId="{EBDEFAA3-AF62-4E9D-8514-5BA6A6EA20A0}" type="sibTrans" cxnId="{C3ACA38D-3E19-4E1E-A0BB-B1FD038912A1}">
      <dgm:prSet/>
      <dgm:spPr/>
      <dgm:t>
        <a:bodyPr/>
        <a:lstStyle/>
        <a:p>
          <a:endParaRPr lang="ru-RU"/>
        </a:p>
      </dgm:t>
    </dgm:pt>
    <dgm:pt modelId="{6070075C-8249-431D-BC7D-085840C8C937}" type="pres">
      <dgm:prSet presAssocID="{55951578-CFCB-4097-BDC3-538B3FBEFD45}" presName="linearFlow" presStyleCnt="0">
        <dgm:presLayoutVars>
          <dgm:dir/>
          <dgm:animLvl val="lvl"/>
          <dgm:resizeHandles val="exact"/>
        </dgm:presLayoutVars>
      </dgm:prSet>
      <dgm:spPr/>
      <dgm:t>
        <a:bodyPr/>
        <a:lstStyle/>
        <a:p>
          <a:endParaRPr lang="ru-RU"/>
        </a:p>
      </dgm:t>
    </dgm:pt>
    <dgm:pt modelId="{3FA2E2EE-1C29-4894-8BC3-197F34C735F0}" type="pres">
      <dgm:prSet presAssocID="{4AAAE70A-C0FC-420F-8AE5-54E78437C8F2}" presName="composite" presStyleCnt="0"/>
      <dgm:spPr/>
    </dgm:pt>
    <dgm:pt modelId="{75D4553C-4B29-419D-A533-5F3C0123AEF7}" type="pres">
      <dgm:prSet presAssocID="{4AAAE70A-C0FC-420F-8AE5-54E78437C8F2}" presName="parentText" presStyleLbl="alignNode1" presStyleIdx="0" presStyleCnt="2">
        <dgm:presLayoutVars>
          <dgm:chMax val="1"/>
          <dgm:bulletEnabled val="1"/>
        </dgm:presLayoutVars>
      </dgm:prSet>
      <dgm:spPr/>
      <dgm:t>
        <a:bodyPr/>
        <a:lstStyle/>
        <a:p>
          <a:endParaRPr lang="ru-RU"/>
        </a:p>
      </dgm:t>
    </dgm:pt>
    <dgm:pt modelId="{6C9A5BD6-FDD8-40CF-8534-D9C936CE1A43}" type="pres">
      <dgm:prSet presAssocID="{4AAAE70A-C0FC-420F-8AE5-54E78437C8F2}" presName="descendantText" presStyleLbl="alignAcc1" presStyleIdx="0" presStyleCnt="2">
        <dgm:presLayoutVars>
          <dgm:bulletEnabled val="1"/>
        </dgm:presLayoutVars>
      </dgm:prSet>
      <dgm:spPr/>
      <dgm:t>
        <a:bodyPr/>
        <a:lstStyle/>
        <a:p>
          <a:endParaRPr lang="ru-RU"/>
        </a:p>
      </dgm:t>
    </dgm:pt>
    <dgm:pt modelId="{D8DAE3E8-C28E-479B-804D-A4EF097E8D7D}" type="pres">
      <dgm:prSet presAssocID="{08F14635-6267-4934-9759-2548C256FBE9}" presName="sp" presStyleCnt="0"/>
      <dgm:spPr/>
    </dgm:pt>
    <dgm:pt modelId="{B25A066D-3B8B-4F39-A25B-60AEC53AF3AC}" type="pres">
      <dgm:prSet presAssocID="{3EC641B8-D7C9-4DC0-8DB6-1FABB7F153AE}" presName="composite" presStyleCnt="0"/>
      <dgm:spPr/>
    </dgm:pt>
    <dgm:pt modelId="{1A5E4FC7-CD28-4D06-9DA6-D005BB239C9C}" type="pres">
      <dgm:prSet presAssocID="{3EC641B8-D7C9-4DC0-8DB6-1FABB7F153AE}" presName="parentText" presStyleLbl="alignNode1" presStyleIdx="1" presStyleCnt="2">
        <dgm:presLayoutVars>
          <dgm:chMax val="1"/>
          <dgm:bulletEnabled val="1"/>
        </dgm:presLayoutVars>
      </dgm:prSet>
      <dgm:spPr/>
      <dgm:t>
        <a:bodyPr/>
        <a:lstStyle/>
        <a:p>
          <a:endParaRPr lang="ru-RU"/>
        </a:p>
      </dgm:t>
    </dgm:pt>
    <dgm:pt modelId="{D48BF839-0ED9-4767-ABF4-6F5EDF039F8E}" type="pres">
      <dgm:prSet presAssocID="{3EC641B8-D7C9-4DC0-8DB6-1FABB7F153AE}" presName="descendantText" presStyleLbl="alignAcc1" presStyleIdx="1" presStyleCnt="2">
        <dgm:presLayoutVars>
          <dgm:bulletEnabled val="1"/>
        </dgm:presLayoutVars>
      </dgm:prSet>
      <dgm:spPr/>
      <dgm:t>
        <a:bodyPr/>
        <a:lstStyle/>
        <a:p>
          <a:endParaRPr lang="ru-RU"/>
        </a:p>
      </dgm:t>
    </dgm:pt>
  </dgm:ptLst>
  <dgm:cxnLst>
    <dgm:cxn modelId="{D6CB3F00-9656-457C-85E0-0752102FFBF8}" srcId="{3EC641B8-D7C9-4DC0-8DB6-1FABB7F153AE}" destId="{8B0A4F67-D9A0-4FF8-9740-3C83C1B13035}" srcOrd="0" destOrd="0" parTransId="{582E24EE-BBCA-46D1-9D0B-7C9B776C076E}" sibTransId="{EA44F791-1E86-4999-B442-465E24B492EF}"/>
    <dgm:cxn modelId="{0E8CC6EE-9924-479F-B3E2-452DA131E3DB}" type="presOf" srcId="{3EC641B8-D7C9-4DC0-8DB6-1FABB7F153AE}" destId="{1A5E4FC7-CD28-4D06-9DA6-D005BB239C9C}" srcOrd="0" destOrd="0" presId="urn:microsoft.com/office/officeart/2005/8/layout/chevron2"/>
    <dgm:cxn modelId="{CDE609F4-F2BD-44F3-98A9-E9F7CB5F67B0}" type="presOf" srcId="{8B0A4F67-D9A0-4FF8-9740-3C83C1B13035}" destId="{D48BF839-0ED9-4767-ABF4-6F5EDF039F8E}" srcOrd="0" destOrd="0" presId="urn:microsoft.com/office/officeart/2005/8/layout/chevron2"/>
    <dgm:cxn modelId="{F4FE7458-4F3D-47DD-8E0D-5F690FE77E45}" srcId="{3EC641B8-D7C9-4DC0-8DB6-1FABB7F153AE}" destId="{6EFB52AA-B0BE-4A61-9237-6E7ABFB9280C}" srcOrd="1" destOrd="0" parTransId="{6D984B28-0350-46BD-A92D-215842B78D8C}" sibTransId="{1FC4157E-EF46-4F80-B695-39C65A279788}"/>
    <dgm:cxn modelId="{1E51A079-339C-4423-9A6F-F1D232296DE8}" srcId="{4AAAE70A-C0FC-420F-8AE5-54E78437C8F2}" destId="{48E9836B-99F8-4DF2-8583-E6479AFB8E26}" srcOrd="0" destOrd="0" parTransId="{FDEE4F10-738F-4A61-8854-75B13465FE0A}" sibTransId="{528DF92A-765F-4025-92E4-49BD8543A69C}"/>
    <dgm:cxn modelId="{D2545BAD-1DC2-4892-B7F1-AC64C2F4989B}" type="presOf" srcId="{4AAAE70A-C0FC-420F-8AE5-54E78437C8F2}" destId="{75D4553C-4B29-419D-A533-5F3C0123AEF7}" srcOrd="0" destOrd="0" presId="urn:microsoft.com/office/officeart/2005/8/layout/chevron2"/>
    <dgm:cxn modelId="{EF1CF2E8-22BE-45D5-B7F5-B861567DB5C5}" type="presOf" srcId="{55951578-CFCB-4097-BDC3-538B3FBEFD45}" destId="{6070075C-8249-431D-BC7D-085840C8C937}" srcOrd="0" destOrd="0" presId="urn:microsoft.com/office/officeart/2005/8/layout/chevron2"/>
    <dgm:cxn modelId="{EAF219EB-9720-4721-9B9F-1A03D36202EF}" type="presOf" srcId="{6EFB52AA-B0BE-4A61-9237-6E7ABFB9280C}" destId="{D48BF839-0ED9-4767-ABF4-6F5EDF039F8E}" srcOrd="0" destOrd="1" presId="urn:microsoft.com/office/officeart/2005/8/layout/chevron2"/>
    <dgm:cxn modelId="{B4FA472C-0E12-4CC1-803A-EC701359684D}" type="presOf" srcId="{405535FD-5AEC-42B6-B7CB-27044D68C5FA}" destId="{D48BF839-0ED9-4767-ABF4-6F5EDF039F8E}" srcOrd="0" destOrd="2" presId="urn:microsoft.com/office/officeart/2005/8/layout/chevron2"/>
    <dgm:cxn modelId="{9573E78E-6AB4-4DC3-B2E5-2CCDE976F966}" srcId="{55951578-CFCB-4097-BDC3-538B3FBEFD45}" destId="{3EC641B8-D7C9-4DC0-8DB6-1FABB7F153AE}" srcOrd="1" destOrd="0" parTransId="{ADB6140B-3EED-417B-BD5C-5200E5C8064A}" sibTransId="{86959DB7-5DEF-48F6-9B1B-25542892F396}"/>
    <dgm:cxn modelId="{580FAE56-A256-4503-97C5-7531FA27E256}" srcId="{4AAAE70A-C0FC-420F-8AE5-54E78437C8F2}" destId="{8CF198ED-48E5-4DF5-8937-3499BB3F18A4}" srcOrd="1" destOrd="0" parTransId="{DDFD91EC-2EC3-4B68-85A5-4809BD6C783C}" sibTransId="{8E5BD189-BBED-4E50-A30B-F200C1D0CAFB}"/>
    <dgm:cxn modelId="{47B823E1-BB79-465C-B49E-24997FEB0BAC}" srcId="{4AAAE70A-C0FC-420F-8AE5-54E78437C8F2}" destId="{D8BD427B-2091-48B0-B968-13602E6C3ACC}" srcOrd="2" destOrd="0" parTransId="{3542502B-9718-4DC4-8C89-A6D8E9297472}" sibTransId="{EEF0A494-F78A-4243-A04C-BB130FFAA571}"/>
    <dgm:cxn modelId="{A5EC36B3-9D3C-49AD-B4FF-0691026DF412}" type="presOf" srcId="{D8BD427B-2091-48B0-B968-13602E6C3ACC}" destId="{6C9A5BD6-FDD8-40CF-8534-D9C936CE1A43}" srcOrd="0" destOrd="2" presId="urn:microsoft.com/office/officeart/2005/8/layout/chevron2"/>
    <dgm:cxn modelId="{3D2BEE4D-CB8C-461F-ACBC-C2FF105310BA}" srcId="{55951578-CFCB-4097-BDC3-538B3FBEFD45}" destId="{4AAAE70A-C0FC-420F-8AE5-54E78437C8F2}" srcOrd="0" destOrd="0" parTransId="{64F28B01-48F2-4023-97FF-55985412ED18}" sibTransId="{08F14635-6267-4934-9759-2548C256FBE9}"/>
    <dgm:cxn modelId="{130AD176-29F7-4806-8505-74DF81544723}" srcId="{4AAAE70A-C0FC-420F-8AE5-54E78437C8F2}" destId="{97A4ECC9-B7C4-4836-B7ED-93DBE9693D3D}" srcOrd="3" destOrd="0" parTransId="{556EEBCB-9772-4DDC-9AF0-5CB78F778679}" sibTransId="{A9CABA80-45F3-4ED1-854D-BA96D0A2A18F}"/>
    <dgm:cxn modelId="{B35A76BF-FADC-45EB-94D5-535CED0E7018}" type="presOf" srcId="{48E9836B-99F8-4DF2-8583-E6479AFB8E26}" destId="{6C9A5BD6-FDD8-40CF-8534-D9C936CE1A43}" srcOrd="0" destOrd="0" presId="urn:microsoft.com/office/officeart/2005/8/layout/chevron2"/>
    <dgm:cxn modelId="{C3ACA38D-3E19-4E1E-A0BB-B1FD038912A1}" srcId="{3EC641B8-D7C9-4DC0-8DB6-1FABB7F153AE}" destId="{405535FD-5AEC-42B6-B7CB-27044D68C5FA}" srcOrd="2" destOrd="0" parTransId="{9195AE2B-4869-4064-AA70-38AA4930569C}" sibTransId="{EBDEFAA3-AF62-4E9D-8514-5BA6A6EA20A0}"/>
    <dgm:cxn modelId="{FD460E52-3CB6-4652-AE38-1BBC54331A62}" type="presOf" srcId="{8CF198ED-48E5-4DF5-8937-3499BB3F18A4}" destId="{6C9A5BD6-FDD8-40CF-8534-D9C936CE1A43}" srcOrd="0" destOrd="1" presId="urn:microsoft.com/office/officeart/2005/8/layout/chevron2"/>
    <dgm:cxn modelId="{70E8FBFA-3578-4FBA-9185-D1E6626D7B6B}" type="presOf" srcId="{97A4ECC9-B7C4-4836-B7ED-93DBE9693D3D}" destId="{6C9A5BD6-FDD8-40CF-8534-D9C936CE1A43}" srcOrd="0" destOrd="3" presId="urn:microsoft.com/office/officeart/2005/8/layout/chevron2"/>
    <dgm:cxn modelId="{7FA5E2F3-BD45-4C80-A21A-77C5D0132AD2}" type="presParOf" srcId="{6070075C-8249-431D-BC7D-085840C8C937}" destId="{3FA2E2EE-1C29-4894-8BC3-197F34C735F0}" srcOrd="0" destOrd="0" presId="urn:microsoft.com/office/officeart/2005/8/layout/chevron2"/>
    <dgm:cxn modelId="{EDF8BB91-BF86-4BD1-9558-7519FDF4F895}" type="presParOf" srcId="{3FA2E2EE-1C29-4894-8BC3-197F34C735F0}" destId="{75D4553C-4B29-419D-A533-5F3C0123AEF7}" srcOrd="0" destOrd="0" presId="urn:microsoft.com/office/officeart/2005/8/layout/chevron2"/>
    <dgm:cxn modelId="{C37AD668-8BC5-455C-A047-3B0C8C6BAAE6}" type="presParOf" srcId="{3FA2E2EE-1C29-4894-8BC3-197F34C735F0}" destId="{6C9A5BD6-FDD8-40CF-8534-D9C936CE1A43}" srcOrd="1" destOrd="0" presId="urn:microsoft.com/office/officeart/2005/8/layout/chevron2"/>
    <dgm:cxn modelId="{356B2C61-DDF7-4808-B03A-644C9A38D90A}" type="presParOf" srcId="{6070075C-8249-431D-BC7D-085840C8C937}" destId="{D8DAE3E8-C28E-479B-804D-A4EF097E8D7D}" srcOrd="1" destOrd="0" presId="urn:microsoft.com/office/officeart/2005/8/layout/chevron2"/>
    <dgm:cxn modelId="{8FDFB4F5-E177-4642-A513-0EE4771C6DCA}" type="presParOf" srcId="{6070075C-8249-431D-BC7D-085840C8C937}" destId="{B25A066D-3B8B-4F39-A25B-60AEC53AF3AC}" srcOrd="2" destOrd="0" presId="urn:microsoft.com/office/officeart/2005/8/layout/chevron2"/>
    <dgm:cxn modelId="{85D4854C-550E-4F50-9F6E-38907CB76C4B}" type="presParOf" srcId="{B25A066D-3B8B-4F39-A25B-60AEC53AF3AC}" destId="{1A5E4FC7-CD28-4D06-9DA6-D005BB239C9C}" srcOrd="0" destOrd="0" presId="urn:microsoft.com/office/officeart/2005/8/layout/chevron2"/>
    <dgm:cxn modelId="{F4656DD5-7141-49D3-BC5E-651E3FD30B3C}" type="presParOf" srcId="{B25A066D-3B8B-4F39-A25B-60AEC53AF3AC}" destId="{D48BF839-0ED9-4767-ABF4-6F5EDF039F8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CAC9A9-DCC1-4539-9CC4-A8EDD4D1005F}"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09040847-63C3-49BC-8EA3-9C7975CB62D5}">
      <dgm:prSet phldrT="[Текст]" custT="1"/>
      <dgm:spPr/>
      <dgm:t>
        <a:bodyPr/>
        <a:lstStyle/>
        <a:p>
          <a:r>
            <a:rPr lang="uk-UA" sz="1400" dirty="0" smtClean="0"/>
            <a:t>наявність певної системи норм, правил поведінки людей;</a:t>
          </a:r>
          <a:endParaRPr lang="ru-RU" sz="1400" dirty="0"/>
        </a:p>
      </dgm:t>
    </dgm:pt>
    <dgm:pt modelId="{2D5073C0-FB61-4C03-8744-8D1D73859FBF}" type="parTrans" cxnId="{A2387898-663A-4B4A-99E5-C57DC8772375}">
      <dgm:prSet/>
      <dgm:spPr/>
      <dgm:t>
        <a:bodyPr/>
        <a:lstStyle/>
        <a:p>
          <a:endParaRPr lang="ru-RU"/>
        </a:p>
      </dgm:t>
    </dgm:pt>
    <dgm:pt modelId="{B20AA6C0-EE05-44E0-BC50-2F1B032A0335}" type="sibTrans" cxnId="{A2387898-663A-4B4A-99E5-C57DC8772375}">
      <dgm:prSet/>
      <dgm:spPr/>
      <dgm:t>
        <a:bodyPr/>
        <a:lstStyle/>
        <a:p>
          <a:endParaRPr lang="ru-RU"/>
        </a:p>
      </dgm:t>
    </dgm:pt>
    <dgm:pt modelId="{E2DA094A-5B1F-41C7-B5AA-9D798C1B517B}">
      <dgm:prSet phldrT="[Текст]" custT="1"/>
      <dgm:spPr/>
      <dgm:t>
        <a:bodyPr/>
        <a:lstStyle/>
        <a:p>
          <a:r>
            <a:rPr lang="uk-UA" sz="1400" dirty="0" smtClean="0"/>
            <a:t>вказану систему сформовано набагато раніше, ніж систему законодавства;</a:t>
          </a:r>
          <a:endParaRPr lang="ru-RU" sz="1400" dirty="0"/>
        </a:p>
      </dgm:t>
    </dgm:pt>
    <dgm:pt modelId="{6EA6F480-4BB0-49CE-B386-D4E599977B79}" type="parTrans" cxnId="{B85A2ACE-133E-457A-82E7-7FEBE8B0503F}">
      <dgm:prSet/>
      <dgm:spPr/>
      <dgm:t>
        <a:bodyPr/>
        <a:lstStyle/>
        <a:p>
          <a:endParaRPr lang="ru-RU"/>
        </a:p>
      </dgm:t>
    </dgm:pt>
    <dgm:pt modelId="{C853B772-2D12-4BC5-8711-BED2CC4CBB34}" type="sibTrans" cxnId="{B85A2ACE-133E-457A-82E7-7FEBE8B0503F}">
      <dgm:prSet/>
      <dgm:spPr/>
      <dgm:t>
        <a:bodyPr/>
        <a:lstStyle/>
        <a:p>
          <a:endParaRPr lang="ru-RU"/>
        </a:p>
      </dgm:t>
    </dgm:pt>
    <dgm:pt modelId="{EA41E2A1-6649-42BC-BAF9-68E20BC351A9}">
      <dgm:prSet phldrT="[Текст]" custT="1"/>
      <dgm:spPr/>
      <dgm:t>
        <a:bodyPr/>
        <a:lstStyle/>
        <a:p>
          <a:r>
            <a:rPr lang="uk-UA" sz="1400" dirty="0" smtClean="0"/>
            <a:t>існування певних різновидів дисципліни залежно від варіантів людських колективів;</a:t>
          </a:r>
          <a:endParaRPr lang="ru-RU" sz="1400" dirty="0"/>
        </a:p>
      </dgm:t>
    </dgm:pt>
    <dgm:pt modelId="{F4BA242D-F739-44B3-9A78-56BDD0BD4793}" type="parTrans" cxnId="{8DE97CC2-B6D1-442E-8A21-3EAC0D2CBC63}">
      <dgm:prSet/>
      <dgm:spPr/>
      <dgm:t>
        <a:bodyPr/>
        <a:lstStyle/>
        <a:p>
          <a:endParaRPr lang="ru-RU"/>
        </a:p>
      </dgm:t>
    </dgm:pt>
    <dgm:pt modelId="{DB6D0E6E-630C-45C9-A336-2421F42F3962}" type="sibTrans" cxnId="{8DE97CC2-B6D1-442E-8A21-3EAC0D2CBC63}">
      <dgm:prSet/>
      <dgm:spPr/>
      <dgm:t>
        <a:bodyPr/>
        <a:lstStyle/>
        <a:p>
          <a:endParaRPr lang="ru-RU"/>
        </a:p>
      </dgm:t>
    </dgm:pt>
    <dgm:pt modelId="{96CF8996-5ACE-4E32-86F9-13A67CFAB565}">
      <dgm:prSet phldrT="[Текст]" custT="1"/>
      <dgm:spPr/>
      <dgm:t>
        <a:bodyPr/>
        <a:lstStyle/>
        <a:p>
          <a:r>
            <a:rPr lang="uk-UA" sz="1400" dirty="0" smtClean="0"/>
            <a:t>нерідко норми дисципліни не закріплено в чинному законодавстві.</a:t>
          </a:r>
          <a:endParaRPr lang="ru-RU" sz="1400" dirty="0"/>
        </a:p>
      </dgm:t>
    </dgm:pt>
    <dgm:pt modelId="{B5BA936B-5342-4598-A849-5BB224A8D3DA}" type="parTrans" cxnId="{EE900724-B3F5-43CC-9280-8BDC826CF633}">
      <dgm:prSet/>
      <dgm:spPr/>
    </dgm:pt>
    <dgm:pt modelId="{E4ACEBA8-9335-4C4C-83AB-9E25545B9288}" type="sibTrans" cxnId="{EE900724-B3F5-43CC-9280-8BDC826CF633}">
      <dgm:prSet/>
      <dgm:spPr/>
    </dgm:pt>
    <dgm:pt modelId="{02B55489-1C0C-4BE5-926A-299678524CBE}" type="pres">
      <dgm:prSet presAssocID="{28CAC9A9-DCC1-4539-9CC4-A8EDD4D1005F}" presName="linear" presStyleCnt="0">
        <dgm:presLayoutVars>
          <dgm:dir/>
          <dgm:animLvl val="lvl"/>
          <dgm:resizeHandles val="exact"/>
        </dgm:presLayoutVars>
      </dgm:prSet>
      <dgm:spPr/>
      <dgm:t>
        <a:bodyPr/>
        <a:lstStyle/>
        <a:p>
          <a:endParaRPr lang="ru-RU"/>
        </a:p>
      </dgm:t>
    </dgm:pt>
    <dgm:pt modelId="{D83C2488-8B94-4619-ADE3-4AE97287950C}" type="pres">
      <dgm:prSet presAssocID="{09040847-63C3-49BC-8EA3-9C7975CB62D5}" presName="parentLin" presStyleCnt="0"/>
      <dgm:spPr/>
    </dgm:pt>
    <dgm:pt modelId="{FD5F7D3D-72B3-4FD0-AF29-6B4401EE57CA}" type="pres">
      <dgm:prSet presAssocID="{09040847-63C3-49BC-8EA3-9C7975CB62D5}" presName="parentLeftMargin" presStyleLbl="node1" presStyleIdx="0" presStyleCnt="4"/>
      <dgm:spPr/>
      <dgm:t>
        <a:bodyPr/>
        <a:lstStyle/>
        <a:p>
          <a:endParaRPr lang="ru-RU"/>
        </a:p>
      </dgm:t>
    </dgm:pt>
    <dgm:pt modelId="{439D438F-60FF-45C5-A433-B685525BB3F8}" type="pres">
      <dgm:prSet presAssocID="{09040847-63C3-49BC-8EA3-9C7975CB62D5}" presName="parentText" presStyleLbl="node1" presStyleIdx="0" presStyleCnt="4">
        <dgm:presLayoutVars>
          <dgm:chMax val="0"/>
          <dgm:bulletEnabled val="1"/>
        </dgm:presLayoutVars>
      </dgm:prSet>
      <dgm:spPr/>
      <dgm:t>
        <a:bodyPr/>
        <a:lstStyle/>
        <a:p>
          <a:endParaRPr lang="ru-RU"/>
        </a:p>
      </dgm:t>
    </dgm:pt>
    <dgm:pt modelId="{BBD7CBFB-32E5-44FD-9606-4F3FE8F6094C}" type="pres">
      <dgm:prSet presAssocID="{09040847-63C3-49BC-8EA3-9C7975CB62D5}" presName="negativeSpace" presStyleCnt="0"/>
      <dgm:spPr/>
    </dgm:pt>
    <dgm:pt modelId="{9E2A1F73-4D7F-47C3-89C0-867396945E29}" type="pres">
      <dgm:prSet presAssocID="{09040847-63C3-49BC-8EA3-9C7975CB62D5}" presName="childText" presStyleLbl="conFgAcc1" presStyleIdx="0" presStyleCnt="4">
        <dgm:presLayoutVars>
          <dgm:bulletEnabled val="1"/>
        </dgm:presLayoutVars>
      </dgm:prSet>
      <dgm:spPr/>
    </dgm:pt>
    <dgm:pt modelId="{3E62E584-E1F7-476C-8171-9DD85B4D9A9B}" type="pres">
      <dgm:prSet presAssocID="{B20AA6C0-EE05-44E0-BC50-2F1B032A0335}" presName="spaceBetweenRectangles" presStyleCnt="0"/>
      <dgm:spPr/>
    </dgm:pt>
    <dgm:pt modelId="{4ACB50DB-7DBD-4E4B-9A1B-76D2427658A0}" type="pres">
      <dgm:prSet presAssocID="{E2DA094A-5B1F-41C7-B5AA-9D798C1B517B}" presName="parentLin" presStyleCnt="0"/>
      <dgm:spPr/>
    </dgm:pt>
    <dgm:pt modelId="{C9816AED-B53A-42D0-9069-23FDA590ADE8}" type="pres">
      <dgm:prSet presAssocID="{E2DA094A-5B1F-41C7-B5AA-9D798C1B517B}" presName="parentLeftMargin" presStyleLbl="node1" presStyleIdx="0" presStyleCnt="4"/>
      <dgm:spPr/>
      <dgm:t>
        <a:bodyPr/>
        <a:lstStyle/>
        <a:p>
          <a:endParaRPr lang="ru-RU"/>
        </a:p>
      </dgm:t>
    </dgm:pt>
    <dgm:pt modelId="{3190DFA2-1E29-46F3-9BAD-1BC716520B50}" type="pres">
      <dgm:prSet presAssocID="{E2DA094A-5B1F-41C7-B5AA-9D798C1B517B}" presName="parentText" presStyleLbl="node1" presStyleIdx="1" presStyleCnt="4">
        <dgm:presLayoutVars>
          <dgm:chMax val="0"/>
          <dgm:bulletEnabled val="1"/>
        </dgm:presLayoutVars>
      </dgm:prSet>
      <dgm:spPr/>
      <dgm:t>
        <a:bodyPr/>
        <a:lstStyle/>
        <a:p>
          <a:endParaRPr lang="ru-RU"/>
        </a:p>
      </dgm:t>
    </dgm:pt>
    <dgm:pt modelId="{7DC3C06A-FA48-49A6-B652-EA517A63C9D1}" type="pres">
      <dgm:prSet presAssocID="{E2DA094A-5B1F-41C7-B5AA-9D798C1B517B}" presName="negativeSpace" presStyleCnt="0"/>
      <dgm:spPr/>
    </dgm:pt>
    <dgm:pt modelId="{29E21CB0-2659-4ECD-86C2-F9D048B79609}" type="pres">
      <dgm:prSet presAssocID="{E2DA094A-5B1F-41C7-B5AA-9D798C1B517B}" presName="childText" presStyleLbl="conFgAcc1" presStyleIdx="1" presStyleCnt="4">
        <dgm:presLayoutVars>
          <dgm:bulletEnabled val="1"/>
        </dgm:presLayoutVars>
      </dgm:prSet>
      <dgm:spPr/>
    </dgm:pt>
    <dgm:pt modelId="{5984D89F-76DB-47DC-8CFF-B9C86077564D}" type="pres">
      <dgm:prSet presAssocID="{C853B772-2D12-4BC5-8711-BED2CC4CBB34}" presName="spaceBetweenRectangles" presStyleCnt="0"/>
      <dgm:spPr/>
    </dgm:pt>
    <dgm:pt modelId="{555FE346-C7EB-4688-ACFB-F09887EDBD73}" type="pres">
      <dgm:prSet presAssocID="{EA41E2A1-6649-42BC-BAF9-68E20BC351A9}" presName="parentLin" presStyleCnt="0"/>
      <dgm:spPr/>
    </dgm:pt>
    <dgm:pt modelId="{1C0A3D48-0570-4C7D-9198-91C61C1BF3D6}" type="pres">
      <dgm:prSet presAssocID="{EA41E2A1-6649-42BC-BAF9-68E20BC351A9}" presName="parentLeftMargin" presStyleLbl="node1" presStyleIdx="1" presStyleCnt="4"/>
      <dgm:spPr/>
      <dgm:t>
        <a:bodyPr/>
        <a:lstStyle/>
        <a:p>
          <a:endParaRPr lang="ru-RU"/>
        </a:p>
      </dgm:t>
    </dgm:pt>
    <dgm:pt modelId="{63B212A5-4AE2-4157-B31A-EACE1380B2A2}" type="pres">
      <dgm:prSet presAssocID="{EA41E2A1-6649-42BC-BAF9-68E20BC351A9}" presName="parentText" presStyleLbl="node1" presStyleIdx="2" presStyleCnt="4">
        <dgm:presLayoutVars>
          <dgm:chMax val="0"/>
          <dgm:bulletEnabled val="1"/>
        </dgm:presLayoutVars>
      </dgm:prSet>
      <dgm:spPr/>
      <dgm:t>
        <a:bodyPr/>
        <a:lstStyle/>
        <a:p>
          <a:endParaRPr lang="ru-RU"/>
        </a:p>
      </dgm:t>
    </dgm:pt>
    <dgm:pt modelId="{AF8C64AD-1EAE-4B8E-8443-105183EF29E3}" type="pres">
      <dgm:prSet presAssocID="{EA41E2A1-6649-42BC-BAF9-68E20BC351A9}" presName="negativeSpace" presStyleCnt="0"/>
      <dgm:spPr/>
    </dgm:pt>
    <dgm:pt modelId="{2977A8C7-936B-494F-BFA0-FEED3DBB3F09}" type="pres">
      <dgm:prSet presAssocID="{EA41E2A1-6649-42BC-BAF9-68E20BC351A9}" presName="childText" presStyleLbl="conFgAcc1" presStyleIdx="2" presStyleCnt="4">
        <dgm:presLayoutVars>
          <dgm:bulletEnabled val="1"/>
        </dgm:presLayoutVars>
      </dgm:prSet>
      <dgm:spPr/>
    </dgm:pt>
    <dgm:pt modelId="{6CDD35EE-6F1C-4270-B99C-74245F5D2341}" type="pres">
      <dgm:prSet presAssocID="{DB6D0E6E-630C-45C9-A336-2421F42F3962}" presName="spaceBetweenRectangles" presStyleCnt="0"/>
      <dgm:spPr/>
    </dgm:pt>
    <dgm:pt modelId="{1C44C71D-B2A9-40BE-AD29-5946213D4502}" type="pres">
      <dgm:prSet presAssocID="{96CF8996-5ACE-4E32-86F9-13A67CFAB565}" presName="parentLin" presStyleCnt="0"/>
      <dgm:spPr/>
    </dgm:pt>
    <dgm:pt modelId="{C8E8AD58-0D34-4335-A800-280DA99408FE}" type="pres">
      <dgm:prSet presAssocID="{96CF8996-5ACE-4E32-86F9-13A67CFAB565}" presName="parentLeftMargin" presStyleLbl="node1" presStyleIdx="2" presStyleCnt="4"/>
      <dgm:spPr/>
      <dgm:t>
        <a:bodyPr/>
        <a:lstStyle/>
        <a:p>
          <a:endParaRPr lang="ru-RU"/>
        </a:p>
      </dgm:t>
    </dgm:pt>
    <dgm:pt modelId="{BA1A3D5C-8C68-4EE9-9471-800D9D27EE23}" type="pres">
      <dgm:prSet presAssocID="{96CF8996-5ACE-4E32-86F9-13A67CFAB565}" presName="parentText" presStyleLbl="node1" presStyleIdx="3" presStyleCnt="4">
        <dgm:presLayoutVars>
          <dgm:chMax val="0"/>
          <dgm:bulletEnabled val="1"/>
        </dgm:presLayoutVars>
      </dgm:prSet>
      <dgm:spPr/>
      <dgm:t>
        <a:bodyPr/>
        <a:lstStyle/>
        <a:p>
          <a:endParaRPr lang="ru-RU"/>
        </a:p>
      </dgm:t>
    </dgm:pt>
    <dgm:pt modelId="{6EB43D69-AB6E-4DDD-ADA2-A07626E98025}" type="pres">
      <dgm:prSet presAssocID="{96CF8996-5ACE-4E32-86F9-13A67CFAB565}" presName="negativeSpace" presStyleCnt="0"/>
      <dgm:spPr/>
    </dgm:pt>
    <dgm:pt modelId="{0276D424-1349-4E82-B1B4-A54DD1051188}" type="pres">
      <dgm:prSet presAssocID="{96CF8996-5ACE-4E32-86F9-13A67CFAB565}" presName="childText" presStyleLbl="conFgAcc1" presStyleIdx="3" presStyleCnt="4">
        <dgm:presLayoutVars>
          <dgm:bulletEnabled val="1"/>
        </dgm:presLayoutVars>
      </dgm:prSet>
      <dgm:spPr/>
    </dgm:pt>
  </dgm:ptLst>
  <dgm:cxnLst>
    <dgm:cxn modelId="{D01F4ED8-15BB-4014-B503-950174E16BEC}" type="presOf" srcId="{96CF8996-5ACE-4E32-86F9-13A67CFAB565}" destId="{C8E8AD58-0D34-4335-A800-280DA99408FE}" srcOrd="0" destOrd="0" presId="urn:microsoft.com/office/officeart/2005/8/layout/list1"/>
    <dgm:cxn modelId="{500D894B-F6A8-4FE3-AB4D-A174A8A9BAF9}" type="presOf" srcId="{E2DA094A-5B1F-41C7-B5AA-9D798C1B517B}" destId="{C9816AED-B53A-42D0-9069-23FDA590ADE8}" srcOrd="0" destOrd="0" presId="urn:microsoft.com/office/officeart/2005/8/layout/list1"/>
    <dgm:cxn modelId="{35824B57-396A-4F9E-B8C8-9637E3DED1B9}" type="presOf" srcId="{28CAC9A9-DCC1-4539-9CC4-A8EDD4D1005F}" destId="{02B55489-1C0C-4BE5-926A-299678524CBE}" srcOrd="0" destOrd="0" presId="urn:microsoft.com/office/officeart/2005/8/layout/list1"/>
    <dgm:cxn modelId="{0A023114-8A8A-4E52-B899-E1ADD9A91B9E}" type="presOf" srcId="{EA41E2A1-6649-42BC-BAF9-68E20BC351A9}" destId="{63B212A5-4AE2-4157-B31A-EACE1380B2A2}" srcOrd="1" destOrd="0" presId="urn:microsoft.com/office/officeart/2005/8/layout/list1"/>
    <dgm:cxn modelId="{1E97D602-0B78-4BC0-86DE-A3DE98480897}" type="presOf" srcId="{09040847-63C3-49BC-8EA3-9C7975CB62D5}" destId="{439D438F-60FF-45C5-A433-B685525BB3F8}" srcOrd="1" destOrd="0" presId="urn:microsoft.com/office/officeart/2005/8/layout/list1"/>
    <dgm:cxn modelId="{8DE97CC2-B6D1-442E-8A21-3EAC0D2CBC63}" srcId="{28CAC9A9-DCC1-4539-9CC4-A8EDD4D1005F}" destId="{EA41E2A1-6649-42BC-BAF9-68E20BC351A9}" srcOrd="2" destOrd="0" parTransId="{F4BA242D-F739-44B3-9A78-56BDD0BD4793}" sibTransId="{DB6D0E6E-630C-45C9-A336-2421F42F3962}"/>
    <dgm:cxn modelId="{F0F173F0-C682-43F4-9454-756904839FF3}" type="presOf" srcId="{96CF8996-5ACE-4E32-86F9-13A67CFAB565}" destId="{BA1A3D5C-8C68-4EE9-9471-800D9D27EE23}" srcOrd="1" destOrd="0" presId="urn:microsoft.com/office/officeart/2005/8/layout/list1"/>
    <dgm:cxn modelId="{3A371B7D-E9AB-45C5-91BE-B748DE150E3A}" type="presOf" srcId="{E2DA094A-5B1F-41C7-B5AA-9D798C1B517B}" destId="{3190DFA2-1E29-46F3-9BAD-1BC716520B50}" srcOrd="1" destOrd="0" presId="urn:microsoft.com/office/officeart/2005/8/layout/list1"/>
    <dgm:cxn modelId="{FB6F0167-4427-4321-B716-A55690AB0D37}" type="presOf" srcId="{EA41E2A1-6649-42BC-BAF9-68E20BC351A9}" destId="{1C0A3D48-0570-4C7D-9198-91C61C1BF3D6}" srcOrd="0" destOrd="0" presId="urn:microsoft.com/office/officeart/2005/8/layout/list1"/>
    <dgm:cxn modelId="{60AD884F-AB62-4768-8C39-F188C1418E97}" type="presOf" srcId="{09040847-63C3-49BC-8EA3-9C7975CB62D5}" destId="{FD5F7D3D-72B3-4FD0-AF29-6B4401EE57CA}" srcOrd="0" destOrd="0" presId="urn:microsoft.com/office/officeart/2005/8/layout/list1"/>
    <dgm:cxn modelId="{B85A2ACE-133E-457A-82E7-7FEBE8B0503F}" srcId="{28CAC9A9-DCC1-4539-9CC4-A8EDD4D1005F}" destId="{E2DA094A-5B1F-41C7-B5AA-9D798C1B517B}" srcOrd="1" destOrd="0" parTransId="{6EA6F480-4BB0-49CE-B386-D4E599977B79}" sibTransId="{C853B772-2D12-4BC5-8711-BED2CC4CBB34}"/>
    <dgm:cxn modelId="{EE900724-B3F5-43CC-9280-8BDC826CF633}" srcId="{28CAC9A9-DCC1-4539-9CC4-A8EDD4D1005F}" destId="{96CF8996-5ACE-4E32-86F9-13A67CFAB565}" srcOrd="3" destOrd="0" parTransId="{B5BA936B-5342-4598-A849-5BB224A8D3DA}" sibTransId="{E4ACEBA8-9335-4C4C-83AB-9E25545B9288}"/>
    <dgm:cxn modelId="{A2387898-663A-4B4A-99E5-C57DC8772375}" srcId="{28CAC9A9-DCC1-4539-9CC4-A8EDD4D1005F}" destId="{09040847-63C3-49BC-8EA3-9C7975CB62D5}" srcOrd="0" destOrd="0" parTransId="{2D5073C0-FB61-4C03-8744-8D1D73859FBF}" sibTransId="{B20AA6C0-EE05-44E0-BC50-2F1B032A0335}"/>
    <dgm:cxn modelId="{82127C23-C66D-4C1B-BAA4-995A4AF4454F}" type="presParOf" srcId="{02B55489-1C0C-4BE5-926A-299678524CBE}" destId="{D83C2488-8B94-4619-ADE3-4AE97287950C}" srcOrd="0" destOrd="0" presId="urn:microsoft.com/office/officeart/2005/8/layout/list1"/>
    <dgm:cxn modelId="{922DA492-2217-46E8-9597-8BAF44F9B1B4}" type="presParOf" srcId="{D83C2488-8B94-4619-ADE3-4AE97287950C}" destId="{FD5F7D3D-72B3-4FD0-AF29-6B4401EE57CA}" srcOrd="0" destOrd="0" presId="urn:microsoft.com/office/officeart/2005/8/layout/list1"/>
    <dgm:cxn modelId="{98C0BA6C-CFCD-4D2C-96D7-F532A2454999}" type="presParOf" srcId="{D83C2488-8B94-4619-ADE3-4AE97287950C}" destId="{439D438F-60FF-45C5-A433-B685525BB3F8}" srcOrd="1" destOrd="0" presId="urn:microsoft.com/office/officeart/2005/8/layout/list1"/>
    <dgm:cxn modelId="{2C3F0AE5-2568-43B5-BB59-01F24F7BB1FF}" type="presParOf" srcId="{02B55489-1C0C-4BE5-926A-299678524CBE}" destId="{BBD7CBFB-32E5-44FD-9606-4F3FE8F6094C}" srcOrd="1" destOrd="0" presId="urn:microsoft.com/office/officeart/2005/8/layout/list1"/>
    <dgm:cxn modelId="{CA634C1D-F0C2-4294-A681-FBB2ADF9E848}" type="presParOf" srcId="{02B55489-1C0C-4BE5-926A-299678524CBE}" destId="{9E2A1F73-4D7F-47C3-89C0-867396945E29}" srcOrd="2" destOrd="0" presId="urn:microsoft.com/office/officeart/2005/8/layout/list1"/>
    <dgm:cxn modelId="{64E41099-81D7-41FC-8490-FA2D432A8B6F}" type="presParOf" srcId="{02B55489-1C0C-4BE5-926A-299678524CBE}" destId="{3E62E584-E1F7-476C-8171-9DD85B4D9A9B}" srcOrd="3" destOrd="0" presId="urn:microsoft.com/office/officeart/2005/8/layout/list1"/>
    <dgm:cxn modelId="{5693B426-BB50-4A63-B7C3-0532DBCF36BD}" type="presParOf" srcId="{02B55489-1C0C-4BE5-926A-299678524CBE}" destId="{4ACB50DB-7DBD-4E4B-9A1B-76D2427658A0}" srcOrd="4" destOrd="0" presId="urn:microsoft.com/office/officeart/2005/8/layout/list1"/>
    <dgm:cxn modelId="{3B8FFC57-4B6A-4969-83DD-041A2590C321}" type="presParOf" srcId="{4ACB50DB-7DBD-4E4B-9A1B-76D2427658A0}" destId="{C9816AED-B53A-42D0-9069-23FDA590ADE8}" srcOrd="0" destOrd="0" presId="urn:microsoft.com/office/officeart/2005/8/layout/list1"/>
    <dgm:cxn modelId="{135465C3-4689-4778-A57A-BFCF3B878ACB}" type="presParOf" srcId="{4ACB50DB-7DBD-4E4B-9A1B-76D2427658A0}" destId="{3190DFA2-1E29-46F3-9BAD-1BC716520B50}" srcOrd="1" destOrd="0" presId="urn:microsoft.com/office/officeart/2005/8/layout/list1"/>
    <dgm:cxn modelId="{DC5480AA-CEE4-4442-8A75-37194280F046}" type="presParOf" srcId="{02B55489-1C0C-4BE5-926A-299678524CBE}" destId="{7DC3C06A-FA48-49A6-B652-EA517A63C9D1}" srcOrd="5" destOrd="0" presId="urn:microsoft.com/office/officeart/2005/8/layout/list1"/>
    <dgm:cxn modelId="{4700593B-A120-4EF0-99A7-B1B73391F6E6}" type="presParOf" srcId="{02B55489-1C0C-4BE5-926A-299678524CBE}" destId="{29E21CB0-2659-4ECD-86C2-F9D048B79609}" srcOrd="6" destOrd="0" presId="urn:microsoft.com/office/officeart/2005/8/layout/list1"/>
    <dgm:cxn modelId="{6749439E-D99E-4A24-A5E0-1197D22AC2AF}" type="presParOf" srcId="{02B55489-1C0C-4BE5-926A-299678524CBE}" destId="{5984D89F-76DB-47DC-8CFF-B9C86077564D}" srcOrd="7" destOrd="0" presId="urn:microsoft.com/office/officeart/2005/8/layout/list1"/>
    <dgm:cxn modelId="{EF6C15B2-5BFA-414A-9C2C-6E1A4C330127}" type="presParOf" srcId="{02B55489-1C0C-4BE5-926A-299678524CBE}" destId="{555FE346-C7EB-4688-ACFB-F09887EDBD73}" srcOrd="8" destOrd="0" presId="urn:microsoft.com/office/officeart/2005/8/layout/list1"/>
    <dgm:cxn modelId="{3923F589-C634-4C01-A181-D6050C0F5347}" type="presParOf" srcId="{555FE346-C7EB-4688-ACFB-F09887EDBD73}" destId="{1C0A3D48-0570-4C7D-9198-91C61C1BF3D6}" srcOrd="0" destOrd="0" presId="urn:microsoft.com/office/officeart/2005/8/layout/list1"/>
    <dgm:cxn modelId="{E5CF4869-ED78-4325-8EB4-EC43EBF179C6}" type="presParOf" srcId="{555FE346-C7EB-4688-ACFB-F09887EDBD73}" destId="{63B212A5-4AE2-4157-B31A-EACE1380B2A2}" srcOrd="1" destOrd="0" presId="urn:microsoft.com/office/officeart/2005/8/layout/list1"/>
    <dgm:cxn modelId="{8DAB322B-37A2-48F0-B155-FCFBCB97D203}" type="presParOf" srcId="{02B55489-1C0C-4BE5-926A-299678524CBE}" destId="{AF8C64AD-1EAE-4B8E-8443-105183EF29E3}" srcOrd="9" destOrd="0" presId="urn:microsoft.com/office/officeart/2005/8/layout/list1"/>
    <dgm:cxn modelId="{DF098444-5770-47B6-8571-3248EB51EF62}" type="presParOf" srcId="{02B55489-1C0C-4BE5-926A-299678524CBE}" destId="{2977A8C7-936B-494F-BFA0-FEED3DBB3F09}" srcOrd="10" destOrd="0" presId="urn:microsoft.com/office/officeart/2005/8/layout/list1"/>
    <dgm:cxn modelId="{043E1A82-CA56-4CC5-AF6C-4B52AB25F219}" type="presParOf" srcId="{02B55489-1C0C-4BE5-926A-299678524CBE}" destId="{6CDD35EE-6F1C-4270-B99C-74245F5D2341}" srcOrd="11" destOrd="0" presId="urn:microsoft.com/office/officeart/2005/8/layout/list1"/>
    <dgm:cxn modelId="{412B6A2B-D9BB-4E8E-A322-5F9B45ECDEC8}" type="presParOf" srcId="{02B55489-1C0C-4BE5-926A-299678524CBE}" destId="{1C44C71D-B2A9-40BE-AD29-5946213D4502}" srcOrd="12" destOrd="0" presId="urn:microsoft.com/office/officeart/2005/8/layout/list1"/>
    <dgm:cxn modelId="{30907A97-CFB5-48C2-8A9F-4685069A7E87}" type="presParOf" srcId="{1C44C71D-B2A9-40BE-AD29-5946213D4502}" destId="{C8E8AD58-0D34-4335-A800-280DA99408FE}" srcOrd="0" destOrd="0" presId="urn:microsoft.com/office/officeart/2005/8/layout/list1"/>
    <dgm:cxn modelId="{D736D631-524B-41D3-8BE2-A1D55B60CC55}" type="presParOf" srcId="{1C44C71D-B2A9-40BE-AD29-5946213D4502}" destId="{BA1A3D5C-8C68-4EE9-9471-800D9D27EE23}" srcOrd="1" destOrd="0" presId="urn:microsoft.com/office/officeart/2005/8/layout/list1"/>
    <dgm:cxn modelId="{937F7055-0391-47C5-AB3B-4E44842AA0D5}" type="presParOf" srcId="{02B55489-1C0C-4BE5-926A-299678524CBE}" destId="{6EB43D69-AB6E-4DDD-ADA2-A07626E98025}" srcOrd="13" destOrd="0" presId="urn:microsoft.com/office/officeart/2005/8/layout/list1"/>
    <dgm:cxn modelId="{5B1A0637-BF69-48CE-861A-F1B931A418BE}" type="presParOf" srcId="{02B55489-1C0C-4BE5-926A-299678524CBE}" destId="{0276D424-1349-4E82-B1B4-A54DD1051188}"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E415B7-5EFB-4A3E-B535-3A79F0C3998C}"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E1B773E4-362D-416A-A407-0893AF69F0AB}">
      <dgm:prSet phldrT="[Текст]" custT="1"/>
      <dgm:spPr/>
      <dgm:t>
        <a:bodyPr/>
        <a:lstStyle/>
        <a:p>
          <a:r>
            <a:rPr lang="uk-UA" sz="2400" dirty="0" smtClean="0"/>
            <a:t>Організаційно-правові методи в теорії правової науки прийнято називати способами забезпечення законності, серед яких вирізняють:</a:t>
          </a:r>
          <a:endParaRPr lang="ru-RU" sz="2400" dirty="0"/>
        </a:p>
      </dgm:t>
    </dgm:pt>
    <dgm:pt modelId="{C37F4C08-6296-430D-BF30-14418EAC0719}" type="parTrans" cxnId="{2869E018-3647-4921-85BF-DF5C5B697614}">
      <dgm:prSet/>
      <dgm:spPr/>
      <dgm:t>
        <a:bodyPr/>
        <a:lstStyle/>
        <a:p>
          <a:endParaRPr lang="ru-RU"/>
        </a:p>
      </dgm:t>
    </dgm:pt>
    <dgm:pt modelId="{E49CBF1C-169F-4672-AE90-303E6A2C5ECC}" type="sibTrans" cxnId="{2869E018-3647-4921-85BF-DF5C5B697614}">
      <dgm:prSet/>
      <dgm:spPr/>
      <dgm:t>
        <a:bodyPr/>
        <a:lstStyle/>
        <a:p>
          <a:endParaRPr lang="ru-RU"/>
        </a:p>
      </dgm:t>
    </dgm:pt>
    <dgm:pt modelId="{22EE8539-6791-4827-85F3-4D5165F48D29}">
      <dgm:prSet phldrT="[Текст]" custT="1"/>
      <dgm:spPr/>
      <dgm:t>
        <a:bodyPr/>
        <a:lstStyle/>
        <a:p>
          <a:r>
            <a:rPr lang="uk-UA" sz="1400" b="1" dirty="0" smtClean="0"/>
            <a:t>Контроль </a:t>
          </a:r>
          <a:r>
            <a:rPr lang="uk-UA" sz="1400" dirty="0" smtClean="0"/>
            <a:t>- це організаційно-правовий спосіб забезпечення законності й дисципліни, що характеризується спостереженням і перевіркою правомірності діяльності об'єкта контролю та фактичної відповідності тих чи інших дій вимогам чинного законодавства з можливістю втручатися в оперативно-господарську діяльність для усунення виявлених недоліків з можливістю притягнення порушників до відповідальності.</a:t>
          </a:r>
          <a:endParaRPr lang="ru-RU" sz="1400" dirty="0"/>
        </a:p>
      </dgm:t>
    </dgm:pt>
    <dgm:pt modelId="{A01F1D20-8656-4B2B-9358-95D75D13617D}" type="parTrans" cxnId="{CA242DEB-3747-41C7-B92B-6C896D3BDC99}">
      <dgm:prSet/>
      <dgm:spPr/>
      <dgm:t>
        <a:bodyPr/>
        <a:lstStyle/>
        <a:p>
          <a:endParaRPr lang="ru-RU"/>
        </a:p>
      </dgm:t>
    </dgm:pt>
    <dgm:pt modelId="{7A1533CE-F07B-4046-B070-8DEA7591E537}" type="sibTrans" cxnId="{CA242DEB-3747-41C7-B92B-6C896D3BDC99}">
      <dgm:prSet/>
      <dgm:spPr/>
      <dgm:t>
        <a:bodyPr/>
        <a:lstStyle/>
        <a:p>
          <a:endParaRPr lang="ru-RU"/>
        </a:p>
      </dgm:t>
    </dgm:pt>
    <dgm:pt modelId="{40696140-49E4-4EF8-824E-09EE5827A7A0}">
      <dgm:prSet phldrT="[Текст]" custT="1"/>
      <dgm:spPr/>
      <dgm:t>
        <a:bodyPr/>
        <a:lstStyle/>
        <a:p>
          <a:r>
            <a:rPr lang="uk-UA" sz="1400" b="1" dirty="0" smtClean="0"/>
            <a:t>Нагляд</a:t>
          </a:r>
          <a:r>
            <a:rPr lang="uk-UA" sz="1400" dirty="0" smtClean="0"/>
            <a:t> - це організаційно-правовий спосіб забезпечення законності й дисципліни, що характеризується виявленням і попередженням правопорушень стосовно до організаційно не підпорядкованих об'єктів.</a:t>
          </a:r>
          <a:endParaRPr lang="ru-RU" sz="1400" dirty="0"/>
        </a:p>
      </dgm:t>
    </dgm:pt>
    <dgm:pt modelId="{168639BF-CB26-4DA1-AE54-FB0386982C21}" type="parTrans" cxnId="{93363B17-8334-41B5-93FF-BDC96F542F79}">
      <dgm:prSet/>
      <dgm:spPr/>
      <dgm:t>
        <a:bodyPr/>
        <a:lstStyle/>
        <a:p>
          <a:endParaRPr lang="ru-RU"/>
        </a:p>
      </dgm:t>
    </dgm:pt>
    <dgm:pt modelId="{00641B5F-0D61-4A59-AE92-AC7BCF23DB20}" type="sibTrans" cxnId="{93363B17-8334-41B5-93FF-BDC96F542F79}">
      <dgm:prSet/>
      <dgm:spPr/>
      <dgm:t>
        <a:bodyPr/>
        <a:lstStyle/>
        <a:p>
          <a:endParaRPr lang="ru-RU"/>
        </a:p>
      </dgm:t>
    </dgm:pt>
    <dgm:pt modelId="{40AA2081-F742-4577-8A2C-193244C7AAD7}">
      <dgm:prSet phldrT="[Текст]" custT="1"/>
      <dgm:spPr/>
      <dgm:t>
        <a:bodyPr/>
        <a:lstStyle/>
        <a:p>
          <a:r>
            <a:rPr lang="uk-UA" sz="1400" b="1" dirty="0" smtClean="0"/>
            <a:t>Звернення громадян</a:t>
          </a:r>
          <a:r>
            <a:rPr lang="uk-UA" sz="1400" dirty="0" smtClean="0"/>
            <a:t> - це організаційно-правовий спосіб забезпечення законності й дисципліни, який характеризується правом громадяни України звернутися до органів публічної адміністрації об'єднань громадян, підприємств, установ, організацій незалежно від форм власності, засобів масової інформації, посадових осіб відповідно до їхніх функціональних обов'язків із зауваженнями, скаргами і пропозиціями, що стосуються їхньої діяльності.</a:t>
          </a:r>
          <a:endParaRPr lang="ru-RU" sz="1400" dirty="0"/>
        </a:p>
      </dgm:t>
    </dgm:pt>
    <dgm:pt modelId="{2D4748E0-0142-4EEB-89EC-3AD4B34F4BA9}" type="parTrans" cxnId="{8337C595-BB5F-4E44-8966-529AD6B8CE0D}">
      <dgm:prSet/>
      <dgm:spPr/>
      <dgm:t>
        <a:bodyPr/>
        <a:lstStyle/>
        <a:p>
          <a:endParaRPr lang="ru-RU"/>
        </a:p>
      </dgm:t>
    </dgm:pt>
    <dgm:pt modelId="{879C9F6D-D56B-4090-A8DE-B13DAEC26EE9}" type="sibTrans" cxnId="{8337C595-BB5F-4E44-8966-529AD6B8CE0D}">
      <dgm:prSet/>
      <dgm:spPr/>
      <dgm:t>
        <a:bodyPr/>
        <a:lstStyle/>
        <a:p>
          <a:endParaRPr lang="ru-RU"/>
        </a:p>
      </dgm:t>
    </dgm:pt>
    <dgm:pt modelId="{382A1244-67A7-4363-A525-8981C4926A6F}" type="pres">
      <dgm:prSet presAssocID="{05E415B7-5EFB-4A3E-B535-3A79F0C3998C}" presName="composite" presStyleCnt="0">
        <dgm:presLayoutVars>
          <dgm:chMax val="1"/>
          <dgm:dir/>
          <dgm:resizeHandles val="exact"/>
        </dgm:presLayoutVars>
      </dgm:prSet>
      <dgm:spPr/>
      <dgm:t>
        <a:bodyPr/>
        <a:lstStyle/>
        <a:p>
          <a:endParaRPr lang="ru-RU"/>
        </a:p>
      </dgm:t>
    </dgm:pt>
    <dgm:pt modelId="{490A3122-DC46-456C-99AA-CB109EE381D3}" type="pres">
      <dgm:prSet presAssocID="{E1B773E4-362D-416A-A407-0893AF69F0AB}" presName="roof" presStyleLbl="dkBgShp" presStyleIdx="0" presStyleCnt="2"/>
      <dgm:spPr/>
      <dgm:t>
        <a:bodyPr/>
        <a:lstStyle/>
        <a:p>
          <a:endParaRPr lang="ru-RU"/>
        </a:p>
      </dgm:t>
    </dgm:pt>
    <dgm:pt modelId="{A4A2D6C2-14B4-4CA5-995A-DFAAACB84ECB}" type="pres">
      <dgm:prSet presAssocID="{E1B773E4-362D-416A-A407-0893AF69F0AB}" presName="pillars" presStyleCnt="0"/>
      <dgm:spPr/>
    </dgm:pt>
    <dgm:pt modelId="{E0655009-7F3C-4BF7-A096-64E05648D117}" type="pres">
      <dgm:prSet presAssocID="{E1B773E4-362D-416A-A407-0893AF69F0AB}" presName="pillar1" presStyleLbl="node1" presStyleIdx="0" presStyleCnt="3">
        <dgm:presLayoutVars>
          <dgm:bulletEnabled val="1"/>
        </dgm:presLayoutVars>
      </dgm:prSet>
      <dgm:spPr/>
      <dgm:t>
        <a:bodyPr/>
        <a:lstStyle/>
        <a:p>
          <a:endParaRPr lang="ru-RU"/>
        </a:p>
      </dgm:t>
    </dgm:pt>
    <dgm:pt modelId="{BBEC39D6-55B2-4C8F-9C60-180A7C4FE450}" type="pres">
      <dgm:prSet presAssocID="{40696140-49E4-4EF8-824E-09EE5827A7A0}" presName="pillarX" presStyleLbl="node1" presStyleIdx="1" presStyleCnt="3">
        <dgm:presLayoutVars>
          <dgm:bulletEnabled val="1"/>
        </dgm:presLayoutVars>
      </dgm:prSet>
      <dgm:spPr/>
      <dgm:t>
        <a:bodyPr/>
        <a:lstStyle/>
        <a:p>
          <a:endParaRPr lang="ru-RU"/>
        </a:p>
      </dgm:t>
    </dgm:pt>
    <dgm:pt modelId="{DEE80B0F-AE8C-4F29-AB45-FD1C442D6347}" type="pres">
      <dgm:prSet presAssocID="{40AA2081-F742-4577-8A2C-193244C7AAD7}" presName="pillarX" presStyleLbl="node1" presStyleIdx="2" presStyleCnt="3">
        <dgm:presLayoutVars>
          <dgm:bulletEnabled val="1"/>
        </dgm:presLayoutVars>
      </dgm:prSet>
      <dgm:spPr/>
      <dgm:t>
        <a:bodyPr/>
        <a:lstStyle/>
        <a:p>
          <a:endParaRPr lang="ru-RU"/>
        </a:p>
      </dgm:t>
    </dgm:pt>
    <dgm:pt modelId="{F2795145-44BD-41DF-9623-FB6A8F1A3D36}" type="pres">
      <dgm:prSet presAssocID="{E1B773E4-362D-416A-A407-0893AF69F0AB}" presName="base" presStyleLbl="dkBgShp" presStyleIdx="1" presStyleCnt="2"/>
      <dgm:spPr/>
    </dgm:pt>
  </dgm:ptLst>
  <dgm:cxnLst>
    <dgm:cxn modelId="{08FCBE1D-E105-436D-8C0C-BA5BAD5FCEF1}" type="presOf" srcId="{40AA2081-F742-4577-8A2C-193244C7AAD7}" destId="{DEE80B0F-AE8C-4F29-AB45-FD1C442D6347}" srcOrd="0" destOrd="0" presId="urn:microsoft.com/office/officeart/2005/8/layout/hList3"/>
    <dgm:cxn modelId="{7BF79410-AC74-42A1-9152-A29FBE1C62CE}" type="presOf" srcId="{05E415B7-5EFB-4A3E-B535-3A79F0C3998C}" destId="{382A1244-67A7-4363-A525-8981C4926A6F}" srcOrd="0" destOrd="0" presId="urn:microsoft.com/office/officeart/2005/8/layout/hList3"/>
    <dgm:cxn modelId="{2869E018-3647-4921-85BF-DF5C5B697614}" srcId="{05E415B7-5EFB-4A3E-B535-3A79F0C3998C}" destId="{E1B773E4-362D-416A-A407-0893AF69F0AB}" srcOrd="0" destOrd="0" parTransId="{C37F4C08-6296-430D-BF30-14418EAC0719}" sibTransId="{E49CBF1C-169F-4672-AE90-303E6A2C5ECC}"/>
    <dgm:cxn modelId="{CA242DEB-3747-41C7-B92B-6C896D3BDC99}" srcId="{E1B773E4-362D-416A-A407-0893AF69F0AB}" destId="{22EE8539-6791-4827-85F3-4D5165F48D29}" srcOrd="0" destOrd="0" parTransId="{A01F1D20-8656-4B2B-9358-95D75D13617D}" sibTransId="{7A1533CE-F07B-4046-B070-8DEA7591E537}"/>
    <dgm:cxn modelId="{F5708483-F484-44B0-85C4-DB3B63AAAD9C}" type="presOf" srcId="{E1B773E4-362D-416A-A407-0893AF69F0AB}" destId="{490A3122-DC46-456C-99AA-CB109EE381D3}" srcOrd="0" destOrd="0" presId="urn:microsoft.com/office/officeart/2005/8/layout/hList3"/>
    <dgm:cxn modelId="{93363B17-8334-41B5-93FF-BDC96F542F79}" srcId="{E1B773E4-362D-416A-A407-0893AF69F0AB}" destId="{40696140-49E4-4EF8-824E-09EE5827A7A0}" srcOrd="1" destOrd="0" parTransId="{168639BF-CB26-4DA1-AE54-FB0386982C21}" sibTransId="{00641B5F-0D61-4A59-AE92-AC7BCF23DB20}"/>
    <dgm:cxn modelId="{8337C595-BB5F-4E44-8966-529AD6B8CE0D}" srcId="{E1B773E4-362D-416A-A407-0893AF69F0AB}" destId="{40AA2081-F742-4577-8A2C-193244C7AAD7}" srcOrd="2" destOrd="0" parTransId="{2D4748E0-0142-4EEB-89EC-3AD4B34F4BA9}" sibTransId="{879C9F6D-D56B-4090-A8DE-B13DAEC26EE9}"/>
    <dgm:cxn modelId="{98852A3D-8188-47D2-B502-EB8EAB47C3C6}" type="presOf" srcId="{40696140-49E4-4EF8-824E-09EE5827A7A0}" destId="{BBEC39D6-55B2-4C8F-9C60-180A7C4FE450}" srcOrd="0" destOrd="0" presId="urn:microsoft.com/office/officeart/2005/8/layout/hList3"/>
    <dgm:cxn modelId="{0F84D56C-F903-4914-8020-7205A455F67D}" type="presOf" srcId="{22EE8539-6791-4827-85F3-4D5165F48D29}" destId="{E0655009-7F3C-4BF7-A096-64E05648D117}" srcOrd="0" destOrd="0" presId="urn:microsoft.com/office/officeart/2005/8/layout/hList3"/>
    <dgm:cxn modelId="{809F638A-EF2A-4E4A-AF4A-17CDAEF9BF99}" type="presParOf" srcId="{382A1244-67A7-4363-A525-8981C4926A6F}" destId="{490A3122-DC46-456C-99AA-CB109EE381D3}" srcOrd="0" destOrd="0" presId="urn:microsoft.com/office/officeart/2005/8/layout/hList3"/>
    <dgm:cxn modelId="{26C792B9-0402-4D38-A858-2FB17B5BFE97}" type="presParOf" srcId="{382A1244-67A7-4363-A525-8981C4926A6F}" destId="{A4A2D6C2-14B4-4CA5-995A-DFAAACB84ECB}" srcOrd="1" destOrd="0" presId="urn:microsoft.com/office/officeart/2005/8/layout/hList3"/>
    <dgm:cxn modelId="{F29E0087-29E4-49A4-B02A-C7586DCABBFC}" type="presParOf" srcId="{A4A2D6C2-14B4-4CA5-995A-DFAAACB84ECB}" destId="{E0655009-7F3C-4BF7-A096-64E05648D117}" srcOrd="0" destOrd="0" presId="urn:microsoft.com/office/officeart/2005/8/layout/hList3"/>
    <dgm:cxn modelId="{953FC25C-FB1E-4D94-A607-A564B12C2ED8}" type="presParOf" srcId="{A4A2D6C2-14B4-4CA5-995A-DFAAACB84ECB}" destId="{BBEC39D6-55B2-4C8F-9C60-180A7C4FE450}" srcOrd="1" destOrd="0" presId="urn:microsoft.com/office/officeart/2005/8/layout/hList3"/>
    <dgm:cxn modelId="{FCDE2F24-9463-4A2A-A08F-45B6AFABA1AE}" type="presParOf" srcId="{A4A2D6C2-14B4-4CA5-995A-DFAAACB84ECB}" destId="{DEE80B0F-AE8C-4F29-AB45-FD1C442D6347}" srcOrd="2" destOrd="0" presId="urn:microsoft.com/office/officeart/2005/8/layout/hList3"/>
    <dgm:cxn modelId="{C6F38729-E76F-4E98-A8ED-A699DA2A02C0}" type="presParOf" srcId="{382A1244-67A7-4363-A525-8981C4926A6F}" destId="{F2795145-44BD-41DF-9623-FB6A8F1A3D36}"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01ECB1-78FE-4484-B0FB-5361CFB476F0}" type="doc">
      <dgm:prSet loTypeId="urn:microsoft.com/office/officeart/2005/8/layout/hList3" loCatId="list" qsTypeId="urn:microsoft.com/office/officeart/2005/8/quickstyle/simple1" qsCatId="simple" csTypeId="urn:microsoft.com/office/officeart/2005/8/colors/colorful4" csCatId="colorful" phldr="1"/>
      <dgm:spPr/>
      <dgm:t>
        <a:bodyPr/>
        <a:lstStyle/>
        <a:p>
          <a:endParaRPr lang="ru-RU"/>
        </a:p>
      </dgm:t>
    </dgm:pt>
    <dgm:pt modelId="{B1E899E6-9FDC-4CAE-B320-EC06C186674A}">
      <dgm:prSet phldrT="[Текст]" custT="1"/>
      <dgm:spPr/>
      <dgm:t>
        <a:bodyPr/>
        <a:lstStyle/>
        <a:p>
          <a:r>
            <a:rPr lang="uk-UA" sz="1800" dirty="0" smtClean="0"/>
            <a:t>Сама контрольна діяльність здійснюється шляхом перевірок, планових і позапланових ревізій, обстежень, витребування звітів, проведення рейдів, оглядів та ін. і включає в себе низку послідовних дій, яку можна розділити на </a:t>
          </a:r>
          <a:r>
            <a:rPr lang="uk-UA" sz="1800" b="1" dirty="0" smtClean="0"/>
            <a:t>три стадії</a:t>
          </a:r>
          <a:r>
            <a:rPr lang="uk-UA" sz="1800" dirty="0" smtClean="0"/>
            <a:t>: </a:t>
          </a:r>
          <a:r>
            <a:rPr lang="uk-UA" sz="1800" b="1" dirty="0" smtClean="0"/>
            <a:t>підготовчу, центральну та підсумкову</a:t>
          </a:r>
          <a:r>
            <a:rPr lang="uk-UA" sz="1800" dirty="0" smtClean="0"/>
            <a:t>. </a:t>
          </a:r>
          <a:endParaRPr lang="ru-RU" sz="1800" dirty="0"/>
        </a:p>
      </dgm:t>
    </dgm:pt>
    <dgm:pt modelId="{7615C158-3F23-4760-9415-6EA69E187D83}" type="parTrans" cxnId="{428DB122-AA8C-490A-BFE9-6C38E9C03332}">
      <dgm:prSet/>
      <dgm:spPr/>
      <dgm:t>
        <a:bodyPr/>
        <a:lstStyle/>
        <a:p>
          <a:endParaRPr lang="ru-RU"/>
        </a:p>
      </dgm:t>
    </dgm:pt>
    <dgm:pt modelId="{57D9045D-BB22-4017-9D45-6E788F9ADD5B}" type="sibTrans" cxnId="{428DB122-AA8C-490A-BFE9-6C38E9C03332}">
      <dgm:prSet/>
      <dgm:spPr/>
      <dgm:t>
        <a:bodyPr/>
        <a:lstStyle/>
        <a:p>
          <a:endParaRPr lang="ru-RU"/>
        </a:p>
      </dgm:t>
    </dgm:pt>
    <dgm:pt modelId="{B18CD0BE-A570-4DA8-BFEA-1C72B758954F}">
      <dgm:prSet phldrT="[Текст]" custT="1"/>
      <dgm:spPr/>
      <dgm:t>
        <a:bodyPr/>
        <a:lstStyle/>
        <a:p>
          <a:pPr algn="l"/>
          <a:r>
            <a:rPr lang="uk-UA" sz="1400" dirty="0" smtClean="0"/>
            <a:t>На </a:t>
          </a:r>
          <a:r>
            <a:rPr lang="uk-UA" sz="1400" b="1" dirty="0" smtClean="0"/>
            <a:t>підготовчій стадії</a:t>
          </a:r>
          <a:r>
            <a:rPr lang="uk-UA" sz="1400" dirty="0" smtClean="0"/>
            <a:t>:</a:t>
          </a:r>
        </a:p>
        <a:p>
          <a:pPr algn="l"/>
          <a:r>
            <a:rPr lang="uk-UA" sz="1400" dirty="0" smtClean="0"/>
            <a:t> 1) обирається об'єкт контролю;</a:t>
          </a:r>
        </a:p>
        <a:p>
          <a:pPr algn="l"/>
          <a:r>
            <a:rPr lang="uk-UA" sz="1400" dirty="0" smtClean="0"/>
            <a:t>2) визначається предмет контролю встановлюється, що саме слід перевірити);</a:t>
          </a:r>
        </a:p>
        <a:p>
          <a:pPr algn="l"/>
          <a:r>
            <a:rPr lang="uk-UA" sz="1400" dirty="0" smtClean="0"/>
            <a:t> 3) встановлюються засоби здійснення контролю; </a:t>
          </a:r>
        </a:p>
        <a:p>
          <a:pPr algn="l"/>
          <a:r>
            <a:rPr lang="uk-UA" sz="1400" dirty="0" smtClean="0"/>
            <a:t>4) підбираються (призначаються) особи, які здійснюватимуть контроль;</a:t>
          </a:r>
        </a:p>
        <a:p>
          <a:pPr algn="l"/>
          <a:r>
            <a:rPr lang="uk-UA" sz="1400" dirty="0" smtClean="0"/>
            <a:t> 5) складаються плани його проведення. </a:t>
          </a:r>
          <a:endParaRPr lang="ru-RU" sz="1400" dirty="0"/>
        </a:p>
      </dgm:t>
    </dgm:pt>
    <dgm:pt modelId="{F55EF84C-F5CB-4EA5-9465-3C9E4C5A5581}" type="parTrans" cxnId="{6B64611E-D3FB-4E37-A2DD-5279E182313F}">
      <dgm:prSet/>
      <dgm:spPr/>
      <dgm:t>
        <a:bodyPr/>
        <a:lstStyle/>
        <a:p>
          <a:endParaRPr lang="ru-RU"/>
        </a:p>
      </dgm:t>
    </dgm:pt>
    <dgm:pt modelId="{03CDCDD6-421B-4245-905F-54DAB55AAE13}" type="sibTrans" cxnId="{6B64611E-D3FB-4E37-A2DD-5279E182313F}">
      <dgm:prSet/>
      <dgm:spPr/>
      <dgm:t>
        <a:bodyPr/>
        <a:lstStyle/>
        <a:p>
          <a:endParaRPr lang="ru-RU"/>
        </a:p>
      </dgm:t>
    </dgm:pt>
    <dgm:pt modelId="{6D5FBEA0-EECC-4F0A-8580-D5ABE2FF80FF}">
      <dgm:prSet phldrT="[Текст]" custT="1"/>
      <dgm:spPr/>
      <dgm:t>
        <a:bodyPr/>
        <a:lstStyle/>
        <a:p>
          <a:pPr algn="l"/>
          <a:r>
            <a:rPr lang="uk-UA" sz="1400" dirty="0" smtClean="0"/>
            <a:t>На </a:t>
          </a:r>
          <a:r>
            <a:rPr lang="uk-UA" sz="1400" b="1" dirty="0" smtClean="0"/>
            <a:t>центральній стадії</a:t>
          </a:r>
          <a:r>
            <a:rPr lang="uk-UA" sz="1400" dirty="0" smtClean="0"/>
            <a:t> здійснюються збирання і оброблених інформації. Зібрана інформація (часто одержана від різних джерел) аналізується, порівнюється з реальним станом справ на об'єкті, який</a:t>
          </a:r>
          <a:r>
            <a:rPr lang="uk-UA" sz="1400" baseline="30000" dirty="0" smtClean="0"/>
            <a:t> </a:t>
          </a:r>
          <a:r>
            <a:rPr lang="uk-UA" sz="1400" dirty="0" smtClean="0"/>
            <a:t>перевіряється, оскільки інформація, одержана від керівництва такого об'єкта та з інших джерел, часто не збігається. </a:t>
          </a:r>
          <a:endParaRPr lang="ru-RU" sz="1400" dirty="0"/>
        </a:p>
      </dgm:t>
    </dgm:pt>
    <dgm:pt modelId="{43B3C09F-F9B6-463E-87C1-D28F9CB0F269}" type="parTrans" cxnId="{EC124801-B76E-4787-BFB2-927AA2F22401}">
      <dgm:prSet/>
      <dgm:spPr/>
      <dgm:t>
        <a:bodyPr/>
        <a:lstStyle/>
        <a:p>
          <a:endParaRPr lang="ru-RU"/>
        </a:p>
      </dgm:t>
    </dgm:pt>
    <dgm:pt modelId="{4A6CB2FE-2639-490C-9E24-481816B69B6D}" type="sibTrans" cxnId="{EC124801-B76E-4787-BFB2-927AA2F22401}">
      <dgm:prSet/>
      <dgm:spPr/>
      <dgm:t>
        <a:bodyPr/>
        <a:lstStyle/>
        <a:p>
          <a:endParaRPr lang="ru-RU"/>
        </a:p>
      </dgm:t>
    </dgm:pt>
    <dgm:pt modelId="{93FA1A09-5B63-43BB-8EFA-79B3F1DFA395}">
      <dgm:prSet phldrT="[Текст]" custT="1"/>
      <dgm:spPr/>
      <dgm:t>
        <a:bodyPr/>
        <a:lstStyle/>
        <a:p>
          <a:pPr algn="l"/>
          <a:r>
            <a:rPr lang="uk-UA" sz="1400" dirty="0" smtClean="0"/>
            <a:t>До </a:t>
          </a:r>
          <a:r>
            <a:rPr lang="uk-UA" sz="1400" b="1" dirty="0" smtClean="0"/>
            <a:t>підсумкової стадії</a:t>
          </a:r>
          <a:r>
            <a:rPr lang="uk-UA" sz="1400" dirty="0" smtClean="0"/>
            <a:t> належать такі дії, як: </a:t>
          </a:r>
        </a:p>
        <a:p>
          <a:pPr algn="l"/>
          <a:r>
            <a:rPr lang="uk-UA" sz="1400" dirty="0" smtClean="0"/>
            <a:t>1) прийняття рішення за результатами контролю; </a:t>
          </a:r>
        </a:p>
        <a:p>
          <a:pPr algn="l"/>
          <a:r>
            <a:rPr lang="uk-UA" sz="1400" dirty="0" smtClean="0"/>
            <a:t>2) доведення його до адресата (а в необхідних випадках і до відома громадськості, правоохоронних органів інших осіб, зацікавлених у результатах контролю);</a:t>
          </a:r>
        </a:p>
        <a:p>
          <a:pPr algn="l"/>
          <a:r>
            <a:rPr lang="uk-UA" sz="1400" dirty="0" smtClean="0"/>
            <a:t> 3) надання допомоги підконтрольній структурі в наведенні порядку на об'єкті;</a:t>
          </a:r>
        </a:p>
        <a:p>
          <a:pPr algn="l"/>
          <a:r>
            <a:rPr lang="uk-UA" sz="1400" dirty="0" smtClean="0"/>
            <a:t> 4) контроль за виконанням рішень, прийнятих за підсумками контролю.</a:t>
          </a:r>
          <a:endParaRPr lang="ru-RU" sz="1400" dirty="0"/>
        </a:p>
      </dgm:t>
    </dgm:pt>
    <dgm:pt modelId="{AD9B3474-BD1C-479E-A2CD-C1D7D66919F1}" type="parTrans" cxnId="{EDE6D93B-FD13-45FB-B337-4013C92DD16F}">
      <dgm:prSet/>
      <dgm:spPr/>
      <dgm:t>
        <a:bodyPr/>
        <a:lstStyle/>
        <a:p>
          <a:endParaRPr lang="ru-RU"/>
        </a:p>
      </dgm:t>
    </dgm:pt>
    <dgm:pt modelId="{EC283503-91A5-4D83-BB9B-33F2CFA61F58}" type="sibTrans" cxnId="{EDE6D93B-FD13-45FB-B337-4013C92DD16F}">
      <dgm:prSet/>
      <dgm:spPr/>
      <dgm:t>
        <a:bodyPr/>
        <a:lstStyle/>
        <a:p>
          <a:endParaRPr lang="ru-RU"/>
        </a:p>
      </dgm:t>
    </dgm:pt>
    <dgm:pt modelId="{251EBB44-D2CB-4BEB-A7F8-B25EFF4EB526}" type="pres">
      <dgm:prSet presAssocID="{2E01ECB1-78FE-4484-B0FB-5361CFB476F0}" presName="composite" presStyleCnt="0">
        <dgm:presLayoutVars>
          <dgm:chMax val="1"/>
          <dgm:dir/>
          <dgm:resizeHandles val="exact"/>
        </dgm:presLayoutVars>
      </dgm:prSet>
      <dgm:spPr/>
      <dgm:t>
        <a:bodyPr/>
        <a:lstStyle/>
        <a:p>
          <a:endParaRPr lang="ru-RU"/>
        </a:p>
      </dgm:t>
    </dgm:pt>
    <dgm:pt modelId="{29D2CC0A-F192-4F6F-AFF8-9238107D5085}" type="pres">
      <dgm:prSet presAssocID="{B1E899E6-9FDC-4CAE-B320-EC06C186674A}" presName="roof" presStyleLbl="dkBgShp" presStyleIdx="0" presStyleCnt="2"/>
      <dgm:spPr/>
      <dgm:t>
        <a:bodyPr/>
        <a:lstStyle/>
        <a:p>
          <a:endParaRPr lang="ru-RU"/>
        </a:p>
      </dgm:t>
    </dgm:pt>
    <dgm:pt modelId="{CAAB63A1-A8C5-4DD3-BE0C-50D7C7615A5D}" type="pres">
      <dgm:prSet presAssocID="{B1E899E6-9FDC-4CAE-B320-EC06C186674A}" presName="pillars" presStyleCnt="0"/>
      <dgm:spPr/>
    </dgm:pt>
    <dgm:pt modelId="{3349CED7-FBE2-4A3A-9AD2-F0942759AFD4}" type="pres">
      <dgm:prSet presAssocID="{B1E899E6-9FDC-4CAE-B320-EC06C186674A}" presName="pillar1" presStyleLbl="node1" presStyleIdx="0" presStyleCnt="3">
        <dgm:presLayoutVars>
          <dgm:bulletEnabled val="1"/>
        </dgm:presLayoutVars>
      </dgm:prSet>
      <dgm:spPr/>
      <dgm:t>
        <a:bodyPr/>
        <a:lstStyle/>
        <a:p>
          <a:endParaRPr lang="ru-RU"/>
        </a:p>
      </dgm:t>
    </dgm:pt>
    <dgm:pt modelId="{8D6BD97C-3382-430F-B09F-1D92D52642CB}" type="pres">
      <dgm:prSet presAssocID="{6D5FBEA0-EECC-4F0A-8580-D5ABE2FF80FF}" presName="pillarX" presStyleLbl="node1" presStyleIdx="1" presStyleCnt="3">
        <dgm:presLayoutVars>
          <dgm:bulletEnabled val="1"/>
        </dgm:presLayoutVars>
      </dgm:prSet>
      <dgm:spPr/>
      <dgm:t>
        <a:bodyPr/>
        <a:lstStyle/>
        <a:p>
          <a:endParaRPr lang="ru-RU"/>
        </a:p>
      </dgm:t>
    </dgm:pt>
    <dgm:pt modelId="{4DA308CE-8548-4C44-A772-C8074A7EC609}" type="pres">
      <dgm:prSet presAssocID="{93FA1A09-5B63-43BB-8EFA-79B3F1DFA395}" presName="pillarX" presStyleLbl="node1" presStyleIdx="2" presStyleCnt="3">
        <dgm:presLayoutVars>
          <dgm:bulletEnabled val="1"/>
        </dgm:presLayoutVars>
      </dgm:prSet>
      <dgm:spPr/>
      <dgm:t>
        <a:bodyPr/>
        <a:lstStyle/>
        <a:p>
          <a:endParaRPr lang="ru-RU"/>
        </a:p>
      </dgm:t>
    </dgm:pt>
    <dgm:pt modelId="{C526119F-AFEE-47CE-8CD7-769320E5AAC4}" type="pres">
      <dgm:prSet presAssocID="{B1E899E6-9FDC-4CAE-B320-EC06C186674A}" presName="base" presStyleLbl="dkBgShp" presStyleIdx="1" presStyleCnt="2"/>
      <dgm:spPr/>
    </dgm:pt>
  </dgm:ptLst>
  <dgm:cxnLst>
    <dgm:cxn modelId="{EDE6D93B-FD13-45FB-B337-4013C92DD16F}" srcId="{B1E899E6-9FDC-4CAE-B320-EC06C186674A}" destId="{93FA1A09-5B63-43BB-8EFA-79B3F1DFA395}" srcOrd="2" destOrd="0" parTransId="{AD9B3474-BD1C-479E-A2CD-C1D7D66919F1}" sibTransId="{EC283503-91A5-4D83-BB9B-33F2CFA61F58}"/>
    <dgm:cxn modelId="{E20CD0CF-2EC8-4244-8D39-66AFA5321DFA}" type="presOf" srcId="{2E01ECB1-78FE-4484-B0FB-5361CFB476F0}" destId="{251EBB44-D2CB-4BEB-A7F8-B25EFF4EB526}" srcOrd="0" destOrd="0" presId="urn:microsoft.com/office/officeart/2005/8/layout/hList3"/>
    <dgm:cxn modelId="{44E2C75A-D7AC-40A6-91B9-82680572C47E}" type="presOf" srcId="{93FA1A09-5B63-43BB-8EFA-79B3F1DFA395}" destId="{4DA308CE-8548-4C44-A772-C8074A7EC609}" srcOrd="0" destOrd="0" presId="urn:microsoft.com/office/officeart/2005/8/layout/hList3"/>
    <dgm:cxn modelId="{428DB122-AA8C-490A-BFE9-6C38E9C03332}" srcId="{2E01ECB1-78FE-4484-B0FB-5361CFB476F0}" destId="{B1E899E6-9FDC-4CAE-B320-EC06C186674A}" srcOrd="0" destOrd="0" parTransId="{7615C158-3F23-4760-9415-6EA69E187D83}" sibTransId="{57D9045D-BB22-4017-9D45-6E788F9ADD5B}"/>
    <dgm:cxn modelId="{D1DD6286-E429-4112-945B-BA005394EEA8}" type="presOf" srcId="{B1E899E6-9FDC-4CAE-B320-EC06C186674A}" destId="{29D2CC0A-F192-4F6F-AFF8-9238107D5085}" srcOrd="0" destOrd="0" presId="urn:microsoft.com/office/officeart/2005/8/layout/hList3"/>
    <dgm:cxn modelId="{EC124801-B76E-4787-BFB2-927AA2F22401}" srcId="{B1E899E6-9FDC-4CAE-B320-EC06C186674A}" destId="{6D5FBEA0-EECC-4F0A-8580-D5ABE2FF80FF}" srcOrd="1" destOrd="0" parTransId="{43B3C09F-F9B6-463E-87C1-D28F9CB0F269}" sibTransId="{4A6CB2FE-2639-490C-9E24-481816B69B6D}"/>
    <dgm:cxn modelId="{ADE69EE6-6A04-4351-A06C-BD7990147469}" type="presOf" srcId="{B18CD0BE-A570-4DA8-BFEA-1C72B758954F}" destId="{3349CED7-FBE2-4A3A-9AD2-F0942759AFD4}" srcOrd="0" destOrd="0" presId="urn:microsoft.com/office/officeart/2005/8/layout/hList3"/>
    <dgm:cxn modelId="{6B64611E-D3FB-4E37-A2DD-5279E182313F}" srcId="{B1E899E6-9FDC-4CAE-B320-EC06C186674A}" destId="{B18CD0BE-A570-4DA8-BFEA-1C72B758954F}" srcOrd="0" destOrd="0" parTransId="{F55EF84C-F5CB-4EA5-9465-3C9E4C5A5581}" sibTransId="{03CDCDD6-421B-4245-905F-54DAB55AAE13}"/>
    <dgm:cxn modelId="{172C256E-4892-4353-8853-E71F6D5848B6}" type="presOf" srcId="{6D5FBEA0-EECC-4F0A-8580-D5ABE2FF80FF}" destId="{8D6BD97C-3382-430F-B09F-1D92D52642CB}" srcOrd="0" destOrd="0" presId="urn:microsoft.com/office/officeart/2005/8/layout/hList3"/>
    <dgm:cxn modelId="{05A317B7-E4F3-4CB0-BEEE-EAF5AA0C2908}" type="presParOf" srcId="{251EBB44-D2CB-4BEB-A7F8-B25EFF4EB526}" destId="{29D2CC0A-F192-4F6F-AFF8-9238107D5085}" srcOrd="0" destOrd="0" presId="urn:microsoft.com/office/officeart/2005/8/layout/hList3"/>
    <dgm:cxn modelId="{D016251E-06E5-4411-9A88-D69C1DCA76A1}" type="presParOf" srcId="{251EBB44-D2CB-4BEB-A7F8-B25EFF4EB526}" destId="{CAAB63A1-A8C5-4DD3-BE0C-50D7C7615A5D}" srcOrd="1" destOrd="0" presId="urn:microsoft.com/office/officeart/2005/8/layout/hList3"/>
    <dgm:cxn modelId="{A7A70BE1-2838-4A44-80CC-AD5635ACE91B}" type="presParOf" srcId="{CAAB63A1-A8C5-4DD3-BE0C-50D7C7615A5D}" destId="{3349CED7-FBE2-4A3A-9AD2-F0942759AFD4}" srcOrd="0" destOrd="0" presId="urn:microsoft.com/office/officeart/2005/8/layout/hList3"/>
    <dgm:cxn modelId="{2AD6B545-24E7-4290-A99A-8F989025F1F3}" type="presParOf" srcId="{CAAB63A1-A8C5-4DD3-BE0C-50D7C7615A5D}" destId="{8D6BD97C-3382-430F-B09F-1D92D52642CB}" srcOrd="1" destOrd="0" presId="urn:microsoft.com/office/officeart/2005/8/layout/hList3"/>
    <dgm:cxn modelId="{8BA79F03-66FC-4F27-87C2-B60A2E3F2121}" type="presParOf" srcId="{CAAB63A1-A8C5-4DD3-BE0C-50D7C7615A5D}" destId="{4DA308CE-8548-4C44-A772-C8074A7EC609}" srcOrd="2" destOrd="0" presId="urn:microsoft.com/office/officeart/2005/8/layout/hList3"/>
    <dgm:cxn modelId="{7668E3EC-290D-4370-AC84-4CA6C3B5F2E1}" type="presParOf" srcId="{251EBB44-D2CB-4BEB-A7F8-B25EFF4EB526}" destId="{C526119F-AFEE-47CE-8CD7-769320E5AAC4}"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B93A2F-EA3E-4FCE-B605-FBAD8C1FFF64}"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7E8DFB4B-7127-485C-8C42-B8DD1E292051}">
      <dgm:prSet phldrT="[Текст]" custT="1"/>
      <dgm:spPr/>
      <dgm:t>
        <a:bodyPr/>
        <a:lstStyle/>
        <a:p>
          <a:r>
            <a:rPr lang="uk-UA" sz="1400" dirty="0" smtClean="0"/>
            <a:t>1) універсальність (це означає, що контроль має охоплювати всі ділянки державного, господарського та соціально-культурного будівництва);</a:t>
          </a:r>
          <a:endParaRPr lang="ru-RU" sz="1400" dirty="0"/>
        </a:p>
      </dgm:t>
    </dgm:pt>
    <dgm:pt modelId="{351A7691-3B67-4C53-BCAD-3AF2714A71B8}" type="parTrans" cxnId="{80E7C303-D5B7-4B5A-8C24-0479519D4094}">
      <dgm:prSet/>
      <dgm:spPr/>
      <dgm:t>
        <a:bodyPr/>
        <a:lstStyle/>
        <a:p>
          <a:endParaRPr lang="ru-RU"/>
        </a:p>
      </dgm:t>
    </dgm:pt>
    <dgm:pt modelId="{F7D5BD01-C90F-42CA-B9A6-8AC2156495D2}" type="sibTrans" cxnId="{80E7C303-D5B7-4B5A-8C24-0479519D4094}">
      <dgm:prSet/>
      <dgm:spPr/>
      <dgm:t>
        <a:bodyPr/>
        <a:lstStyle/>
        <a:p>
          <a:endParaRPr lang="ru-RU"/>
        </a:p>
      </dgm:t>
    </dgm:pt>
    <dgm:pt modelId="{D19DD0DB-29D1-4C04-AD9E-DCE735E26F69}">
      <dgm:prSet phldrT="[Текст]" custT="1"/>
      <dgm:spPr/>
      <dgm:t>
        <a:bodyPr/>
        <a:lstStyle/>
        <a:p>
          <a:r>
            <a:rPr lang="uk-UA" sz="1400" dirty="0" smtClean="0"/>
            <a:t>2) систематичність (проводиться не одноразово, час від часу, а за певною схемою, постійно); </a:t>
          </a:r>
          <a:endParaRPr lang="ru-RU" sz="1400" dirty="0"/>
        </a:p>
      </dgm:t>
    </dgm:pt>
    <dgm:pt modelId="{1FC93739-7DDC-4D23-8757-8F64A5BE4ABE}" type="parTrans" cxnId="{E17867C1-E985-4994-AC58-A5FB75EAB56E}">
      <dgm:prSet/>
      <dgm:spPr/>
      <dgm:t>
        <a:bodyPr/>
        <a:lstStyle/>
        <a:p>
          <a:endParaRPr lang="ru-RU"/>
        </a:p>
      </dgm:t>
    </dgm:pt>
    <dgm:pt modelId="{19F69E13-2952-4CC4-85FD-CE29BC51574C}" type="sibTrans" cxnId="{E17867C1-E985-4994-AC58-A5FB75EAB56E}">
      <dgm:prSet/>
      <dgm:spPr/>
      <dgm:t>
        <a:bodyPr/>
        <a:lstStyle/>
        <a:p>
          <a:endParaRPr lang="ru-RU"/>
        </a:p>
      </dgm:t>
    </dgm:pt>
    <dgm:pt modelId="{1C79E555-BD04-43DF-8E86-D1C73886A695}">
      <dgm:prSet phldrT="[Текст]" custT="1"/>
      <dgm:spPr/>
      <dgm:t>
        <a:bodyPr/>
        <a:lstStyle/>
        <a:p>
          <a:r>
            <a:rPr lang="uk-UA" sz="1400" dirty="0" smtClean="0"/>
            <a:t>3) безсторонність (досягається шляхом покладення завдань контролю на осіб, які не зацікавлені в його результатах); </a:t>
          </a:r>
          <a:endParaRPr lang="ru-RU" sz="1400" dirty="0"/>
        </a:p>
      </dgm:t>
    </dgm:pt>
    <dgm:pt modelId="{A59F0084-D749-46CE-B332-BA70503D0FDA}" type="parTrans" cxnId="{3ABB081F-99A9-495A-BCBF-750728DE9AF9}">
      <dgm:prSet/>
      <dgm:spPr/>
      <dgm:t>
        <a:bodyPr/>
        <a:lstStyle/>
        <a:p>
          <a:endParaRPr lang="ru-RU"/>
        </a:p>
      </dgm:t>
    </dgm:pt>
    <dgm:pt modelId="{05B55D7B-8C0B-4D27-A65A-8898E810BFBB}" type="sibTrans" cxnId="{3ABB081F-99A9-495A-BCBF-750728DE9AF9}">
      <dgm:prSet/>
      <dgm:spPr/>
      <dgm:t>
        <a:bodyPr/>
        <a:lstStyle/>
        <a:p>
          <a:endParaRPr lang="ru-RU"/>
        </a:p>
      </dgm:t>
    </dgm:pt>
    <dgm:pt modelId="{14A8B1EF-77AA-474A-8A51-7B38773A3962}">
      <dgm:prSet phldrT="[Текст]" custT="1"/>
      <dgm:spPr/>
      <dgm:t>
        <a:bodyPr/>
        <a:lstStyle/>
        <a:p>
          <a:r>
            <a:rPr lang="uk-UA" sz="1400" dirty="0" smtClean="0"/>
            <a:t>4) реальність (забезпечується наявністю необхідних кваліфікованих кадрів контролерів); </a:t>
          </a:r>
          <a:endParaRPr lang="ru-RU" sz="1400" dirty="0"/>
        </a:p>
      </dgm:t>
    </dgm:pt>
    <dgm:pt modelId="{902853F2-7770-4B1D-8619-FDFFE3F7FFCE}" type="parTrans" cxnId="{7774C5D8-AA15-41CE-A83F-91E62294AB06}">
      <dgm:prSet/>
      <dgm:spPr/>
      <dgm:t>
        <a:bodyPr/>
        <a:lstStyle/>
        <a:p>
          <a:endParaRPr lang="ru-RU"/>
        </a:p>
      </dgm:t>
    </dgm:pt>
    <dgm:pt modelId="{8A854793-A046-49D4-B3F0-06E2EBD19B57}" type="sibTrans" cxnId="{7774C5D8-AA15-41CE-A83F-91E62294AB06}">
      <dgm:prSet/>
      <dgm:spPr/>
      <dgm:t>
        <a:bodyPr/>
        <a:lstStyle/>
        <a:p>
          <a:endParaRPr lang="ru-RU"/>
        </a:p>
      </dgm:t>
    </dgm:pt>
    <dgm:pt modelId="{221FAF4F-8F7C-4B49-A404-9A54531D14E3}">
      <dgm:prSet phldrT="[Текст]" custT="1"/>
      <dgm:spPr/>
      <dgm:t>
        <a:bodyPr/>
        <a:lstStyle/>
        <a:p>
          <a:r>
            <a:rPr lang="uk-UA" sz="1400" dirty="0" smtClean="0"/>
            <a:t>5) дієвість, оперативність, результативність (припускають швидке проведення контрольних дій контролюючим органом у разі одержання повідомлень про порушення, запобігання правопорушенням і причинам, що їм сприяли, своєчасне вжиття заходів щодо їх усунення, притягнення винних до відповідальності); </a:t>
          </a:r>
          <a:endParaRPr lang="ru-RU" sz="1400" dirty="0"/>
        </a:p>
      </dgm:t>
    </dgm:pt>
    <dgm:pt modelId="{C9B1EFA1-3320-438E-8DBC-C6EB1D26D277}" type="parTrans" cxnId="{D9D81688-96B8-44FB-8829-B95E1E208F76}">
      <dgm:prSet/>
      <dgm:spPr/>
      <dgm:t>
        <a:bodyPr/>
        <a:lstStyle/>
        <a:p>
          <a:endParaRPr lang="ru-RU"/>
        </a:p>
      </dgm:t>
    </dgm:pt>
    <dgm:pt modelId="{4FEF1FCA-02A1-414D-80CD-96D5063E792A}" type="sibTrans" cxnId="{D9D81688-96B8-44FB-8829-B95E1E208F76}">
      <dgm:prSet/>
      <dgm:spPr/>
      <dgm:t>
        <a:bodyPr/>
        <a:lstStyle/>
        <a:p>
          <a:endParaRPr lang="ru-RU"/>
        </a:p>
      </dgm:t>
    </dgm:pt>
    <dgm:pt modelId="{78916535-4C32-45B8-9CB3-B4064A6C1D65}">
      <dgm:prSet phldrT="[Текст]" custT="1"/>
      <dgm:spPr/>
      <dgm:t>
        <a:bodyPr/>
        <a:lstStyle/>
        <a:p>
          <a:r>
            <a:rPr lang="uk-UA" sz="1400" dirty="0" smtClean="0"/>
            <a:t>6) гласність (дає можливість, а у деяких випадках і стає обов'язком доведення результатів контролю до відома громадськості або правоохоронних органів, інших осіб, зацікавлених у результатах контролю).</a:t>
          </a:r>
          <a:endParaRPr lang="ru-RU" sz="1400" dirty="0"/>
        </a:p>
      </dgm:t>
    </dgm:pt>
    <dgm:pt modelId="{0724F11A-6FAC-4246-96D9-E5C4A2B8C34D}" type="parTrans" cxnId="{F067C4E0-BC3F-4A97-B2AF-99C3853A320C}">
      <dgm:prSet/>
      <dgm:spPr/>
      <dgm:t>
        <a:bodyPr/>
        <a:lstStyle/>
        <a:p>
          <a:endParaRPr lang="ru-RU"/>
        </a:p>
      </dgm:t>
    </dgm:pt>
    <dgm:pt modelId="{39E8B212-B11D-43B4-996D-F12D3233E13D}" type="sibTrans" cxnId="{F067C4E0-BC3F-4A97-B2AF-99C3853A320C}">
      <dgm:prSet/>
      <dgm:spPr/>
      <dgm:t>
        <a:bodyPr/>
        <a:lstStyle/>
        <a:p>
          <a:endParaRPr lang="ru-RU"/>
        </a:p>
      </dgm:t>
    </dgm:pt>
    <dgm:pt modelId="{E4022404-2ADE-4E9A-9D79-7A1DF74802EF}" type="pres">
      <dgm:prSet presAssocID="{FBB93A2F-EA3E-4FCE-B605-FBAD8C1FFF64}" presName="linear" presStyleCnt="0">
        <dgm:presLayoutVars>
          <dgm:dir/>
          <dgm:animLvl val="lvl"/>
          <dgm:resizeHandles val="exact"/>
        </dgm:presLayoutVars>
      </dgm:prSet>
      <dgm:spPr/>
      <dgm:t>
        <a:bodyPr/>
        <a:lstStyle/>
        <a:p>
          <a:endParaRPr lang="ru-RU"/>
        </a:p>
      </dgm:t>
    </dgm:pt>
    <dgm:pt modelId="{6BB87CD0-07C6-4C6B-B955-584AA2785576}" type="pres">
      <dgm:prSet presAssocID="{7E8DFB4B-7127-485C-8C42-B8DD1E292051}" presName="parentLin" presStyleCnt="0"/>
      <dgm:spPr/>
    </dgm:pt>
    <dgm:pt modelId="{D6022B16-6D25-4838-9203-8D032B6AA50A}" type="pres">
      <dgm:prSet presAssocID="{7E8DFB4B-7127-485C-8C42-B8DD1E292051}" presName="parentLeftMargin" presStyleLbl="node1" presStyleIdx="0" presStyleCnt="6"/>
      <dgm:spPr/>
      <dgm:t>
        <a:bodyPr/>
        <a:lstStyle/>
        <a:p>
          <a:endParaRPr lang="ru-RU"/>
        </a:p>
      </dgm:t>
    </dgm:pt>
    <dgm:pt modelId="{9DD60298-21D1-4967-80A2-A1125C7D9EF0}" type="pres">
      <dgm:prSet presAssocID="{7E8DFB4B-7127-485C-8C42-B8DD1E292051}" presName="parentText" presStyleLbl="node1" presStyleIdx="0" presStyleCnt="6" custScaleX="142857">
        <dgm:presLayoutVars>
          <dgm:chMax val="0"/>
          <dgm:bulletEnabled val="1"/>
        </dgm:presLayoutVars>
      </dgm:prSet>
      <dgm:spPr/>
      <dgm:t>
        <a:bodyPr/>
        <a:lstStyle/>
        <a:p>
          <a:endParaRPr lang="ru-RU"/>
        </a:p>
      </dgm:t>
    </dgm:pt>
    <dgm:pt modelId="{537A073B-8502-4B39-9FFB-BC501D36B18E}" type="pres">
      <dgm:prSet presAssocID="{7E8DFB4B-7127-485C-8C42-B8DD1E292051}" presName="negativeSpace" presStyleCnt="0"/>
      <dgm:spPr/>
    </dgm:pt>
    <dgm:pt modelId="{1B737B67-01C4-430B-8DF0-CACD559DFA4D}" type="pres">
      <dgm:prSet presAssocID="{7E8DFB4B-7127-485C-8C42-B8DD1E292051}" presName="childText" presStyleLbl="conFgAcc1" presStyleIdx="0" presStyleCnt="6">
        <dgm:presLayoutVars>
          <dgm:bulletEnabled val="1"/>
        </dgm:presLayoutVars>
      </dgm:prSet>
      <dgm:spPr/>
    </dgm:pt>
    <dgm:pt modelId="{B10A077C-EC24-43FB-85F5-C3CBB3C4B87F}" type="pres">
      <dgm:prSet presAssocID="{F7D5BD01-C90F-42CA-B9A6-8AC2156495D2}" presName="spaceBetweenRectangles" presStyleCnt="0"/>
      <dgm:spPr/>
    </dgm:pt>
    <dgm:pt modelId="{384D1F4B-9F4E-4D4F-B97B-9C1718760500}" type="pres">
      <dgm:prSet presAssocID="{D19DD0DB-29D1-4C04-AD9E-DCE735E26F69}" presName="parentLin" presStyleCnt="0"/>
      <dgm:spPr/>
    </dgm:pt>
    <dgm:pt modelId="{DF54F976-5DC3-4407-9F02-08CA6D069C19}" type="pres">
      <dgm:prSet presAssocID="{D19DD0DB-29D1-4C04-AD9E-DCE735E26F69}" presName="parentLeftMargin" presStyleLbl="node1" presStyleIdx="0" presStyleCnt="6"/>
      <dgm:spPr/>
      <dgm:t>
        <a:bodyPr/>
        <a:lstStyle/>
        <a:p>
          <a:endParaRPr lang="ru-RU"/>
        </a:p>
      </dgm:t>
    </dgm:pt>
    <dgm:pt modelId="{E36C6D78-6260-4BA1-8BE1-84A277B24E1D}" type="pres">
      <dgm:prSet presAssocID="{D19DD0DB-29D1-4C04-AD9E-DCE735E26F69}" presName="parentText" presStyleLbl="node1" presStyleIdx="1" presStyleCnt="6" custScaleX="142857">
        <dgm:presLayoutVars>
          <dgm:chMax val="0"/>
          <dgm:bulletEnabled val="1"/>
        </dgm:presLayoutVars>
      </dgm:prSet>
      <dgm:spPr/>
      <dgm:t>
        <a:bodyPr/>
        <a:lstStyle/>
        <a:p>
          <a:endParaRPr lang="ru-RU"/>
        </a:p>
      </dgm:t>
    </dgm:pt>
    <dgm:pt modelId="{0E2432A3-8C19-45C0-A884-6CE6DAD2C74F}" type="pres">
      <dgm:prSet presAssocID="{D19DD0DB-29D1-4C04-AD9E-DCE735E26F69}" presName="negativeSpace" presStyleCnt="0"/>
      <dgm:spPr/>
    </dgm:pt>
    <dgm:pt modelId="{94928148-2C29-4132-802B-F4E53E8C9C67}" type="pres">
      <dgm:prSet presAssocID="{D19DD0DB-29D1-4C04-AD9E-DCE735E26F69}" presName="childText" presStyleLbl="conFgAcc1" presStyleIdx="1" presStyleCnt="6">
        <dgm:presLayoutVars>
          <dgm:bulletEnabled val="1"/>
        </dgm:presLayoutVars>
      </dgm:prSet>
      <dgm:spPr/>
    </dgm:pt>
    <dgm:pt modelId="{8E784477-5D50-4AE0-8A21-8E4DC5F97676}" type="pres">
      <dgm:prSet presAssocID="{19F69E13-2952-4CC4-85FD-CE29BC51574C}" presName="spaceBetweenRectangles" presStyleCnt="0"/>
      <dgm:spPr/>
    </dgm:pt>
    <dgm:pt modelId="{90A3E254-D602-43ED-99D6-2C29C4B2D066}" type="pres">
      <dgm:prSet presAssocID="{1C79E555-BD04-43DF-8E86-D1C73886A695}" presName="parentLin" presStyleCnt="0"/>
      <dgm:spPr/>
    </dgm:pt>
    <dgm:pt modelId="{12940CD3-3264-4009-8189-85571F910A71}" type="pres">
      <dgm:prSet presAssocID="{1C79E555-BD04-43DF-8E86-D1C73886A695}" presName="parentLeftMargin" presStyleLbl="node1" presStyleIdx="1" presStyleCnt="6"/>
      <dgm:spPr/>
      <dgm:t>
        <a:bodyPr/>
        <a:lstStyle/>
        <a:p>
          <a:endParaRPr lang="ru-RU"/>
        </a:p>
      </dgm:t>
    </dgm:pt>
    <dgm:pt modelId="{0E55C4CD-886D-4458-AF35-8287C4FC4D33}" type="pres">
      <dgm:prSet presAssocID="{1C79E555-BD04-43DF-8E86-D1C73886A695}" presName="parentText" presStyleLbl="node1" presStyleIdx="2" presStyleCnt="6" custScaleX="142857">
        <dgm:presLayoutVars>
          <dgm:chMax val="0"/>
          <dgm:bulletEnabled val="1"/>
        </dgm:presLayoutVars>
      </dgm:prSet>
      <dgm:spPr/>
      <dgm:t>
        <a:bodyPr/>
        <a:lstStyle/>
        <a:p>
          <a:endParaRPr lang="ru-RU"/>
        </a:p>
      </dgm:t>
    </dgm:pt>
    <dgm:pt modelId="{0A71F86C-1304-4C3A-A88B-6EAAF2DFD7CA}" type="pres">
      <dgm:prSet presAssocID="{1C79E555-BD04-43DF-8E86-D1C73886A695}" presName="negativeSpace" presStyleCnt="0"/>
      <dgm:spPr/>
    </dgm:pt>
    <dgm:pt modelId="{7CC6E1EE-DEE9-4DCA-8047-8767A99C70F0}" type="pres">
      <dgm:prSet presAssocID="{1C79E555-BD04-43DF-8E86-D1C73886A695}" presName="childText" presStyleLbl="conFgAcc1" presStyleIdx="2" presStyleCnt="6">
        <dgm:presLayoutVars>
          <dgm:bulletEnabled val="1"/>
        </dgm:presLayoutVars>
      </dgm:prSet>
      <dgm:spPr/>
    </dgm:pt>
    <dgm:pt modelId="{6885ABE2-8699-4A22-A3B6-9486D46C7CAF}" type="pres">
      <dgm:prSet presAssocID="{05B55D7B-8C0B-4D27-A65A-8898E810BFBB}" presName="spaceBetweenRectangles" presStyleCnt="0"/>
      <dgm:spPr/>
    </dgm:pt>
    <dgm:pt modelId="{161934F5-5819-4C38-A574-2DF82F44DAD8}" type="pres">
      <dgm:prSet presAssocID="{14A8B1EF-77AA-474A-8A51-7B38773A3962}" presName="parentLin" presStyleCnt="0"/>
      <dgm:spPr/>
    </dgm:pt>
    <dgm:pt modelId="{0D0295A7-7BD1-49A1-A0EA-352B0A49C84B}" type="pres">
      <dgm:prSet presAssocID="{14A8B1EF-77AA-474A-8A51-7B38773A3962}" presName="parentLeftMargin" presStyleLbl="node1" presStyleIdx="2" presStyleCnt="6"/>
      <dgm:spPr/>
      <dgm:t>
        <a:bodyPr/>
        <a:lstStyle/>
        <a:p>
          <a:endParaRPr lang="ru-RU"/>
        </a:p>
      </dgm:t>
    </dgm:pt>
    <dgm:pt modelId="{47193A57-D10C-4C6F-8ECB-E3957B25E8EC}" type="pres">
      <dgm:prSet presAssocID="{14A8B1EF-77AA-474A-8A51-7B38773A3962}" presName="parentText" presStyleLbl="node1" presStyleIdx="3" presStyleCnt="6" custScaleX="142857">
        <dgm:presLayoutVars>
          <dgm:chMax val="0"/>
          <dgm:bulletEnabled val="1"/>
        </dgm:presLayoutVars>
      </dgm:prSet>
      <dgm:spPr/>
      <dgm:t>
        <a:bodyPr/>
        <a:lstStyle/>
        <a:p>
          <a:endParaRPr lang="ru-RU"/>
        </a:p>
      </dgm:t>
    </dgm:pt>
    <dgm:pt modelId="{2F0884A4-3612-4DEA-BA49-81675A2A828A}" type="pres">
      <dgm:prSet presAssocID="{14A8B1EF-77AA-474A-8A51-7B38773A3962}" presName="negativeSpace" presStyleCnt="0"/>
      <dgm:spPr/>
    </dgm:pt>
    <dgm:pt modelId="{000454F2-0AFB-40D4-AE79-99E37DA65689}" type="pres">
      <dgm:prSet presAssocID="{14A8B1EF-77AA-474A-8A51-7B38773A3962}" presName="childText" presStyleLbl="conFgAcc1" presStyleIdx="3" presStyleCnt="6">
        <dgm:presLayoutVars>
          <dgm:bulletEnabled val="1"/>
        </dgm:presLayoutVars>
      </dgm:prSet>
      <dgm:spPr/>
    </dgm:pt>
    <dgm:pt modelId="{5C5B7986-2337-4A8B-A182-A889A793AC23}" type="pres">
      <dgm:prSet presAssocID="{8A854793-A046-49D4-B3F0-06E2EBD19B57}" presName="spaceBetweenRectangles" presStyleCnt="0"/>
      <dgm:spPr/>
    </dgm:pt>
    <dgm:pt modelId="{146B5A27-3D09-45CD-9865-7F695B09C93B}" type="pres">
      <dgm:prSet presAssocID="{221FAF4F-8F7C-4B49-A404-9A54531D14E3}" presName="parentLin" presStyleCnt="0"/>
      <dgm:spPr/>
    </dgm:pt>
    <dgm:pt modelId="{1831829D-37BE-4EEB-A97E-5986516DF217}" type="pres">
      <dgm:prSet presAssocID="{221FAF4F-8F7C-4B49-A404-9A54531D14E3}" presName="parentLeftMargin" presStyleLbl="node1" presStyleIdx="3" presStyleCnt="6"/>
      <dgm:spPr/>
      <dgm:t>
        <a:bodyPr/>
        <a:lstStyle/>
        <a:p>
          <a:endParaRPr lang="ru-RU"/>
        </a:p>
      </dgm:t>
    </dgm:pt>
    <dgm:pt modelId="{ADEAF30B-21E5-42BA-AD4A-D65D92EAB59A}" type="pres">
      <dgm:prSet presAssocID="{221FAF4F-8F7C-4B49-A404-9A54531D14E3}" presName="parentText" presStyleLbl="node1" presStyleIdx="4" presStyleCnt="6" custScaleX="142857" custScaleY="144837">
        <dgm:presLayoutVars>
          <dgm:chMax val="0"/>
          <dgm:bulletEnabled val="1"/>
        </dgm:presLayoutVars>
      </dgm:prSet>
      <dgm:spPr/>
      <dgm:t>
        <a:bodyPr/>
        <a:lstStyle/>
        <a:p>
          <a:endParaRPr lang="ru-RU"/>
        </a:p>
      </dgm:t>
    </dgm:pt>
    <dgm:pt modelId="{C8E76E00-E832-4048-B7C8-3336FB4653D8}" type="pres">
      <dgm:prSet presAssocID="{221FAF4F-8F7C-4B49-A404-9A54531D14E3}" presName="negativeSpace" presStyleCnt="0"/>
      <dgm:spPr/>
    </dgm:pt>
    <dgm:pt modelId="{366FF53C-D5BD-4E1C-A7E8-9712C9AD79C1}" type="pres">
      <dgm:prSet presAssocID="{221FAF4F-8F7C-4B49-A404-9A54531D14E3}" presName="childText" presStyleLbl="conFgAcc1" presStyleIdx="4" presStyleCnt="6">
        <dgm:presLayoutVars>
          <dgm:bulletEnabled val="1"/>
        </dgm:presLayoutVars>
      </dgm:prSet>
      <dgm:spPr/>
    </dgm:pt>
    <dgm:pt modelId="{E97A257E-CC89-4163-92A9-ED1A59AF54CD}" type="pres">
      <dgm:prSet presAssocID="{4FEF1FCA-02A1-414D-80CD-96D5063E792A}" presName="spaceBetweenRectangles" presStyleCnt="0"/>
      <dgm:spPr/>
    </dgm:pt>
    <dgm:pt modelId="{453EA4BE-D3C9-4C70-A13E-CB77BE9C3D88}" type="pres">
      <dgm:prSet presAssocID="{78916535-4C32-45B8-9CB3-B4064A6C1D65}" presName="parentLin" presStyleCnt="0"/>
      <dgm:spPr/>
    </dgm:pt>
    <dgm:pt modelId="{3D6B7B6C-984A-4C38-BCC7-2A0AD31D74EC}" type="pres">
      <dgm:prSet presAssocID="{78916535-4C32-45B8-9CB3-B4064A6C1D65}" presName="parentLeftMargin" presStyleLbl="node1" presStyleIdx="4" presStyleCnt="6"/>
      <dgm:spPr/>
      <dgm:t>
        <a:bodyPr/>
        <a:lstStyle/>
        <a:p>
          <a:endParaRPr lang="ru-RU"/>
        </a:p>
      </dgm:t>
    </dgm:pt>
    <dgm:pt modelId="{C1684AC7-3E52-431D-BDDA-3EB8BACE8CE0}" type="pres">
      <dgm:prSet presAssocID="{78916535-4C32-45B8-9CB3-B4064A6C1D65}" presName="parentText" presStyleLbl="node1" presStyleIdx="5" presStyleCnt="6" custScaleX="142857" custScaleY="120912">
        <dgm:presLayoutVars>
          <dgm:chMax val="0"/>
          <dgm:bulletEnabled val="1"/>
        </dgm:presLayoutVars>
      </dgm:prSet>
      <dgm:spPr/>
      <dgm:t>
        <a:bodyPr/>
        <a:lstStyle/>
        <a:p>
          <a:endParaRPr lang="ru-RU"/>
        </a:p>
      </dgm:t>
    </dgm:pt>
    <dgm:pt modelId="{D2D78455-D015-490A-8A9A-BBD6293E8345}" type="pres">
      <dgm:prSet presAssocID="{78916535-4C32-45B8-9CB3-B4064A6C1D65}" presName="negativeSpace" presStyleCnt="0"/>
      <dgm:spPr/>
    </dgm:pt>
    <dgm:pt modelId="{5B65D618-1A05-461D-8290-B366BF7E84EC}" type="pres">
      <dgm:prSet presAssocID="{78916535-4C32-45B8-9CB3-B4064A6C1D65}" presName="childText" presStyleLbl="conFgAcc1" presStyleIdx="5" presStyleCnt="6">
        <dgm:presLayoutVars>
          <dgm:bulletEnabled val="1"/>
        </dgm:presLayoutVars>
      </dgm:prSet>
      <dgm:spPr/>
    </dgm:pt>
  </dgm:ptLst>
  <dgm:cxnLst>
    <dgm:cxn modelId="{BFCF2269-AE18-490F-B2F5-24067D6B1CE7}" type="presOf" srcId="{1C79E555-BD04-43DF-8E86-D1C73886A695}" destId="{0E55C4CD-886D-4458-AF35-8287C4FC4D33}" srcOrd="1" destOrd="0" presId="urn:microsoft.com/office/officeart/2005/8/layout/list1"/>
    <dgm:cxn modelId="{F53B44DA-F03F-4A10-A6FB-3E9AA8339E57}" type="presOf" srcId="{221FAF4F-8F7C-4B49-A404-9A54531D14E3}" destId="{1831829D-37BE-4EEB-A97E-5986516DF217}" srcOrd="0" destOrd="0" presId="urn:microsoft.com/office/officeart/2005/8/layout/list1"/>
    <dgm:cxn modelId="{80E7C303-D5B7-4B5A-8C24-0479519D4094}" srcId="{FBB93A2F-EA3E-4FCE-B605-FBAD8C1FFF64}" destId="{7E8DFB4B-7127-485C-8C42-B8DD1E292051}" srcOrd="0" destOrd="0" parTransId="{351A7691-3B67-4C53-BCAD-3AF2714A71B8}" sibTransId="{F7D5BD01-C90F-42CA-B9A6-8AC2156495D2}"/>
    <dgm:cxn modelId="{E17867C1-E985-4994-AC58-A5FB75EAB56E}" srcId="{FBB93A2F-EA3E-4FCE-B605-FBAD8C1FFF64}" destId="{D19DD0DB-29D1-4C04-AD9E-DCE735E26F69}" srcOrd="1" destOrd="0" parTransId="{1FC93739-7DDC-4D23-8757-8F64A5BE4ABE}" sibTransId="{19F69E13-2952-4CC4-85FD-CE29BC51574C}"/>
    <dgm:cxn modelId="{3ABB081F-99A9-495A-BCBF-750728DE9AF9}" srcId="{FBB93A2F-EA3E-4FCE-B605-FBAD8C1FFF64}" destId="{1C79E555-BD04-43DF-8E86-D1C73886A695}" srcOrd="2" destOrd="0" parTransId="{A59F0084-D749-46CE-B332-BA70503D0FDA}" sibTransId="{05B55D7B-8C0B-4D27-A65A-8898E810BFBB}"/>
    <dgm:cxn modelId="{7774C5D8-AA15-41CE-A83F-91E62294AB06}" srcId="{FBB93A2F-EA3E-4FCE-B605-FBAD8C1FFF64}" destId="{14A8B1EF-77AA-474A-8A51-7B38773A3962}" srcOrd="3" destOrd="0" parTransId="{902853F2-7770-4B1D-8619-FDFFE3F7FFCE}" sibTransId="{8A854793-A046-49D4-B3F0-06E2EBD19B57}"/>
    <dgm:cxn modelId="{AC3D1406-3958-4C6A-B03C-A6F37BB877FC}" type="presOf" srcId="{FBB93A2F-EA3E-4FCE-B605-FBAD8C1FFF64}" destId="{E4022404-2ADE-4E9A-9D79-7A1DF74802EF}" srcOrd="0" destOrd="0" presId="urn:microsoft.com/office/officeart/2005/8/layout/list1"/>
    <dgm:cxn modelId="{8620A3E4-F5FB-4D1E-8ADF-4C65AFD84181}" type="presOf" srcId="{7E8DFB4B-7127-485C-8C42-B8DD1E292051}" destId="{9DD60298-21D1-4967-80A2-A1125C7D9EF0}" srcOrd="1" destOrd="0" presId="urn:microsoft.com/office/officeart/2005/8/layout/list1"/>
    <dgm:cxn modelId="{3499F7A0-BF1E-4649-8FA1-D65A2E4A62C9}" type="presOf" srcId="{14A8B1EF-77AA-474A-8A51-7B38773A3962}" destId="{47193A57-D10C-4C6F-8ECB-E3957B25E8EC}" srcOrd="1" destOrd="0" presId="urn:microsoft.com/office/officeart/2005/8/layout/list1"/>
    <dgm:cxn modelId="{234FC7A6-5EE3-4272-8541-D75835D5E69F}" type="presOf" srcId="{1C79E555-BD04-43DF-8E86-D1C73886A695}" destId="{12940CD3-3264-4009-8189-85571F910A71}" srcOrd="0" destOrd="0" presId="urn:microsoft.com/office/officeart/2005/8/layout/list1"/>
    <dgm:cxn modelId="{A1D9E605-A1FE-4ACA-82FA-410E59B4B3EB}" type="presOf" srcId="{78916535-4C32-45B8-9CB3-B4064A6C1D65}" destId="{3D6B7B6C-984A-4C38-BCC7-2A0AD31D74EC}" srcOrd="0" destOrd="0" presId="urn:microsoft.com/office/officeart/2005/8/layout/list1"/>
    <dgm:cxn modelId="{B85562F4-8236-4110-AECF-5A31B9EFB5BA}" type="presOf" srcId="{7E8DFB4B-7127-485C-8C42-B8DD1E292051}" destId="{D6022B16-6D25-4838-9203-8D032B6AA50A}" srcOrd="0" destOrd="0" presId="urn:microsoft.com/office/officeart/2005/8/layout/list1"/>
    <dgm:cxn modelId="{CF70D21F-A34A-407D-BEC6-A02E8877AFD2}" type="presOf" srcId="{14A8B1EF-77AA-474A-8A51-7B38773A3962}" destId="{0D0295A7-7BD1-49A1-A0EA-352B0A49C84B}" srcOrd="0" destOrd="0" presId="urn:microsoft.com/office/officeart/2005/8/layout/list1"/>
    <dgm:cxn modelId="{D9D81688-96B8-44FB-8829-B95E1E208F76}" srcId="{FBB93A2F-EA3E-4FCE-B605-FBAD8C1FFF64}" destId="{221FAF4F-8F7C-4B49-A404-9A54531D14E3}" srcOrd="4" destOrd="0" parTransId="{C9B1EFA1-3320-438E-8DBC-C6EB1D26D277}" sibTransId="{4FEF1FCA-02A1-414D-80CD-96D5063E792A}"/>
    <dgm:cxn modelId="{F067C4E0-BC3F-4A97-B2AF-99C3853A320C}" srcId="{FBB93A2F-EA3E-4FCE-B605-FBAD8C1FFF64}" destId="{78916535-4C32-45B8-9CB3-B4064A6C1D65}" srcOrd="5" destOrd="0" parTransId="{0724F11A-6FAC-4246-96D9-E5C4A2B8C34D}" sibTransId="{39E8B212-B11D-43B4-996D-F12D3233E13D}"/>
    <dgm:cxn modelId="{DCD0F20D-1486-4F58-B4FA-7341B0B40777}" type="presOf" srcId="{78916535-4C32-45B8-9CB3-B4064A6C1D65}" destId="{C1684AC7-3E52-431D-BDDA-3EB8BACE8CE0}" srcOrd="1" destOrd="0" presId="urn:microsoft.com/office/officeart/2005/8/layout/list1"/>
    <dgm:cxn modelId="{A8C3A974-01D3-4616-945B-8FCBC305B886}" type="presOf" srcId="{221FAF4F-8F7C-4B49-A404-9A54531D14E3}" destId="{ADEAF30B-21E5-42BA-AD4A-D65D92EAB59A}" srcOrd="1" destOrd="0" presId="urn:microsoft.com/office/officeart/2005/8/layout/list1"/>
    <dgm:cxn modelId="{234B17AC-B9CE-4128-B84C-7178D0C963D1}" type="presOf" srcId="{D19DD0DB-29D1-4C04-AD9E-DCE735E26F69}" destId="{E36C6D78-6260-4BA1-8BE1-84A277B24E1D}" srcOrd="1" destOrd="0" presId="urn:microsoft.com/office/officeart/2005/8/layout/list1"/>
    <dgm:cxn modelId="{17F23CC4-C49D-4CF5-B971-8F0EC79A1004}" type="presOf" srcId="{D19DD0DB-29D1-4C04-AD9E-DCE735E26F69}" destId="{DF54F976-5DC3-4407-9F02-08CA6D069C19}" srcOrd="0" destOrd="0" presId="urn:microsoft.com/office/officeart/2005/8/layout/list1"/>
    <dgm:cxn modelId="{F3826D4F-5D64-453D-8F89-D14AD9442CDC}" type="presParOf" srcId="{E4022404-2ADE-4E9A-9D79-7A1DF74802EF}" destId="{6BB87CD0-07C6-4C6B-B955-584AA2785576}" srcOrd="0" destOrd="0" presId="urn:microsoft.com/office/officeart/2005/8/layout/list1"/>
    <dgm:cxn modelId="{03B8CD61-DD4F-4A6C-8109-241252782ABA}" type="presParOf" srcId="{6BB87CD0-07C6-4C6B-B955-584AA2785576}" destId="{D6022B16-6D25-4838-9203-8D032B6AA50A}" srcOrd="0" destOrd="0" presId="urn:microsoft.com/office/officeart/2005/8/layout/list1"/>
    <dgm:cxn modelId="{87B5E2EB-81FC-41BF-9983-4B7C8671A400}" type="presParOf" srcId="{6BB87CD0-07C6-4C6B-B955-584AA2785576}" destId="{9DD60298-21D1-4967-80A2-A1125C7D9EF0}" srcOrd="1" destOrd="0" presId="urn:microsoft.com/office/officeart/2005/8/layout/list1"/>
    <dgm:cxn modelId="{43D18738-71F1-41EC-B9F1-D43B406920F8}" type="presParOf" srcId="{E4022404-2ADE-4E9A-9D79-7A1DF74802EF}" destId="{537A073B-8502-4B39-9FFB-BC501D36B18E}" srcOrd="1" destOrd="0" presId="urn:microsoft.com/office/officeart/2005/8/layout/list1"/>
    <dgm:cxn modelId="{4EDE657A-8D24-40F6-A77E-BCD98D0EF9FD}" type="presParOf" srcId="{E4022404-2ADE-4E9A-9D79-7A1DF74802EF}" destId="{1B737B67-01C4-430B-8DF0-CACD559DFA4D}" srcOrd="2" destOrd="0" presId="urn:microsoft.com/office/officeart/2005/8/layout/list1"/>
    <dgm:cxn modelId="{D483C72F-64A6-4C46-9832-51666187B3AE}" type="presParOf" srcId="{E4022404-2ADE-4E9A-9D79-7A1DF74802EF}" destId="{B10A077C-EC24-43FB-85F5-C3CBB3C4B87F}" srcOrd="3" destOrd="0" presId="urn:microsoft.com/office/officeart/2005/8/layout/list1"/>
    <dgm:cxn modelId="{B7EE0107-DF3C-4DAE-B4AA-DE1F1D045A57}" type="presParOf" srcId="{E4022404-2ADE-4E9A-9D79-7A1DF74802EF}" destId="{384D1F4B-9F4E-4D4F-B97B-9C1718760500}" srcOrd="4" destOrd="0" presId="urn:microsoft.com/office/officeart/2005/8/layout/list1"/>
    <dgm:cxn modelId="{CB1EE767-CFD7-4172-93DE-D8472F2A52E4}" type="presParOf" srcId="{384D1F4B-9F4E-4D4F-B97B-9C1718760500}" destId="{DF54F976-5DC3-4407-9F02-08CA6D069C19}" srcOrd="0" destOrd="0" presId="urn:microsoft.com/office/officeart/2005/8/layout/list1"/>
    <dgm:cxn modelId="{691685D0-703D-4CE1-8CE4-9F46AE396889}" type="presParOf" srcId="{384D1F4B-9F4E-4D4F-B97B-9C1718760500}" destId="{E36C6D78-6260-4BA1-8BE1-84A277B24E1D}" srcOrd="1" destOrd="0" presId="urn:microsoft.com/office/officeart/2005/8/layout/list1"/>
    <dgm:cxn modelId="{2E5661E8-7ED5-44EC-9577-10F8AEB1606E}" type="presParOf" srcId="{E4022404-2ADE-4E9A-9D79-7A1DF74802EF}" destId="{0E2432A3-8C19-45C0-A884-6CE6DAD2C74F}" srcOrd="5" destOrd="0" presId="urn:microsoft.com/office/officeart/2005/8/layout/list1"/>
    <dgm:cxn modelId="{676C0FB2-CE55-4075-909B-1C84ADABB869}" type="presParOf" srcId="{E4022404-2ADE-4E9A-9D79-7A1DF74802EF}" destId="{94928148-2C29-4132-802B-F4E53E8C9C67}" srcOrd="6" destOrd="0" presId="urn:microsoft.com/office/officeart/2005/8/layout/list1"/>
    <dgm:cxn modelId="{D3A77B57-54D7-4D41-96AE-9C78BE7CB1AD}" type="presParOf" srcId="{E4022404-2ADE-4E9A-9D79-7A1DF74802EF}" destId="{8E784477-5D50-4AE0-8A21-8E4DC5F97676}" srcOrd="7" destOrd="0" presId="urn:microsoft.com/office/officeart/2005/8/layout/list1"/>
    <dgm:cxn modelId="{3DF59EE8-E539-4D1F-8065-5EE391F4DFCA}" type="presParOf" srcId="{E4022404-2ADE-4E9A-9D79-7A1DF74802EF}" destId="{90A3E254-D602-43ED-99D6-2C29C4B2D066}" srcOrd="8" destOrd="0" presId="urn:microsoft.com/office/officeart/2005/8/layout/list1"/>
    <dgm:cxn modelId="{71B7BAEC-5C20-409E-86AD-814AF340830A}" type="presParOf" srcId="{90A3E254-D602-43ED-99D6-2C29C4B2D066}" destId="{12940CD3-3264-4009-8189-85571F910A71}" srcOrd="0" destOrd="0" presId="urn:microsoft.com/office/officeart/2005/8/layout/list1"/>
    <dgm:cxn modelId="{A8724135-573C-4188-A3A2-2BC5165E5448}" type="presParOf" srcId="{90A3E254-D602-43ED-99D6-2C29C4B2D066}" destId="{0E55C4CD-886D-4458-AF35-8287C4FC4D33}" srcOrd="1" destOrd="0" presId="urn:microsoft.com/office/officeart/2005/8/layout/list1"/>
    <dgm:cxn modelId="{4F629671-7751-4C29-8C38-2D2547967C46}" type="presParOf" srcId="{E4022404-2ADE-4E9A-9D79-7A1DF74802EF}" destId="{0A71F86C-1304-4C3A-A88B-6EAAF2DFD7CA}" srcOrd="9" destOrd="0" presId="urn:microsoft.com/office/officeart/2005/8/layout/list1"/>
    <dgm:cxn modelId="{E556F7B1-458F-49B2-B96D-47882E52E4A6}" type="presParOf" srcId="{E4022404-2ADE-4E9A-9D79-7A1DF74802EF}" destId="{7CC6E1EE-DEE9-4DCA-8047-8767A99C70F0}" srcOrd="10" destOrd="0" presId="urn:microsoft.com/office/officeart/2005/8/layout/list1"/>
    <dgm:cxn modelId="{924162AE-82B6-459F-88F3-F7A11E4DE671}" type="presParOf" srcId="{E4022404-2ADE-4E9A-9D79-7A1DF74802EF}" destId="{6885ABE2-8699-4A22-A3B6-9486D46C7CAF}" srcOrd="11" destOrd="0" presId="urn:microsoft.com/office/officeart/2005/8/layout/list1"/>
    <dgm:cxn modelId="{29CE420B-19D7-40B4-B820-291B0FF4DA7A}" type="presParOf" srcId="{E4022404-2ADE-4E9A-9D79-7A1DF74802EF}" destId="{161934F5-5819-4C38-A574-2DF82F44DAD8}" srcOrd="12" destOrd="0" presId="urn:microsoft.com/office/officeart/2005/8/layout/list1"/>
    <dgm:cxn modelId="{564D0527-14EB-4798-85A3-5790685B0D0A}" type="presParOf" srcId="{161934F5-5819-4C38-A574-2DF82F44DAD8}" destId="{0D0295A7-7BD1-49A1-A0EA-352B0A49C84B}" srcOrd="0" destOrd="0" presId="urn:microsoft.com/office/officeart/2005/8/layout/list1"/>
    <dgm:cxn modelId="{2F1428A8-88C4-4EBD-8901-6DC75CB6B36E}" type="presParOf" srcId="{161934F5-5819-4C38-A574-2DF82F44DAD8}" destId="{47193A57-D10C-4C6F-8ECB-E3957B25E8EC}" srcOrd="1" destOrd="0" presId="urn:microsoft.com/office/officeart/2005/8/layout/list1"/>
    <dgm:cxn modelId="{12ECDF30-D7EC-4F1E-A83D-1CE4E6CC129A}" type="presParOf" srcId="{E4022404-2ADE-4E9A-9D79-7A1DF74802EF}" destId="{2F0884A4-3612-4DEA-BA49-81675A2A828A}" srcOrd="13" destOrd="0" presId="urn:microsoft.com/office/officeart/2005/8/layout/list1"/>
    <dgm:cxn modelId="{CEC7CAED-6F8E-4C62-AA91-BA702231380A}" type="presParOf" srcId="{E4022404-2ADE-4E9A-9D79-7A1DF74802EF}" destId="{000454F2-0AFB-40D4-AE79-99E37DA65689}" srcOrd="14" destOrd="0" presId="urn:microsoft.com/office/officeart/2005/8/layout/list1"/>
    <dgm:cxn modelId="{B27DFDD4-FC43-43F6-8B9F-61F8E36F355D}" type="presParOf" srcId="{E4022404-2ADE-4E9A-9D79-7A1DF74802EF}" destId="{5C5B7986-2337-4A8B-A182-A889A793AC23}" srcOrd="15" destOrd="0" presId="urn:microsoft.com/office/officeart/2005/8/layout/list1"/>
    <dgm:cxn modelId="{FB345C53-6801-433C-A9E3-63E81F77C9B0}" type="presParOf" srcId="{E4022404-2ADE-4E9A-9D79-7A1DF74802EF}" destId="{146B5A27-3D09-45CD-9865-7F695B09C93B}" srcOrd="16" destOrd="0" presId="urn:microsoft.com/office/officeart/2005/8/layout/list1"/>
    <dgm:cxn modelId="{C66227BB-823C-4DB0-A542-09C42BB1DDEC}" type="presParOf" srcId="{146B5A27-3D09-45CD-9865-7F695B09C93B}" destId="{1831829D-37BE-4EEB-A97E-5986516DF217}" srcOrd="0" destOrd="0" presId="urn:microsoft.com/office/officeart/2005/8/layout/list1"/>
    <dgm:cxn modelId="{09B56F84-5B5C-4938-806B-E9F0FFB4DCE4}" type="presParOf" srcId="{146B5A27-3D09-45CD-9865-7F695B09C93B}" destId="{ADEAF30B-21E5-42BA-AD4A-D65D92EAB59A}" srcOrd="1" destOrd="0" presId="urn:microsoft.com/office/officeart/2005/8/layout/list1"/>
    <dgm:cxn modelId="{D52FCCA6-92DA-4076-B85E-3E8384EE6B74}" type="presParOf" srcId="{E4022404-2ADE-4E9A-9D79-7A1DF74802EF}" destId="{C8E76E00-E832-4048-B7C8-3336FB4653D8}" srcOrd="17" destOrd="0" presId="urn:microsoft.com/office/officeart/2005/8/layout/list1"/>
    <dgm:cxn modelId="{E73F1AC6-E345-49B5-AAF7-2C250F47E288}" type="presParOf" srcId="{E4022404-2ADE-4E9A-9D79-7A1DF74802EF}" destId="{366FF53C-D5BD-4E1C-A7E8-9712C9AD79C1}" srcOrd="18" destOrd="0" presId="urn:microsoft.com/office/officeart/2005/8/layout/list1"/>
    <dgm:cxn modelId="{31801A2D-5C15-44FC-BAC9-C8E7614C160B}" type="presParOf" srcId="{E4022404-2ADE-4E9A-9D79-7A1DF74802EF}" destId="{E97A257E-CC89-4163-92A9-ED1A59AF54CD}" srcOrd="19" destOrd="0" presId="urn:microsoft.com/office/officeart/2005/8/layout/list1"/>
    <dgm:cxn modelId="{7E236BFB-2CD5-454B-BBE8-3DF7751F6AE8}" type="presParOf" srcId="{E4022404-2ADE-4E9A-9D79-7A1DF74802EF}" destId="{453EA4BE-D3C9-4C70-A13E-CB77BE9C3D88}" srcOrd="20" destOrd="0" presId="urn:microsoft.com/office/officeart/2005/8/layout/list1"/>
    <dgm:cxn modelId="{691630F7-D927-4BDA-8F41-156D274EC927}" type="presParOf" srcId="{453EA4BE-D3C9-4C70-A13E-CB77BE9C3D88}" destId="{3D6B7B6C-984A-4C38-BCC7-2A0AD31D74EC}" srcOrd="0" destOrd="0" presId="urn:microsoft.com/office/officeart/2005/8/layout/list1"/>
    <dgm:cxn modelId="{87DEDCB6-C0FB-4677-B530-6B87B3323933}" type="presParOf" srcId="{453EA4BE-D3C9-4C70-A13E-CB77BE9C3D88}" destId="{C1684AC7-3E52-431D-BDDA-3EB8BACE8CE0}" srcOrd="1" destOrd="0" presId="urn:microsoft.com/office/officeart/2005/8/layout/list1"/>
    <dgm:cxn modelId="{7D716361-2FB2-4BE2-84C0-C42CADD1997C}" type="presParOf" srcId="{E4022404-2ADE-4E9A-9D79-7A1DF74802EF}" destId="{D2D78455-D015-490A-8A9A-BBD6293E8345}" srcOrd="21" destOrd="0" presId="urn:microsoft.com/office/officeart/2005/8/layout/list1"/>
    <dgm:cxn modelId="{1B0E8B8C-7482-48D8-A8EC-DDDECA403970}" type="presParOf" srcId="{E4022404-2ADE-4E9A-9D79-7A1DF74802EF}" destId="{5B65D618-1A05-461D-8290-B366BF7E84EC}"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99C436-B298-4A59-A08A-62180D821DE9}"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ru-RU"/>
        </a:p>
      </dgm:t>
    </dgm:pt>
    <dgm:pt modelId="{AED119E6-2654-46A6-A33C-80ADC72B0085}">
      <dgm:prSet phldrT="[Текст]" custT="1"/>
      <dgm:spPr/>
      <dgm:t>
        <a:bodyPr/>
        <a:lstStyle/>
        <a:p>
          <a:r>
            <a:rPr lang="uk-UA" sz="1600" b="1" dirty="0" smtClean="0"/>
            <a:t>Залежно від характеру організаційних зв’язків контролюючого та підконтрольного суб’єктів</a:t>
          </a:r>
          <a:r>
            <a:rPr lang="uk-UA" sz="1600" dirty="0" smtClean="0"/>
            <a:t> виділяють </a:t>
          </a:r>
          <a:r>
            <a:rPr lang="uk-UA" sz="1600" b="1" dirty="0" smtClean="0"/>
            <a:t>внутрішній контроль та зовнішній</a:t>
          </a:r>
          <a:r>
            <a:rPr lang="uk-UA" sz="1600" dirty="0" smtClean="0"/>
            <a:t>. </a:t>
          </a:r>
          <a:r>
            <a:rPr lang="uk-UA" sz="1600" b="1" dirty="0" smtClean="0"/>
            <a:t>Внутрішній контроль</a:t>
          </a:r>
          <a:r>
            <a:rPr lang="uk-UA" sz="1600" dirty="0" smtClean="0"/>
            <a:t> здійснюється в межах організаційної підпорядкованості суб’єктів, які здійснюють контроль та суб’єктів чия діяльність перевіряється. Внутрішній контроль здійснюється самими органами публічної адміністрації і відіграє важливу роль у зміцненні законності виконавської дисципліни, підвищенні рівня організованості і порядку в сфері публічного управління. Основними об'єктами такого контролю слід вважати діяльність щодо забезпечення;</a:t>
          </a:r>
          <a:endParaRPr lang="ru-RU" sz="1600" dirty="0"/>
        </a:p>
      </dgm:t>
    </dgm:pt>
    <dgm:pt modelId="{E703CD5C-806E-43B3-A452-D05387F43377}" type="parTrans" cxnId="{92485466-EDCD-4DDF-A8CC-6633DC0EFF71}">
      <dgm:prSet/>
      <dgm:spPr/>
      <dgm:t>
        <a:bodyPr/>
        <a:lstStyle/>
        <a:p>
          <a:endParaRPr lang="ru-RU"/>
        </a:p>
      </dgm:t>
    </dgm:pt>
    <dgm:pt modelId="{BD567890-99D4-4B0B-95A1-784877EA2E95}" type="sibTrans" cxnId="{92485466-EDCD-4DDF-A8CC-6633DC0EFF71}">
      <dgm:prSet/>
      <dgm:spPr/>
      <dgm:t>
        <a:bodyPr/>
        <a:lstStyle/>
        <a:p>
          <a:endParaRPr lang="ru-RU"/>
        </a:p>
      </dgm:t>
    </dgm:pt>
    <dgm:pt modelId="{5CBCA277-E302-4E95-AD39-AE4B9215E85D}">
      <dgm:prSet phldrT="[Текст]" custT="1"/>
      <dgm:spPr/>
      <dgm:t>
        <a:bodyPr/>
        <a:lstStyle/>
        <a:p>
          <a:r>
            <a:rPr lang="uk-UA" sz="1800" dirty="0" smtClean="0"/>
            <a:t>реалізації прав і свобод громадян;</a:t>
          </a:r>
          <a:endParaRPr lang="ru-RU" sz="1800" dirty="0"/>
        </a:p>
      </dgm:t>
    </dgm:pt>
    <dgm:pt modelId="{7107E8E1-5E68-42E5-BAB6-DCD5D8D03B24}" type="parTrans" cxnId="{C497FB9A-60A7-4DBF-8193-2B3D9D74EFB4}">
      <dgm:prSet/>
      <dgm:spPr/>
      <dgm:t>
        <a:bodyPr/>
        <a:lstStyle/>
        <a:p>
          <a:endParaRPr lang="ru-RU"/>
        </a:p>
      </dgm:t>
    </dgm:pt>
    <dgm:pt modelId="{5E76765D-A5BB-462E-B464-DEAD1E684CAE}" type="sibTrans" cxnId="{C497FB9A-60A7-4DBF-8193-2B3D9D74EFB4}">
      <dgm:prSet/>
      <dgm:spPr/>
      <dgm:t>
        <a:bodyPr/>
        <a:lstStyle/>
        <a:p>
          <a:endParaRPr lang="ru-RU"/>
        </a:p>
      </dgm:t>
    </dgm:pt>
    <dgm:pt modelId="{99CB8D70-3F9A-4B38-8D39-A8B6B6948520}">
      <dgm:prSet phldrT="[Текст]" custT="1"/>
      <dgm:spPr/>
      <dgm:t>
        <a:bodyPr/>
        <a:lstStyle/>
        <a:p>
          <a:r>
            <a:rPr lang="uk-UA" sz="1800" dirty="0" smtClean="0"/>
            <a:t>надання управлінських послуг органами виконавчої влади, їх посадовими особами;</a:t>
          </a:r>
          <a:endParaRPr lang="ru-RU" sz="1800" dirty="0"/>
        </a:p>
      </dgm:t>
    </dgm:pt>
    <dgm:pt modelId="{3CBA7A2B-AAC0-41C7-8791-3441F576C1CD}" type="parTrans" cxnId="{53765A04-C069-4C59-8FEA-40A909BE224F}">
      <dgm:prSet/>
      <dgm:spPr/>
      <dgm:t>
        <a:bodyPr/>
        <a:lstStyle/>
        <a:p>
          <a:endParaRPr lang="ru-RU"/>
        </a:p>
      </dgm:t>
    </dgm:pt>
    <dgm:pt modelId="{537589DD-8EBF-4C0A-82B0-607452D600BC}" type="sibTrans" cxnId="{53765A04-C069-4C59-8FEA-40A909BE224F}">
      <dgm:prSet/>
      <dgm:spPr/>
      <dgm:t>
        <a:bodyPr/>
        <a:lstStyle/>
        <a:p>
          <a:endParaRPr lang="ru-RU"/>
        </a:p>
      </dgm:t>
    </dgm:pt>
    <dgm:pt modelId="{69547E07-0904-4E45-AD1C-8945A2C1821D}">
      <dgm:prSet phldrT="[Текст]" custT="1"/>
      <dgm:spPr/>
      <dgm:t>
        <a:bodyPr/>
        <a:lstStyle/>
        <a:p>
          <a:r>
            <a:rPr lang="uk-UA" sz="1800" dirty="0" smtClean="0"/>
            <a:t>відповідності фактичної діяльності органів публічної адміністрації нормативно визначеному обсягу їх повноважень;</a:t>
          </a:r>
          <a:endParaRPr lang="ru-RU" sz="1800" dirty="0"/>
        </a:p>
      </dgm:t>
    </dgm:pt>
    <dgm:pt modelId="{E7A48F09-B96A-4BBB-A8EF-2C9E70F092AF}" type="parTrans" cxnId="{63E6B1BC-A05B-482D-9B7B-FA018AD461EE}">
      <dgm:prSet/>
      <dgm:spPr/>
      <dgm:t>
        <a:bodyPr/>
        <a:lstStyle/>
        <a:p>
          <a:endParaRPr lang="ru-RU"/>
        </a:p>
      </dgm:t>
    </dgm:pt>
    <dgm:pt modelId="{6B8EA68E-685B-4567-AB5D-B37E3EA27292}" type="sibTrans" cxnId="{63E6B1BC-A05B-482D-9B7B-FA018AD461EE}">
      <dgm:prSet/>
      <dgm:spPr/>
      <dgm:t>
        <a:bodyPr/>
        <a:lstStyle/>
        <a:p>
          <a:endParaRPr lang="ru-RU"/>
        </a:p>
      </dgm:t>
    </dgm:pt>
    <dgm:pt modelId="{508D29AE-A110-47D1-B5DC-EEC0E390B149}">
      <dgm:prSet phldrT="[Текст]" custT="1"/>
      <dgm:spPr/>
      <dgm:t>
        <a:bodyPr/>
        <a:lstStyle/>
        <a:p>
          <a:r>
            <a:rPr lang="uk-UA" sz="1800" dirty="0" smtClean="0"/>
            <a:t>дотримання в діяльності згаданих органів вимог норм чинного законодавства.</a:t>
          </a:r>
          <a:endParaRPr lang="ru-RU" sz="1800" dirty="0"/>
        </a:p>
      </dgm:t>
    </dgm:pt>
    <dgm:pt modelId="{FC6738F4-0BC9-41BC-90B1-35E77D3B8904}" type="parTrans" cxnId="{D7D023F6-5CD7-4D5C-BE01-9EE5FF696EA3}">
      <dgm:prSet/>
      <dgm:spPr/>
      <dgm:t>
        <a:bodyPr/>
        <a:lstStyle/>
        <a:p>
          <a:endParaRPr lang="ru-RU"/>
        </a:p>
      </dgm:t>
    </dgm:pt>
    <dgm:pt modelId="{18773FF0-587D-45E3-BE4B-2B6F66D3C035}" type="sibTrans" cxnId="{D7D023F6-5CD7-4D5C-BE01-9EE5FF696EA3}">
      <dgm:prSet/>
      <dgm:spPr/>
      <dgm:t>
        <a:bodyPr/>
        <a:lstStyle/>
        <a:p>
          <a:endParaRPr lang="ru-RU"/>
        </a:p>
      </dgm:t>
    </dgm:pt>
    <dgm:pt modelId="{A52F7DFA-3FDA-4FA8-B0CD-16460ECEDF61}" type="pres">
      <dgm:prSet presAssocID="{0399C436-B298-4A59-A08A-62180D821DE9}" presName="linear" presStyleCnt="0">
        <dgm:presLayoutVars>
          <dgm:animLvl val="lvl"/>
          <dgm:resizeHandles val="exact"/>
        </dgm:presLayoutVars>
      </dgm:prSet>
      <dgm:spPr/>
      <dgm:t>
        <a:bodyPr/>
        <a:lstStyle/>
        <a:p>
          <a:endParaRPr lang="ru-RU"/>
        </a:p>
      </dgm:t>
    </dgm:pt>
    <dgm:pt modelId="{E01B99E3-53AD-413E-9005-D5386D24C39B}" type="pres">
      <dgm:prSet presAssocID="{AED119E6-2654-46A6-A33C-80ADC72B0085}" presName="parentText" presStyleLbl="node1" presStyleIdx="0" presStyleCnt="1">
        <dgm:presLayoutVars>
          <dgm:chMax val="0"/>
          <dgm:bulletEnabled val="1"/>
        </dgm:presLayoutVars>
      </dgm:prSet>
      <dgm:spPr/>
      <dgm:t>
        <a:bodyPr/>
        <a:lstStyle/>
        <a:p>
          <a:endParaRPr lang="ru-RU"/>
        </a:p>
      </dgm:t>
    </dgm:pt>
    <dgm:pt modelId="{1FF9FC56-99B9-49EF-877A-E6F1D25F41AE}" type="pres">
      <dgm:prSet presAssocID="{AED119E6-2654-46A6-A33C-80ADC72B0085}" presName="childText" presStyleLbl="revTx" presStyleIdx="0" presStyleCnt="1" custScaleY="133622">
        <dgm:presLayoutVars>
          <dgm:bulletEnabled val="1"/>
        </dgm:presLayoutVars>
      </dgm:prSet>
      <dgm:spPr/>
      <dgm:t>
        <a:bodyPr/>
        <a:lstStyle/>
        <a:p>
          <a:endParaRPr lang="ru-RU"/>
        </a:p>
      </dgm:t>
    </dgm:pt>
  </dgm:ptLst>
  <dgm:cxnLst>
    <dgm:cxn modelId="{D7D023F6-5CD7-4D5C-BE01-9EE5FF696EA3}" srcId="{AED119E6-2654-46A6-A33C-80ADC72B0085}" destId="{508D29AE-A110-47D1-B5DC-EEC0E390B149}" srcOrd="3" destOrd="0" parTransId="{FC6738F4-0BC9-41BC-90B1-35E77D3B8904}" sibTransId="{18773FF0-587D-45E3-BE4B-2B6F66D3C035}"/>
    <dgm:cxn modelId="{ACC29B1D-9440-4277-8374-5C2CD1DB8A1D}" type="presOf" srcId="{5CBCA277-E302-4E95-AD39-AE4B9215E85D}" destId="{1FF9FC56-99B9-49EF-877A-E6F1D25F41AE}" srcOrd="0" destOrd="0" presId="urn:microsoft.com/office/officeart/2005/8/layout/vList2"/>
    <dgm:cxn modelId="{98E97241-C101-47C8-BC83-C10B9BA7E1E5}" type="presOf" srcId="{0399C436-B298-4A59-A08A-62180D821DE9}" destId="{A52F7DFA-3FDA-4FA8-B0CD-16460ECEDF61}" srcOrd="0" destOrd="0" presId="urn:microsoft.com/office/officeart/2005/8/layout/vList2"/>
    <dgm:cxn modelId="{03ED4405-2758-4FB2-98F7-11ABB5E972D2}" type="presOf" srcId="{508D29AE-A110-47D1-B5DC-EEC0E390B149}" destId="{1FF9FC56-99B9-49EF-877A-E6F1D25F41AE}" srcOrd="0" destOrd="3" presId="urn:microsoft.com/office/officeart/2005/8/layout/vList2"/>
    <dgm:cxn modelId="{61AC451C-935E-49D1-A34B-9776F81C7865}" type="presOf" srcId="{AED119E6-2654-46A6-A33C-80ADC72B0085}" destId="{E01B99E3-53AD-413E-9005-D5386D24C39B}" srcOrd="0" destOrd="0" presId="urn:microsoft.com/office/officeart/2005/8/layout/vList2"/>
    <dgm:cxn modelId="{63E6B1BC-A05B-482D-9B7B-FA018AD461EE}" srcId="{AED119E6-2654-46A6-A33C-80ADC72B0085}" destId="{69547E07-0904-4E45-AD1C-8945A2C1821D}" srcOrd="2" destOrd="0" parTransId="{E7A48F09-B96A-4BBB-A8EF-2C9E70F092AF}" sibTransId="{6B8EA68E-685B-4567-AB5D-B37E3EA27292}"/>
    <dgm:cxn modelId="{53765A04-C069-4C59-8FEA-40A909BE224F}" srcId="{AED119E6-2654-46A6-A33C-80ADC72B0085}" destId="{99CB8D70-3F9A-4B38-8D39-A8B6B6948520}" srcOrd="1" destOrd="0" parTransId="{3CBA7A2B-AAC0-41C7-8791-3441F576C1CD}" sibTransId="{537589DD-8EBF-4C0A-82B0-607452D600BC}"/>
    <dgm:cxn modelId="{C497FB9A-60A7-4DBF-8193-2B3D9D74EFB4}" srcId="{AED119E6-2654-46A6-A33C-80ADC72B0085}" destId="{5CBCA277-E302-4E95-AD39-AE4B9215E85D}" srcOrd="0" destOrd="0" parTransId="{7107E8E1-5E68-42E5-BAB6-DCD5D8D03B24}" sibTransId="{5E76765D-A5BB-462E-B464-DEAD1E684CAE}"/>
    <dgm:cxn modelId="{39D4B561-3998-4FAC-B4BF-12570C7101F4}" type="presOf" srcId="{69547E07-0904-4E45-AD1C-8945A2C1821D}" destId="{1FF9FC56-99B9-49EF-877A-E6F1D25F41AE}" srcOrd="0" destOrd="2" presId="urn:microsoft.com/office/officeart/2005/8/layout/vList2"/>
    <dgm:cxn modelId="{0953A536-5EE5-4475-8EA1-ECD02E836EAA}" type="presOf" srcId="{99CB8D70-3F9A-4B38-8D39-A8B6B6948520}" destId="{1FF9FC56-99B9-49EF-877A-E6F1D25F41AE}" srcOrd="0" destOrd="1" presId="urn:microsoft.com/office/officeart/2005/8/layout/vList2"/>
    <dgm:cxn modelId="{92485466-EDCD-4DDF-A8CC-6633DC0EFF71}" srcId="{0399C436-B298-4A59-A08A-62180D821DE9}" destId="{AED119E6-2654-46A6-A33C-80ADC72B0085}" srcOrd="0" destOrd="0" parTransId="{E703CD5C-806E-43B3-A452-D05387F43377}" sibTransId="{BD567890-99D4-4B0B-95A1-784877EA2E95}"/>
    <dgm:cxn modelId="{20C82D6C-B638-49F2-A67C-23EAA75BD20D}" type="presParOf" srcId="{A52F7DFA-3FDA-4FA8-B0CD-16460ECEDF61}" destId="{E01B99E3-53AD-413E-9005-D5386D24C39B}" srcOrd="0" destOrd="0" presId="urn:microsoft.com/office/officeart/2005/8/layout/vList2"/>
    <dgm:cxn modelId="{052C0F21-F58F-4198-B467-908D43E4E936}" type="presParOf" srcId="{A52F7DFA-3FDA-4FA8-B0CD-16460ECEDF61}" destId="{1FF9FC56-99B9-49EF-877A-E6F1D25F41AE}"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0DEAE5-6C05-45FE-B5BB-A0A8E45A5549}">
      <dsp:nvSpPr>
        <dsp:cNvPr id="0" name=""/>
        <dsp:cNvSpPr/>
      </dsp:nvSpPr>
      <dsp:spPr>
        <a:xfrm rot="5400000">
          <a:off x="-204602" y="209100"/>
          <a:ext cx="1364015" cy="954811"/>
        </a:xfrm>
        <a:prstGeom prst="chevron">
          <a:avLst/>
        </a:prstGeom>
        <a:solidFill>
          <a:schemeClr val="accent4">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ru-RU" sz="1000" b="1" kern="1200" dirty="0" err="1" smtClean="0">
              <a:solidFill>
                <a:schemeClr val="tx1"/>
              </a:solidFill>
            </a:rPr>
            <a:t>Законність</a:t>
          </a:r>
          <a:r>
            <a:rPr lang="ru-RU" sz="1000" b="1" kern="1200" dirty="0" smtClean="0">
              <a:solidFill>
                <a:schemeClr val="tx1"/>
              </a:solidFill>
            </a:rPr>
            <a:t> </a:t>
          </a:r>
          <a:r>
            <a:rPr lang="uk-UA" sz="1000" b="1" kern="1200" dirty="0" smtClean="0">
              <a:solidFill>
                <a:schemeClr val="tx1"/>
              </a:solidFill>
            </a:rPr>
            <a:t>як принцип</a:t>
          </a:r>
          <a:r>
            <a:rPr lang="uk-UA" sz="1000" kern="1200" dirty="0" smtClean="0">
              <a:solidFill>
                <a:schemeClr val="tx1"/>
              </a:solidFill>
            </a:rPr>
            <a:t> </a:t>
          </a:r>
          <a:r>
            <a:rPr lang="uk-UA" sz="1000" b="1" kern="1200" dirty="0" smtClean="0">
              <a:solidFill>
                <a:schemeClr val="tx1"/>
              </a:solidFill>
            </a:rPr>
            <a:t>здійснення публічною адміністрацією владних повноважень</a:t>
          </a:r>
          <a:r>
            <a:rPr lang="uk-UA" sz="1000" kern="1200" dirty="0" smtClean="0">
              <a:solidFill>
                <a:schemeClr val="tx1"/>
              </a:solidFill>
            </a:rPr>
            <a:t> означає:</a:t>
          </a:r>
          <a:endParaRPr lang="ru-RU" sz="1000" kern="1200" dirty="0">
            <a:solidFill>
              <a:schemeClr val="tx1"/>
            </a:solidFill>
          </a:endParaRPr>
        </a:p>
      </dsp:txBody>
      <dsp:txXfrm rot="5400000">
        <a:off x="-204602" y="209100"/>
        <a:ext cx="1364015" cy="954811"/>
      </dsp:txXfrm>
    </dsp:sp>
    <dsp:sp modelId="{62B089B7-CB9E-4295-86F3-1AFD88EC1BBC}">
      <dsp:nvSpPr>
        <dsp:cNvPr id="0" name=""/>
        <dsp:cNvSpPr/>
      </dsp:nvSpPr>
      <dsp:spPr>
        <a:xfrm rot="5400000">
          <a:off x="4415367" y="-3456057"/>
          <a:ext cx="887076" cy="7808188"/>
        </a:xfrm>
        <a:prstGeom prst="round2SameRect">
          <a:avLst/>
        </a:prstGeom>
        <a:solidFill>
          <a:schemeClr val="lt1">
            <a:alpha val="90000"/>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kern="1200" dirty="0" smtClean="0">
              <a:solidFill>
                <a:schemeClr val="tx1"/>
              </a:solidFill>
            </a:rPr>
            <a:t>вимогу законодавчого закріплення компетенції владних структур, </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uk-UA" sz="1200" kern="1200" dirty="0" smtClean="0">
              <a:solidFill>
                <a:schemeClr val="tx1"/>
              </a:solidFill>
            </a:rPr>
            <a:t>ухвалення рішень у межах компетенції та на підставі </a:t>
          </a:r>
          <a:r>
            <a:rPr lang="uk-UA" sz="1200" i="1" kern="1200" dirty="0" smtClean="0">
              <a:solidFill>
                <a:schemeClr val="tx1"/>
              </a:solidFill>
            </a:rPr>
            <a:t>закону,</a:t>
          </a:r>
          <a:r>
            <a:rPr lang="uk-UA" sz="1200" kern="1200" dirty="0" smtClean="0">
              <a:solidFill>
                <a:schemeClr val="tx1"/>
              </a:solidFill>
            </a:rPr>
            <a:t> </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uk-UA" sz="1200" kern="1200" dirty="0" smtClean="0">
              <a:solidFill>
                <a:schemeClr val="tx1"/>
              </a:solidFill>
            </a:rPr>
            <a:t>дотримання у діяльності суб’єктів владних повноважень конституційних прав і свобод людини;</a:t>
          </a:r>
          <a:r>
            <a:rPr lang="ru-RU" sz="1200" kern="1200" dirty="0" smtClean="0">
              <a:solidFill>
                <a:schemeClr val="tx1"/>
              </a:solidFill>
            </a:rPr>
            <a:t> </a:t>
          </a:r>
          <a:endParaRPr lang="ru-RU" sz="1200" kern="1200" dirty="0">
            <a:solidFill>
              <a:schemeClr val="tx1"/>
            </a:solidFill>
          </a:endParaRPr>
        </a:p>
      </dsp:txBody>
      <dsp:txXfrm rot="5400000">
        <a:off x="4415367" y="-3456057"/>
        <a:ext cx="887076" cy="7808188"/>
      </dsp:txXfrm>
    </dsp:sp>
    <dsp:sp modelId="{36044E90-8324-492A-BE7B-BA4FA357E2ED}">
      <dsp:nvSpPr>
        <dsp:cNvPr id="0" name=""/>
        <dsp:cNvSpPr/>
      </dsp:nvSpPr>
      <dsp:spPr>
        <a:xfrm rot="5400000">
          <a:off x="-204602" y="1427829"/>
          <a:ext cx="1364015" cy="954811"/>
        </a:xfrm>
        <a:prstGeom prst="chevron">
          <a:avLst/>
        </a:prstGeom>
        <a:solidFill>
          <a:schemeClr val="accent4">
            <a:hueOff val="1828538"/>
            <a:satOff val="2482"/>
            <a:lumOff val="4183"/>
            <a:alphaOff val="0"/>
          </a:schemeClr>
        </a:solidFill>
        <a:ln w="11429" cap="flat" cmpd="sng" algn="ctr">
          <a:solidFill>
            <a:schemeClr val="accent4">
              <a:hueOff val="1828538"/>
              <a:satOff val="2482"/>
              <a:lumOff val="4183"/>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ru-RU" sz="1100" b="1" kern="1200" dirty="0" err="1" smtClean="0">
              <a:solidFill>
                <a:schemeClr val="tx1"/>
              </a:solidFill>
            </a:rPr>
            <a:t>Законність</a:t>
          </a:r>
          <a:r>
            <a:rPr lang="ru-RU" sz="1100" b="1" kern="1200" dirty="0" smtClean="0">
              <a:solidFill>
                <a:schemeClr val="tx1"/>
              </a:solidFill>
            </a:rPr>
            <a:t> </a:t>
          </a:r>
          <a:r>
            <a:rPr lang="uk-UA" sz="1100" b="1" kern="1200" dirty="0" smtClean="0">
              <a:solidFill>
                <a:schemeClr val="tx1"/>
              </a:solidFill>
            </a:rPr>
            <a:t>як принцип поведінки фізичних осіб у сфері права</a:t>
          </a:r>
          <a:r>
            <a:rPr lang="uk-UA" sz="1100" kern="1200" dirty="0" smtClean="0">
              <a:solidFill>
                <a:schemeClr val="tx1"/>
              </a:solidFill>
            </a:rPr>
            <a:t> , це </a:t>
          </a:r>
          <a:r>
            <a:rPr lang="uk-UA" sz="1100" kern="1200" dirty="0" smtClean="0"/>
            <a:t>- </a:t>
          </a:r>
          <a:endParaRPr lang="ru-RU" sz="1100" kern="1200" dirty="0"/>
        </a:p>
      </dsp:txBody>
      <dsp:txXfrm rot="5400000">
        <a:off x="-204602" y="1427829"/>
        <a:ext cx="1364015" cy="954811"/>
      </dsp:txXfrm>
    </dsp:sp>
    <dsp:sp modelId="{1A9D3BAB-FD32-4D02-90C7-9D2CF7C8EA13}">
      <dsp:nvSpPr>
        <dsp:cNvPr id="0" name=""/>
        <dsp:cNvSpPr/>
      </dsp:nvSpPr>
      <dsp:spPr>
        <a:xfrm rot="5400000">
          <a:off x="4415600" y="-2237561"/>
          <a:ext cx="886610" cy="7808188"/>
        </a:xfrm>
        <a:prstGeom prst="round2SameRect">
          <a:avLst/>
        </a:prstGeom>
        <a:solidFill>
          <a:schemeClr val="lt1">
            <a:alpha val="90000"/>
            <a:hueOff val="0"/>
            <a:satOff val="0"/>
            <a:lumOff val="0"/>
            <a:alphaOff val="0"/>
          </a:schemeClr>
        </a:solidFill>
        <a:ln w="11429" cap="flat" cmpd="sng" algn="ctr">
          <a:solidFill>
            <a:schemeClr val="accent4">
              <a:hueOff val="1828538"/>
              <a:satOff val="2482"/>
              <a:lumOff val="4183"/>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kern="1200" dirty="0" smtClean="0"/>
            <a:t>реальна можливість здійснення суб'єктом права наданих йому прав за умови неухильного виконання покладених на нього обов'язків,</a:t>
          </a:r>
          <a:endParaRPr lang="ru-RU" sz="1200" kern="1200" dirty="0"/>
        </a:p>
        <a:p>
          <a:pPr marL="114300" lvl="1" indent="-114300" algn="l" defTabSz="533400">
            <a:lnSpc>
              <a:spcPct val="90000"/>
            </a:lnSpc>
            <a:spcBef>
              <a:spcPct val="0"/>
            </a:spcBef>
            <a:spcAft>
              <a:spcPct val="15000"/>
            </a:spcAft>
            <a:buChar char="••"/>
          </a:pPr>
          <a:r>
            <a:rPr lang="uk-UA" sz="1200" kern="1200" dirty="0" smtClean="0"/>
            <a:t>конституційне закріплення правового статусу особи; </a:t>
          </a:r>
          <a:endParaRPr lang="ru-RU" sz="1200" kern="1200" dirty="0"/>
        </a:p>
        <a:p>
          <a:pPr marL="114300" lvl="1" indent="-114300" algn="l" defTabSz="533400">
            <a:lnSpc>
              <a:spcPct val="90000"/>
            </a:lnSpc>
            <a:spcBef>
              <a:spcPct val="0"/>
            </a:spcBef>
            <a:spcAft>
              <a:spcPct val="15000"/>
            </a:spcAft>
            <a:buChar char="••"/>
          </a:pPr>
          <a:r>
            <a:rPr lang="uk-UA" sz="1200" kern="1200" dirty="0" smtClean="0"/>
            <a:t>можливість звернутися за судовим захистом власних прав та наявність ефективних засобів юридичної відповідальності;</a:t>
          </a:r>
          <a:r>
            <a:rPr lang="ru-RU" sz="1200" kern="1200" dirty="0" smtClean="0"/>
            <a:t> </a:t>
          </a:r>
          <a:endParaRPr lang="ru-RU" sz="1200" kern="1200" dirty="0"/>
        </a:p>
      </dsp:txBody>
      <dsp:txXfrm rot="5400000">
        <a:off x="4415600" y="-2237561"/>
        <a:ext cx="886610" cy="7808188"/>
      </dsp:txXfrm>
    </dsp:sp>
    <dsp:sp modelId="{A73E7346-059C-4632-8A24-EADF999180C0}">
      <dsp:nvSpPr>
        <dsp:cNvPr id="0" name=""/>
        <dsp:cNvSpPr/>
      </dsp:nvSpPr>
      <dsp:spPr>
        <a:xfrm rot="5400000">
          <a:off x="-204602" y="2646559"/>
          <a:ext cx="1364015" cy="954811"/>
        </a:xfrm>
        <a:prstGeom prst="chevron">
          <a:avLst/>
        </a:prstGeom>
        <a:solidFill>
          <a:schemeClr val="accent4">
            <a:hueOff val="3657076"/>
            <a:satOff val="4963"/>
            <a:lumOff val="8366"/>
            <a:alphaOff val="0"/>
          </a:schemeClr>
        </a:solidFill>
        <a:ln w="11429" cap="flat" cmpd="sng" algn="ctr">
          <a:solidFill>
            <a:schemeClr val="accent4">
              <a:hueOff val="3657076"/>
              <a:satOff val="4963"/>
              <a:lumOff val="8366"/>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ru-RU" sz="1100" b="1" kern="1200" dirty="0" err="1" smtClean="0">
              <a:solidFill>
                <a:schemeClr val="tx1"/>
              </a:solidFill>
            </a:rPr>
            <a:t>Законність</a:t>
          </a:r>
          <a:r>
            <a:rPr lang="ru-RU" sz="1100" b="1" kern="1200" dirty="0" smtClean="0">
              <a:solidFill>
                <a:schemeClr val="tx1"/>
              </a:solidFill>
            </a:rPr>
            <a:t> </a:t>
          </a:r>
          <a:r>
            <a:rPr lang="uk-UA" sz="1100" b="1" kern="1200" dirty="0" smtClean="0">
              <a:solidFill>
                <a:schemeClr val="tx1"/>
              </a:solidFill>
            </a:rPr>
            <a:t>як принцип побудови системи нормативних актів</a:t>
          </a:r>
          <a:r>
            <a:rPr lang="uk-UA" sz="1100" kern="1200" dirty="0" smtClean="0">
              <a:solidFill>
                <a:schemeClr val="tx1"/>
              </a:solidFill>
            </a:rPr>
            <a:t> </a:t>
          </a:r>
          <a:endParaRPr lang="ru-RU" sz="1100" kern="1200" dirty="0">
            <a:solidFill>
              <a:schemeClr val="tx1"/>
            </a:solidFill>
          </a:endParaRPr>
        </a:p>
      </dsp:txBody>
      <dsp:txXfrm rot="5400000">
        <a:off x="-204602" y="2646559"/>
        <a:ext cx="1364015" cy="954811"/>
      </dsp:txXfrm>
    </dsp:sp>
    <dsp:sp modelId="{635A4CBF-4452-496D-8BD1-E68360E491EC}">
      <dsp:nvSpPr>
        <dsp:cNvPr id="0" name=""/>
        <dsp:cNvSpPr/>
      </dsp:nvSpPr>
      <dsp:spPr>
        <a:xfrm rot="5400000">
          <a:off x="4415600" y="-1018832"/>
          <a:ext cx="886610" cy="7808188"/>
        </a:xfrm>
        <a:prstGeom prst="round2SameRect">
          <a:avLst/>
        </a:prstGeom>
        <a:solidFill>
          <a:schemeClr val="lt1">
            <a:alpha val="90000"/>
            <a:hueOff val="0"/>
            <a:satOff val="0"/>
            <a:lumOff val="0"/>
            <a:alphaOff val="0"/>
          </a:schemeClr>
        </a:solidFill>
        <a:ln w="11429" cap="flat" cmpd="sng" algn="ctr">
          <a:solidFill>
            <a:schemeClr val="accent4">
              <a:hueOff val="3657076"/>
              <a:satOff val="4963"/>
              <a:lumOff val="8366"/>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kern="1200" dirty="0" smtClean="0"/>
            <a:t>ієрархічність цієї системи, </a:t>
          </a:r>
          <a:endParaRPr lang="ru-RU" sz="1200" kern="1200" dirty="0"/>
        </a:p>
        <a:p>
          <a:pPr marL="114300" lvl="1" indent="-114300" algn="l" defTabSz="533400">
            <a:lnSpc>
              <a:spcPct val="90000"/>
            </a:lnSpc>
            <a:spcBef>
              <a:spcPct val="0"/>
            </a:spcBef>
            <a:spcAft>
              <a:spcPct val="15000"/>
            </a:spcAft>
            <a:buChar char="••"/>
          </a:pPr>
          <a:r>
            <a:rPr lang="uk-UA" sz="1200" kern="1200" dirty="0" smtClean="0"/>
            <a:t>відповідність законів і підзаконних актів конституції держави;</a:t>
          </a:r>
          <a:r>
            <a:rPr lang="ru-RU" sz="1200" kern="1200" dirty="0" smtClean="0"/>
            <a:t> </a:t>
          </a:r>
          <a:endParaRPr lang="ru-RU" sz="1200" kern="1200" dirty="0"/>
        </a:p>
      </dsp:txBody>
      <dsp:txXfrm rot="5400000">
        <a:off x="4415600" y="-1018832"/>
        <a:ext cx="886610" cy="7808188"/>
      </dsp:txXfrm>
    </dsp:sp>
    <dsp:sp modelId="{EF17C685-947B-4507-B083-5F0D43799E2B}">
      <dsp:nvSpPr>
        <dsp:cNvPr id="0" name=""/>
        <dsp:cNvSpPr/>
      </dsp:nvSpPr>
      <dsp:spPr>
        <a:xfrm rot="5400000">
          <a:off x="-204602" y="3865288"/>
          <a:ext cx="1364015" cy="954811"/>
        </a:xfrm>
        <a:prstGeom prst="chevron">
          <a:avLst/>
        </a:prstGeom>
        <a:solidFill>
          <a:schemeClr val="accent4">
            <a:hueOff val="5485613"/>
            <a:satOff val="7445"/>
            <a:lumOff val="12549"/>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ru-RU" sz="1100" b="1" kern="1200" dirty="0" err="1" smtClean="0">
              <a:solidFill>
                <a:schemeClr val="tx1"/>
              </a:solidFill>
            </a:rPr>
            <a:t>Законність</a:t>
          </a:r>
          <a:r>
            <a:rPr lang="ru-RU" sz="1100" b="1" kern="1200" dirty="0" smtClean="0">
              <a:solidFill>
                <a:schemeClr val="tx1"/>
              </a:solidFill>
            </a:rPr>
            <a:t> </a:t>
          </a:r>
          <a:r>
            <a:rPr lang="uk-UA" sz="1100" b="1" kern="1200" dirty="0" smtClean="0">
              <a:solidFill>
                <a:schemeClr val="tx1"/>
              </a:solidFill>
            </a:rPr>
            <a:t>як режим соціально-політичного життя</a:t>
          </a:r>
          <a:r>
            <a:rPr lang="uk-UA" sz="1100" kern="1200" dirty="0" smtClean="0">
              <a:solidFill>
                <a:schemeClr val="tx1"/>
              </a:solidFill>
            </a:rPr>
            <a:t> :</a:t>
          </a:r>
          <a:endParaRPr lang="ru-RU" sz="1100" kern="1200" dirty="0">
            <a:solidFill>
              <a:schemeClr val="tx1"/>
            </a:solidFill>
          </a:endParaRPr>
        </a:p>
      </dsp:txBody>
      <dsp:txXfrm rot="5400000">
        <a:off x="-204602" y="3865288"/>
        <a:ext cx="1364015" cy="954811"/>
      </dsp:txXfrm>
    </dsp:sp>
    <dsp:sp modelId="{339DAB51-4414-4C59-AF40-8E802071029C}">
      <dsp:nvSpPr>
        <dsp:cNvPr id="0" name=""/>
        <dsp:cNvSpPr/>
      </dsp:nvSpPr>
      <dsp:spPr>
        <a:xfrm rot="5400000">
          <a:off x="4415600" y="199896"/>
          <a:ext cx="886610" cy="7808188"/>
        </a:xfrm>
        <a:prstGeom prst="round2SameRect">
          <a:avLst/>
        </a:prstGeom>
        <a:solidFill>
          <a:schemeClr val="lt1">
            <a:alpha val="90000"/>
            <a:hueOff val="0"/>
            <a:satOff val="0"/>
            <a:lumOff val="0"/>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uk-UA" sz="1200" kern="1200" dirty="0" smtClean="0"/>
            <a:t>вимога точного і неухильного виконання законів та заснованих на них підзаконних актів усіма суб'єктами права, що визначає реальність писаного права та ступінь його втілення.</a:t>
          </a:r>
          <a:endParaRPr lang="ru-RU" sz="1200" kern="1200" dirty="0"/>
        </a:p>
      </dsp:txBody>
      <dsp:txXfrm rot="5400000">
        <a:off x="4415600" y="199896"/>
        <a:ext cx="886610" cy="780818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38D169-D791-4828-80B5-953A61C28D80}">
      <dsp:nvSpPr>
        <dsp:cNvPr id="0" name=""/>
        <dsp:cNvSpPr/>
      </dsp:nvSpPr>
      <dsp:spPr>
        <a:xfrm>
          <a:off x="0" y="12221"/>
          <a:ext cx="8458200" cy="3002407"/>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b="1" kern="1200" dirty="0" smtClean="0"/>
            <a:t>Залежно від місця суб’єкта (який здійснює контроль) в системі органів публічної адміністрації </a:t>
          </a:r>
          <a:r>
            <a:rPr lang="uk-UA" sz="1800" kern="1200" dirty="0" smtClean="0"/>
            <a:t>виділяють: </a:t>
          </a:r>
          <a:endParaRPr lang="ru-RU" sz="1800" kern="1200" dirty="0"/>
        </a:p>
      </dsp:txBody>
      <dsp:txXfrm>
        <a:off x="0" y="12221"/>
        <a:ext cx="8458200" cy="3002407"/>
      </dsp:txXfrm>
    </dsp:sp>
    <dsp:sp modelId="{09CA4B94-DB69-4741-B809-BDDC7B5CA84E}">
      <dsp:nvSpPr>
        <dsp:cNvPr id="0" name=""/>
        <dsp:cNvSpPr/>
      </dsp:nvSpPr>
      <dsp:spPr>
        <a:xfrm>
          <a:off x="0" y="3014628"/>
          <a:ext cx="8458200" cy="2535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uk-UA" sz="1800" kern="1200" dirty="0" smtClean="0"/>
            <a:t>1) контроль з боку законодавчої влади (парламентський контроль); </a:t>
          </a:r>
          <a:endParaRPr lang="ru-RU" sz="1800" kern="1200" dirty="0"/>
        </a:p>
        <a:p>
          <a:pPr marL="171450" lvl="1" indent="-171450" algn="l" defTabSz="800100">
            <a:lnSpc>
              <a:spcPct val="90000"/>
            </a:lnSpc>
            <a:spcBef>
              <a:spcPct val="0"/>
            </a:spcBef>
            <a:spcAft>
              <a:spcPct val="20000"/>
            </a:spcAft>
            <a:buChar char="••"/>
          </a:pPr>
          <a:r>
            <a:rPr lang="uk-UA" sz="1800" kern="1200" dirty="0" smtClean="0"/>
            <a:t>2) контроль з боку Президента України та його апарату (президентський контроль); </a:t>
          </a:r>
          <a:endParaRPr lang="ru-RU" sz="1800" kern="1200" dirty="0"/>
        </a:p>
        <a:p>
          <a:pPr marL="171450" lvl="1" indent="-171450" algn="l" defTabSz="800100">
            <a:lnSpc>
              <a:spcPct val="90000"/>
            </a:lnSpc>
            <a:spcBef>
              <a:spcPct val="0"/>
            </a:spcBef>
            <a:spcAft>
              <a:spcPct val="20000"/>
            </a:spcAft>
            <a:buChar char="••"/>
          </a:pPr>
          <a:r>
            <a:rPr lang="uk-UA" sz="1800" kern="1200" dirty="0" smtClean="0"/>
            <a:t>3) контроль з боку Кабінету Міністрів України (урядовий контроль); </a:t>
          </a:r>
          <a:endParaRPr lang="ru-RU" sz="1800" kern="1200" dirty="0"/>
        </a:p>
        <a:p>
          <a:pPr marL="171450" lvl="1" indent="-171450" algn="l" defTabSz="800100">
            <a:lnSpc>
              <a:spcPct val="90000"/>
            </a:lnSpc>
            <a:spcBef>
              <a:spcPct val="0"/>
            </a:spcBef>
            <a:spcAft>
              <a:spcPct val="20000"/>
            </a:spcAft>
            <a:buChar char="••"/>
          </a:pPr>
          <a:r>
            <a:rPr lang="uk-UA" sz="1800" kern="1200" dirty="0" smtClean="0"/>
            <a:t>4) контроль з боку центральних органів виконавчої влади; </a:t>
          </a:r>
          <a:endParaRPr lang="ru-RU" sz="1800" kern="1200" dirty="0"/>
        </a:p>
        <a:p>
          <a:pPr marL="171450" lvl="1" indent="-171450" algn="l" defTabSz="800100">
            <a:lnSpc>
              <a:spcPct val="90000"/>
            </a:lnSpc>
            <a:spcBef>
              <a:spcPct val="0"/>
            </a:spcBef>
            <a:spcAft>
              <a:spcPct val="20000"/>
            </a:spcAft>
            <a:buChar char="••"/>
          </a:pPr>
          <a:r>
            <a:rPr lang="uk-UA" sz="1800" kern="1200" dirty="0" smtClean="0"/>
            <a:t>5) контроль з боку місцевих органів виконавчої влади; </a:t>
          </a:r>
          <a:endParaRPr lang="ru-RU" sz="1800" kern="1200" dirty="0"/>
        </a:p>
        <a:p>
          <a:pPr marL="171450" lvl="1" indent="-171450" algn="l" defTabSz="800100">
            <a:lnSpc>
              <a:spcPct val="90000"/>
            </a:lnSpc>
            <a:spcBef>
              <a:spcPct val="0"/>
            </a:spcBef>
            <a:spcAft>
              <a:spcPct val="20000"/>
            </a:spcAft>
            <a:buChar char="••"/>
          </a:pPr>
          <a:r>
            <a:rPr lang="uk-UA" sz="1800" kern="1200" dirty="0" smtClean="0"/>
            <a:t>6) контроль з боку органів судової влади; </a:t>
          </a:r>
          <a:endParaRPr lang="ru-RU" sz="1800" kern="1200" dirty="0"/>
        </a:p>
        <a:p>
          <a:pPr marL="171450" lvl="1" indent="-171450" algn="l" defTabSz="800100">
            <a:lnSpc>
              <a:spcPct val="90000"/>
            </a:lnSpc>
            <a:spcBef>
              <a:spcPct val="0"/>
            </a:spcBef>
            <a:spcAft>
              <a:spcPct val="20000"/>
            </a:spcAft>
            <a:buChar char="••"/>
          </a:pPr>
          <a:r>
            <a:rPr lang="uk-UA" sz="1800" kern="1200" dirty="0" smtClean="0"/>
            <a:t>7) контроль з боку органів місцевого самоврядування; </a:t>
          </a:r>
          <a:endParaRPr lang="ru-RU" sz="1800" kern="1200" dirty="0"/>
        </a:p>
        <a:p>
          <a:pPr marL="171450" lvl="1" indent="-171450" algn="l" defTabSz="800100">
            <a:lnSpc>
              <a:spcPct val="90000"/>
            </a:lnSpc>
            <a:spcBef>
              <a:spcPct val="0"/>
            </a:spcBef>
            <a:spcAft>
              <a:spcPct val="20000"/>
            </a:spcAft>
            <a:buChar char="••"/>
          </a:pPr>
          <a:r>
            <a:rPr lang="uk-UA" sz="1800" kern="1200" dirty="0" smtClean="0"/>
            <a:t>8) контроль з боку громадськості (громадський контроль);</a:t>
          </a:r>
          <a:endParaRPr lang="ru-RU" sz="1800" kern="1200" dirty="0"/>
        </a:p>
      </dsp:txBody>
      <dsp:txXfrm>
        <a:off x="0" y="3014628"/>
        <a:ext cx="8458200" cy="253575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26618E-415B-409E-B20E-482DD5481D16}">
      <dsp:nvSpPr>
        <dsp:cNvPr id="0" name=""/>
        <dsp:cNvSpPr/>
      </dsp:nvSpPr>
      <dsp:spPr>
        <a:xfrm>
          <a:off x="3474720" y="412"/>
          <a:ext cx="5212080" cy="1280852"/>
        </a:xfrm>
        <a:prstGeom prst="rightArrow">
          <a:avLst>
            <a:gd name="adj1" fmla="val 75000"/>
            <a:gd name="adj2" fmla="val 50000"/>
          </a:avLst>
        </a:prstGeom>
        <a:solidFill>
          <a:schemeClr val="accent4">
            <a:tint val="40000"/>
            <a:alpha val="90000"/>
            <a:hueOff val="0"/>
            <a:satOff val="0"/>
            <a:lumOff val="0"/>
            <a:alphaOff val="0"/>
          </a:schemeClr>
        </a:solidFill>
        <a:ln w="11429" cap="flat" cmpd="sng" algn="ctr">
          <a:solidFill>
            <a:schemeClr val="accent4">
              <a:tint val="40000"/>
              <a:alpha val="9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uk-UA" sz="1400" b="1" kern="1200" dirty="0" smtClean="0"/>
            <a:t>державний контроль; </a:t>
          </a:r>
          <a:endParaRPr lang="ru-RU" sz="1400" b="1" kern="1200" dirty="0"/>
        </a:p>
        <a:p>
          <a:pPr marL="114300" lvl="1" indent="-114300" algn="l" defTabSz="622300">
            <a:lnSpc>
              <a:spcPct val="90000"/>
            </a:lnSpc>
            <a:spcBef>
              <a:spcPct val="0"/>
            </a:spcBef>
            <a:spcAft>
              <a:spcPct val="15000"/>
            </a:spcAft>
            <a:buChar char="••"/>
          </a:pPr>
          <a:r>
            <a:rPr lang="uk-UA" sz="1400" b="1" kern="1200" dirty="0" smtClean="0"/>
            <a:t> громадський контроль.</a:t>
          </a:r>
          <a:endParaRPr lang="ru-RU" sz="1400" b="1" kern="1200" dirty="0"/>
        </a:p>
      </dsp:txBody>
      <dsp:txXfrm>
        <a:off x="3474720" y="412"/>
        <a:ext cx="5212080" cy="1280852"/>
      </dsp:txXfrm>
    </dsp:sp>
    <dsp:sp modelId="{D7AF876E-161D-4E2D-BE8D-5A39F91F902E}">
      <dsp:nvSpPr>
        <dsp:cNvPr id="0" name=""/>
        <dsp:cNvSpPr/>
      </dsp:nvSpPr>
      <dsp:spPr>
        <a:xfrm>
          <a:off x="0" y="412"/>
          <a:ext cx="3474720" cy="1280852"/>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uk-UA" sz="1400" b="1" kern="1200" dirty="0" smtClean="0"/>
            <a:t>Залежно від належності суб’єкта до державних або громадських структур</a:t>
          </a:r>
          <a:r>
            <a:rPr lang="uk-UA" sz="1400" kern="1200" dirty="0" smtClean="0"/>
            <a:t> виділяють: </a:t>
          </a:r>
          <a:endParaRPr lang="ru-RU" sz="1400" kern="1200" dirty="0"/>
        </a:p>
      </dsp:txBody>
      <dsp:txXfrm>
        <a:off x="0" y="412"/>
        <a:ext cx="3474720" cy="1280852"/>
      </dsp:txXfrm>
    </dsp:sp>
    <dsp:sp modelId="{A16978B9-7887-4BF8-9495-03F71C28C2D3}">
      <dsp:nvSpPr>
        <dsp:cNvPr id="0" name=""/>
        <dsp:cNvSpPr/>
      </dsp:nvSpPr>
      <dsp:spPr>
        <a:xfrm>
          <a:off x="3475568" y="1409349"/>
          <a:ext cx="5206990" cy="3353501"/>
        </a:xfrm>
        <a:prstGeom prst="rightArrow">
          <a:avLst>
            <a:gd name="adj1" fmla="val 75000"/>
            <a:gd name="adj2" fmla="val 50000"/>
          </a:avLst>
        </a:prstGeom>
        <a:solidFill>
          <a:schemeClr val="accent4">
            <a:tint val="40000"/>
            <a:alpha val="90000"/>
            <a:hueOff val="2811997"/>
            <a:satOff val="3644"/>
            <a:lumOff val="1451"/>
            <a:alphaOff val="0"/>
          </a:schemeClr>
        </a:solidFill>
        <a:ln w="11429" cap="flat" cmpd="sng" algn="ctr">
          <a:solidFill>
            <a:schemeClr val="accent4">
              <a:tint val="40000"/>
              <a:alpha val="90000"/>
              <a:hueOff val="2811997"/>
              <a:satOff val="3644"/>
              <a:lumOff val="1451"/>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uk-UA" sz="1400" b="1" kern="1200" dirty="0" smtClean="0"/>
            <a:t>попередній контроль</a:t>
          </a:r>
          <a:r>
            <a:rPr lang="uk-UA" sz="1400" kern="1200" dirty="0" smtClean="0"/>
            <a:t>, що має на меті не допустити прийняття незаконних рішень органами публічної адміністрації; </a:t>
          </a:r>
          <a:endParaRPr lang="ru-RU" sz="1400" kern="1200" dirty="0"/>
        </a:p>
        <a:p>
          <a:pPr marL="114300" lvl="1" indent="-114300" algn="l" defTabSz="622300">
            <a:lnSpc>
              <a:spcPct val="90000"/>
            </a:lnSpc>
            <a:spcBef>
              <a:spcPct val="0"/>
            </a:spcBef>
            <a:spcAft>
              <a:spcPct val="15000"/>
            </a:spcAft>
            <a:buChar char="••"/>
          </a:pPr>
          <a:r>
            <a:rPr lang="uk-UA" sz="1400" kern="1200" dirty="0" smtClean="0"/>
            <a:t> </a:t>
          </a:r>
          <a:r>
            <a:rPr lang="uk-UA" sz="1400" b="1" kern="1200" dirty="0" smtClean="0"/>
            <a:t>поточний</a:t>
          </a:r>
          <a:r>
            <a:rPr lang="uk-UA" sz="1400" kern="1200" dirty="0" smtClean="0"/>
            <a:t> (оперативний) контроль – спрямований на перевірку виконання суб’єктами владних повноважень, поставлених перед ними завдань і виконання ними своїх функцій; </a:t>
          </a:r>
          <a:endParaRPr lang="ru-RU" sz="1400" kern="1200" dirty="0"/>
        </a:p>
        <a:p>
          <a:pPr marL="114300" lvl="1" indent="-114300" algn="l" defTabSz="622300">
            <a:lnSpc>
              <a:spcPct val="90000"/>
            </a:lnSpc>
            <a:spcBef>
              <a:spcPct val="0"/>
            </a:spcBef>
            <a:spcAft>
              <a:spcPct val="15000"/>
            </a:spcAft>
            <a:buChar char="••"/>
          </a:pPr>
          <a:r>
            <a:rPr lang="uk-UA" sz="1400" kern="1200" dirty="0" smtClean="0"/>
            <a:t> </a:t>
          </a:r>
          <a:r>
            <a:rPr lang="uk-UA" sz="1400" b="1" kern="1200" dirty="0" smtClean="0"/>
            <a:t>наступний</a:t>
          </a:r>
          <a:r>
            <a:rPr lang="uk-UA" sz="1400" kern="1200" dirty="0" smtClean="0"/>
            <a:t> контроль стосується перевірки вже прийнятих рішень органів публічної адміністрації.</a:t>
          </a:r>
          <a:endParaRPr lang="ru-RU" sz="1400" kern="1200" dirty="0"/>
        </a:p>
      </dsp:txBody>
      <dsp:txXfrm>
        <a:off x="3475568" y="1409349"/>
        <a:ext cx="5206990" cy="3353501"/>
      </dsp:txXfrm>
    </dsp:sp>
    <dsp:sp modelId="{AFFC8CA3-48B8-474C-98EC-59D02FC08382}">
      <dsp:nvSpPr>
        <dsp:cNvPr id="0" name=""/>
        <dsp:cNvSpPr/>
      </dsp:nvSpPr>
      <dsp:spPr>
        <a:xfrm>
          <a:off x="4241" y="2445673"/>
          <a:ext cx="3471326" cy="1280852"/>
        </a:xfrm>
        <a:prstGeom prst="roundRect">
          <a:avLst/>
        </a:prstGeom>
        <a:solidFill>
          <a:schemeClr val="accent4">
            <a:hueOff val="2742807"/>
            <a:satOff val="3723"/>
            <a:lumOff val="6275"/>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uk-UA" sz="1400" b="1" kern="1200" dirty="0" smtClean="0"/>
            <a:t>Залежно від управлінської стадії</a:t>
          </a:r>
          <a:r>
            <a:rPr lang="uk-UA" sz="1400" kern="1200" dirty="0" smtClean="0"/>
            <a:t>, на якій здійснюється контроль, виділяють: </a:t>
          </a:r>
          <a:endParaRPr lang="ru-RU" sz="1400" kern="1200" dirty="0"/>
        </a:p>
      </dsp:txBody>
      <dsp:txXfrm>
        <a:off x="4241" y="2445673"/>
        <a:ext cx="3471326" cy="1280852"/>
      </dsp:txXfrm>
    </dsp:sp>
    <dsp:sp modelId="{20E8CABF-3825-49EF-B892-659996334772}">
      <dsp:nvSpPr>
        <dsp:cNvPr id="0" name=""/>
        <dsp:cNvSpPr/>
      </dsp:nvSpPr>
      <dsp:spPr>
        <a:xfrm>
          <a:off x="3474720" y="4890935"/>
          <a:ext cx="5212080" cy="1280852"/>
        </a:xfrm>
        <a:prstGeom prst="rightArrow">
          <a:avLst>
            <a:gd name="adj1" fmla="val 75000"/>
            <a:gd name="adj2" fmla="val 50000"/>
          </a:avLst>
        </a:prstGeom>
        <a:solidFill>
          <a:schemeClr val="accent4">
            <a:tint val="40000"/>
            <a:alpha val="90000"/>
            <a:hueOff val="5623994"/>
            <a:satOff val="7288"/>
            <a:lumOff val="2902"/>
            <a:alphaOff val="0"/>
          </a:schemeClr>
        </a:solidFill>
        <a:ln w="11429" cap="flat" cmpd="sng" algn="ctr">
          <a:solidFill>
            <a:schemeClr val="accent4">
              <a:tint val="40000"/>
              <a:alpha val="90000"/>
              <a:hueOff val="5623994"/>
              <a:satOff val="7288"/>
              <a:lumOff val="2902"/>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uk-UA" sz="1400" b="1" kern="1200" dirty="0" smtClean="0"/>
            <a:t>загальний</a:t>
          </a:r>
          <a:r>
            <a:rPr lang="uk-UA" sz="1400" kern="1200" dirty="0" smtClean="0"/>
            <a:t>, що охоплює всі сторони діяльності контрольованого суб’єкта; </a:t>
          </a:r>
          <a:endParaRPr lang="ru-RU" sz="1400" kern="1200" dirty="0"/>
        </a:p>
        <a:p>
          <a:pPr marL="114300" lvl="1" indent="-114300" algn="l" defTabSz="622300">
            <a:lnSpc>
              <a:spcPct val="90000"/>
            </a:lnSpc>
            <a:spcBef>
              <a:spcPct val="0"/>
            </a:spcBef>
            <a:spcAft>
              <a:spcPct val="15000"/>
            </a:spcAft>
            <a:buChar char="••"/>
          </a:pPr>
          <a:r>
            <a:rPr lang="uk-UA" sz="1400" b="1" kern="1200" dirty="0" smtClean="0"/>
            <a:t>цільовий</a:t>
          </a:r>
          <a:r>
            <a:rPr lang="uk-UA" sz="1400" kern="1200" dirty="0" smtClean="0"/>
            <a:t> контроль окремого напрямку роботи.</a:t>
          </a:r>
          <a:endParaRPr lang="ru-RU" sz="1400" kern="1200" dirty="0"/>
        </a:p>
      </dsp:txBody>
      <dsp:txXfrm>
        <a:off x="3474720" y="4890935"/>
        <a:ext cx="5212080" cy="1280852"/>
      </dsp:txXfrm>
    </dsp:sp>
    <dsp:sp modelId="{8AEC0F68-3FA1-47F4-BDE1-A7E8D8B3C2E6}">
      <dsp:nvSpPr>
        <dsp:cNvPr id="0" name=""/>
        <dsp:cNvSpPr/>
      </dsp:nvSpPr>
      <dsp:spPr>
        <a:xfrm>
          <a:off x="0" y="4890935"/>
          <a:ext cx="3474720" cy="1280852"/>
        </a:xfrm>
        <a:prstGeom prst="round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uk-UA" sz="1400" b="1" kern="1200" dirty="0" smtClean="0"/>
            <a:t>Залежно від призначення контролю</a:t>
          </a:r>
          <a:r>
            <a:rPr lang="uk-UA" sz="1400" kern="1200" dirty="0" smtClean="0"/>
            <a:t> виділяють: </a:t>
          </a:r>
          <a:endParaRPr lang="ru-RU" sz="1400" kern="1200" dirty="0"/>
        </a:p>
      </dsp:txBody>
      <dsp:txXfrm>
        <a:off x="0" y="4890935"/>
        <a:ext cx="3474720" cy="128085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D61EFF-A5CC-4AFF-864B-2E49886952C8}">
      <dsp:nvSpPr>
        <dsp:cNvPr id="0" name=""/>
        <dsp:cNvSpPr/>
      </dsp:nvSpPr>
      <dsp:spPr>
        <a:xfrm>
          <a:off x="0" y="-41526"/>
          <a:ext cx="8610600" cy="1897380"/>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kern="1200" dirty="0" smtClean="0"/>
            <a:t>Особливе місце серед видів зовнішнього контролю посідає контроль з боку органу законодавчої влади - </a:t>
          </a:r>
          <a:r>
            <a:rPr lang="ru-RU" sz="1400" b="1" i="1" kern="1200" dirty="0" err="1" smtClean="0"/>
            <a:t>п</a:t>
          </a:r>
          <a:r>
            <a:rPr lang="uk-UA" sz="1400" b="1" i="1" kern="1200" dirty="0" err="1" smtClean="0"/>
            <a:t>арламентський</a:t>
          </a:r>
          <a:r>
            <a:rPr lang="uk-UA" sz="1400" b="1" i="1" kern="1200" dirty="0" smtClean="0"/>
            <a:t> контроль, </a:t>
          </a:r>
          <a:r>
            <a:rPr lang="uk-UA" sz="1400" kern="1200" dirty="0" smtClean="0"/>
            <a:t>що</a:t>
          </a:r>
          <a:r>
            <a:rPr lang="uk-UA" sz="1400" i="1" kern="1200" dirty="0" smtClean="0"/>
            <a:t> </a:t>
          </a:r>
          <a:r>
            <a:rPr lang="uk-UA" sz="1400" kern="1200" dirty="0" smtClean="0"/>
            <a:t>здійснюється Верховною Радою України. Аналіз діяльності парламентів різних країн (не є виключенням і Україна) дозволяє виділити наступні форми контролю:</a:t>
          </a:r>
          <a:endParaRPr lang="ru-RU" sz="1400" kern="1200" dirty="0"/>
        </a:p>
      </dsp:txBody>
      <dsp:txXfrm>
        <a:off x="0" y="-41526"/>
        <a:ext cx="8610600" cy="1897380"/>
      </dsp:txXfrm>
    </dsp:sp>
    <dsp:sp modelId="{F5D9655E-F5F4-41A2-8C0F-D9277B8A107B}">
      <dsp:nvSpPr>
        <dsp:cNvPr id="0" name=""/>
        <dsp:cNvSpPr/>
      </dsp:nvSpPr>
      <dsp:spPr>
        <a:xfrm>
          <a:off x="0" y="1863484"/>
          <a:ext cx="2152649" cy="3969237"/>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1. Регулярні обговорення в парламенті звітів уряду про його діяльність за певний період</a:t>
          </a:r>
          <a:r>
            <a:rPr lang="ru-RU" sz="1400" kern="1200" dirty="0" smtClean="0"/>
            <a:t> (</a:t>
          </a:r>
          <a:r>
            <a:rPr lang="ru-RU" sz="1400" kern="1200" dirty="0" err="1" smtClean="0"/>
            <a:t>стаття</a:t>
          </a:r>
          <a:r>
            <a:rPr lang="ru-RU" sz="1400" kern="1200" dirty="0" smtClean="0"/>
            <a:t> 85</a:t>
          </a:r>
          <a:r>
            <a:rPr lang="uk-UA" sz="1400" kern="1200" dirty="0" smtClean="0"/>
            <a:t> Конституції України).</a:t>
          </a:r>
          <a:endParaRPr lang="ru-RU" sz="1400" kern="1200" dirty="0"/>
        </a:p>
      </dsp:txBody>
      <dsp:txXfrm>
        <a:off x="0" y="1863484"/>
        <a:ext cx="2152649" cy="3969237"/>
      </dsp:txXfrm>
    </dsp:sp>
    <dsp:sp modelId="{93513D8A-A9FA-4568-999C-75F25021CCC8}">
      <dsp:nvSpPr>
        <dsp:cNvPr id="0" name=""/>
        <dsp:cNvSpPr/>
      </dsp:nvSpPr>
      <dsp:spPr>
        <a:xfrm>
          <a:off x="2152650" y="1676391"/>
          <a:ext cx="2152649" cy="4343421"/>
        </a:xfrm>
        <a:prstGeom prst="rect">
          <a:avLst/>
        </a:prstGeom>
        <a:solidFill>
          <a:schemeClr val="accent4">
            <a:hueOff val="1828538"/>
            <a:satOff val="2482"/>
            <a:lumOff val="418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2. Постановка питання про довіру уряду, яка після відповідного голосування як наслідок може мати його відставку</a:t>
          </a:r>
          <a:r>
            <a:rPr lang="uk-UA" sz="1400" kern="1200" dirty="0" smtClean="0"/>
            <a:t> (стаття 87 Конституції України).</a:t>
          </a:r>
          <a:endParaRPr lang="ru-RU" sz="1400" kern="1200" dirty="0"/>
        </a:p>
      </dsp:txBody>
      <dsp:txXfrm>
        <a:off x="2152650" y="1676391"/>
        <a:ext cx="2152649" cy="4343421"/>
      </dsp:txXfrm>
    </dsp:sp>
    <dsp:sp modelId="{9C9FE128-B48F-475A-9137-6589619F961D}">
      <dsp:nvSpPr>
        <dsp:cNvPr id="0" name=""/>
        <dsp:cNvSpPr/>
      </dsp:nvSpPr>
      <dsp:spPr>
        <a:xfrm>
          <a:off x="4305300" y="1524004"/>
          <a:ext cx="2152649" cy="4648195"/>
        </a:xfrm>
        <a:prstGeom prst="rect">
          <a:avLst/>
        </a:prstGeom>
        <a:solidFill>
          <a:schemeClr val="accent4">
            <a:hueOff val="3657076"/>
            <a:satOff val="4963"/>
            <a:lumOff val="836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3. Інтерпеляція</a:t>
          </a:r>
          <a:r>
            <a:rPr lang="uk-UA" sz="1400" kern="1200" dirty="0" smtClean="0"/>
            <a:t> – сформульована депутатом або групою депутатів і подана в письмовій формі вимога до окремого міністра чи глави уряду з приводу конкретних дій або питань загальної політики (стаття 86 Конституції України).</a:t>
          </a:r>
          <a:endParaRPr lang="ru-RU" sz="1400" kern="1200" dirty="0"/>
        </a:p>
      </dsp:txBody>
      <dsp:txXfrm>
        <a:off x="4305300" y="1524004"/>
        <a:ext cx="2152649" cy="4648195"/>
      </dsp:txXfrm>
    </dsp:sp>
    <dsp:sp modelId="{C6E85581-D51D-4CE6-A9B7-32D8DE9C53DB}">
      <dsp:nvSpPr>
        <dsp:cNvPr id="0" name=""/>
        <dsp:cNvSpPr/>
      </dsp:nvSpPr>
      <dsp:spPr>
        <a:xfrm>
          <a:off x="6457949" y="1330079"/>
          <a:ext cx="2152649" cy="5036046"/>
        </a:xfrm>
        <a:prstGeom prst="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4. Діяльність омбудсмена</a:t>
          </a:r>
          <a:r>
            <a:rPr lang="uk-UA" sz="1400" kern="1200" dirty="0" smtClean="0"/>
            <a:t> (стаття 101 Конституції України визначає, що парламентський контроль за додержанням конституційних прав і свобод людини і громадянина та захист прав кожного на території України і в межах її юрисдикції на постійній основі здійснює Уповноважений Верховної Ради України з прав людини, який у своїй діяльності керується Конституцією України, законами України.</a:t>
          </a:r>
          <a:endParaRPr lang="ru-RU" sz="1400" kern="1200" dirty="0"/>
        </a:p>
      </dsp:txBody>
      <dsp:txXfrm>
        <a:off x="6457949" y="1330079"/>
        <a:ext cx="2152649" cy="5036046"/>
      </dsp:txXfrm>
    </dsp:sp>
    <dsp:sp modelId="{087FF7ED-51C1-4797-B715-389252A5264B}">
      <dsp:nvSpPr>
        <dsp:cNvPr id="0" name=""/>
        <dsp:cNvSpPr/>
      </dsp:nvSpPr>
      <dsp:spPr>
        <a:xfrm>
          <a:off x="0" y="5840351"/>
          <a:ext cx="8610600" cy="442722"/>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8480D4-95C1-405F-977B-2E984866E8DD}">
      <dsp:nvSpPr>
        <dsp:cNvPr id="0" name=""/>
        <dsp:cNvSpPr/>
      </dsp:nvSpPr>
      <dsp:spPr>
        <a:xfrm>
          <a:off x="0" y="0"/>
          <a:ext cx="7924800" cy="1432560"/>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3600" kern="1200" dirty="0" smtClean="0"/>
            <a:t>Також:</a:t>
          </a:r>
          <a:endParaRPr lang="ru-RU" sz="3600" kern="1200" dirty="0"/>
        </a:p>
      </dsp:txBody>
      <dsp:txXfrm>
        <a:off x="0" y="0"/>
        <a:ext cx="7924800" cy="1432560"/>
      </dsp:txXfrm>
    </dsp:sp>
    <dsp:sp modelId="{A4637FC3-CCB9-44CF-84AF-0B7469FCAB7A}">
      <dsp:nvSpPr>
        <dsp:cNvPr id="0" name=""/>
        <dsp:cNvSpPr/>
      </dsp:nvSpPr>
      <dsp:spPr>
        <a:xfrm>
          <a:off x="0" y="1432560"/>
          <a:ext cx="3962399" cy="300837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5. Створення та діяльність постійних комісій (комітетів) парламенту та тимчасових слідчих комісій (</a:t>
          </a:r>
          <a:r>
            <a:rPr lang="uk-UA" sz="1400" kern="1200" dirty="0" smtClean="0"/>
            <a:t>стаття 89 Конституції України</a:t>
          </a:r>
          <a:r>
            <a:rPr lang="uk-UA" sz="1400" b="1" kern="1200" dirty="0" smtClean="0"/>
            <a:t>)</a:t>
          </a:r>
          <a:r>
            <a:rPr lang="uk-UA" sz="1400" kern="1200" dirty="0" smtClean="0"/>
            <a:t>. Регламент Верховної Ради України визначає, що Верховна Рада може створювати, коли визнає за необхідне, </a:t>
          </a:r>
          <a:r>
            <a:rPr lang="uk-UA" sz="1400" i="1" kern="1200" dirty="0" smtClean="0"/>
            <a:t>тимчасові контрольні, ревізійні, слідчі комісії </a:t>
          </a:r>
          <a:r>
            <a:rPr lang="uk-UA" sz="1400" kern="1200" dirty="0" smtClean="0"/>
            <a:t>з будь-якого питання своєї компетенції. </a:t>
          </a:r>
          <a:endParaRPr lang="ru-RU" sz="1400" kern="1200" dirty="0"/>
        </a:p>
      </dsp:txBody>
      <dsp:txXfrm>
        <a:off x="0" y="1432560"/>
        <a:ext cx="3962399" cy="3008376"/>
      </dsp:txXfrm>
    </dsp:sp>
    <dsp:sp modelId="{7CFBF853-C050-416B-B841-A1EA6FED1942}">
      <dsp:nvSpPr>
        <dsp:cNvPr id="0" name=""/>
        <dsp:cNvSpPr/>
      </dsp:nvSpPr>
      <dsp:spPr>
        <a:xfrm>
          <a:off x="3962400" y="1432560"/>
          <a:ext cx="3962399" cy="3008376"/>
        </a:xfrm>
        <a:prstGeom prst="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6. Створення та діяльність інших спеціальних контролюючих органів, здебільшого у фінансовій сфері контролю (рахункових палат; спеціальних фінансових ревізорів тощо).</a:t>
          </a:r>
          <a:r>
            <a:rPr lang="uk-UA" sz="1400" kern="1200" dirty="0" smtClean="0"/>
            <a:t> Стаття 98 Конституції України визначає, що Рахункова палата здійснює від імені Верховної ради України контроль за використанням коштів Державного бюджету України. </a:t>
          </a:r>
          <a:endParaRPr lang="ru-RU" sz="1400" kern="1200" dirty="0"/>
        </a:p>
      </dsp:txBody>
      <dsp:txXfrm>
        <a:off x="3962400" y="1432560"/>
        <a:ext cx="3962399" cy="3008376"/>
      </dsp:txXfrm>
    </dsp:sp>
    <dsp:sp modelId="{7F29DE1C-8287-4241-BF81-2430F9ED487A}">
      <dsp:nvSpPr>
        <dsp:cNvPr id="0" name=""/>
        <dsp:cNvSpPr/>
      </dsp:nvSpPr>
      <dsp:spPr>
        <a:xfrm>
          <a:off x="0" y="4440936"/>
          <a:ext cx="7924800" cy="334264"/>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9F0CB8-F896-45D6-B671-4CF3C611F58A}">
      <dsp:nvSpPr>
        <dsp:cNvPr id="0" name=""/>
        <dsp:cNvSpPr/>
      </dsp:nvSpPr>
      <dsp:spPr>
        <a:xfrm>
          <a:off x="0" y="0"/>
          <a:ext cx="8153400" cy="1737360"/>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b="1" kern="1200" dirty="0" smtClean="0"/>
            <a:t>Отже, законність — це правовий режим у державі, за якого діяльність суб’єктів публічної адміністрації, юридичних і фізичних осіб здійснюється відповідно до вимог закону.</a:t>
          </a:r>
        </a:p>
        <a:p>
          <a:pPr lvl="0" algn="l" defTabSz="622300">
            <a:lnSpc>
              <a:spcPct val="90000"/>
            </a:lnSpc>
            <a:spcBef>
              <a:spcPct val="0"/>
            </a:spcBef>
            <a:spcAft>
              <a:spcPct val="35000"/>
            </a:spcAft>
          </a:pPr>
          <a:r>
            <a:rPr lang="uk-UA" sz="1400" kern="1200" dirty="0" smtClean="0"/>
            <a:t>Цьому сприяють: </a:t>
          </a:r>
          <a:endParaRPr lang="ru-RU" sz="1400" kern="1200" dirty="0"/>
        </a:p>
      </dsp:txBody>
      <dsp:txXfrm>
        <a:off x="0" y="0"/>
        <a:ext cx="8153400" cy="1737360"/>
      </dsp:txXfrm>
    </dsp:sp>
    <dsp:sp modelId="{A3379B61-7410-4B8C-A8AB-487B5C71C0A2}">
      <dsp:nvSpPr>
        <dsp:cNvPr id="0" name=""/>
        <dsp:cNvSpPr/>
      </dsp:nvSpPr>
      <dsp:spPr>
        <a:xfrm>
          <a:off x="0" y="1737360"/>
          <a:ext cx="4076700" cy="364845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наявність розгалуженої системи </a:t>
          </a:r>
          <a:r>
            <a:rPr lang="uk-UA" sz="1400" b="1" i="1" kern="1200" dirty="0" smtClean="0"/>
            <a:t>законодавства</a:t>
          </a:r>
          <a:r>
            <a:rPr lang="uk-UA" sz="1400" i="1" kern="1200" dirty="0" smtClean="0"/>
            <a:t>,</a:t>
          </a:r>
          <a:r>
            <a:rPr lang="uk-UA" sz="1400" kern="1200" dirty="0" smtClean="0"/>
            <a:t> яке відображає волю та інтереси переважної більшості населення, спрямоване на забезпечення прав людини і передбачає як однаковість нормативно-правового регулювання на всій території країни, так і однакове застосування правових норм до всіх суб'єктів права; </a:t>
          </a:r>
          <a:endParaRPr lang="ru-RU" sz="1400" kern="1200" dirty="0"/>
        </a:p>
      </dsp:txBody>
      <dsp:txXfrm>
        <a:off x="0" y="1737360"/>
        <a:ext cx="4076700" cy="3648456"/>
      </dsp:txXfrm>
    </dsp:sp>
    <dsp:sp modelId="{729E3DD7-00BA-421D-991B-61BC68EFAD07}">
      <dsp:nvSpPr>
        <dsp:cNvPr id="0" name=""/>
        <dsp:cNvSpPr/>
      </dsp:nvSpPr>
      <dsp:spPr>
        <a:xfrm>
          <a:off x="4076700" y="1737360"/>
          <a:ext cx="4076700" cy="3648456"/>
        </a:xfrm>
        <a:prstGeom prst="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високий рівень правової культури населення</a:t>
          </a:r>
          <a:r>
            <a:rPr lang="uk-UA" sz="1400" kern="1200" dirty="0" smtClean="0"/>
            <a:t>, тобто поважання права суб'єктів правовідносин та їхня згода діяти у визначених ним межах, зіставляти власні вчинки з вимогами норм законодавства, наявність державних гарантій, за допомогою яких у суспільстві впроваджується, а в разі порушення — відновлюється</a:t>
          </a:r>
          <a:r>
            <a:rPr lang="ru-RU" sz="1400" kern="1200" dirty="0" smtClean="0"/>
            <a:t> </a:t>
          </a:r>
          <a:r>
            <a:rPr lang="ru-RU" sz="1400" kern="1200" dirty="0" err="1" smtClean="0"/>
            <a:t>законність</a:t>
          </a:r>
          <a:r>
            <a:rPr lang="ru-RU" sz="1400" kern="1200" dirty="0" smtClean="0"/>
            <a:t>.</a:t>
          </a:r>
          <a:endParaRPr lang="ru-RU" sz="1400" kern="1200" dirty="0"/>
        </a:p>
      </dsp:txBody>
      <dsp:txXfrm>
        <a:off x="4076700" y="1737360"/>
        <a:ext cx="4076700" cy="3648456"/>
      </dsp:txXfrm>
    </dsp:sp>
    <dsp:sp modelId="{83F9A141-84ED-4E3E-90D9-6DE7C3C51B0F}">
      <dsp:nvSpPr>
        <dsp:cNvPr id="0" name=""/>
        <dsp:cNvSpPr/>
      </dsp:nvSpPr>
      <dsp:spPr>
        <a:xfrm>
          <a:off x="0" y="5385816"/>
          <a:ext cx="8153400" cy="405384"/>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4B6E7F-9769-4E23-8225-97F0DEEEEB7B}">
      <dsp:nvSpPr>
        <dsp:cNvPr id="0" name=""/>
        <dsp:cNvSpPr/>
      </dsp:nvSpPr>
      <dsp:spPr>
        <a:xfrm>
          <a:off x="0" y="300954"/>
          <a:ext cx="8382000" cy="252000"/>
        </a:xfrm>
        <a:prstGeom prst="rect">
          <a:avLst/>
        </a:prstGeom>
        <a:solidFill>
          <a:schemeClr val="lt1">
            <a:alpha val="90000"/>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33593DFD-803A-4055-B396-2BB0424CB8C9}">
      <dsp:nvSpPr>
        <dsp:cNvPr id="0" name=""/>
        <dsp:cNvSpPr/>
      </dsp:nvSpPr>
      <dsp:spPr>
        <a:xfrm>
          <a:off x="419100" y="153354"/>
          <a:ext cx="5867400" cy="295200"/>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верховенства права, </a:t>
          </a:r>
          <a:endParaRPr lang="ru-RU" sz="1400" kern="1200" dirty="0"/>
        </a:p>
      </dsp:txBody>
      <dsp:txXfrm>
        <a:off x="419100" y="153354"/>
        <a:ext cx="5867400" cy="295200"/>
      </dsp:txXfrm>
    </dsp:sp>
    <dsp:sp modelId="{36B06D0A-143C-4A50-A07C-ADE6122198D5}">
      <dsp:nvSpPr>
        <dsp:cNvPr id="0" name=""/>
        <dsp:cNvSpPr/>
      </dsp:nvSpPr>
      <dsp:spPr>
        <a:xfrm>
          <a:off x="0" y="754554"/>
          <a:ext cx="8382000" cy="252000"/>
        </a:xfrm>
        <a:prstGeom prst="rect">
          <a:avLst/>
        </a:prstGeom>
        <a:solidFill>
          <a:schemeClr val="lt1">
            <a:alpha val="90000"/>
            <a:hueOff val="0"/>
            <a:satOff val="0"/>
            <a:lumOff val="0"/>
            <a:alphaOff val="0"/>
          </a:schemeClr>
        </a:solidFill>
        <a:ln w="11429" cap="flat" cmpd="sng" algn="ctr">
          <a:solidFill>
            <a:schemeClr val="accent4">
              <a:hueOff val="609513"/>
              <a:satOff val="827"/>
              <a:lumOff val="1394"/>
              <a:alphaOff val="0"/>
            </a:schemeClr>
          </a:solidFill>
          <a:prstDash val="sysDash"/>
        </a:ln>
        <a:effectLst/>
      </dsp:spPr>
      <dsp:style>
        <a:lnRef idx="2">
          <a:scrgbClr r="0" g="0" b="0"/>
        </a:lnRef>
        <a:fillRef idx="1">
          <a:scrgbClr r="0" g="0" b="0"/>
        </a:fillRef>
        <a:effectRef idx="0">
          <a:scrgbClr r="0" g="0" b="0"/>
        </a:effectRef>
        <a:fontRef idx="minor"/>
      </dsp:style>
    </dsp:sp>
    <dsp:sp modelId="{A817BCEB-ABFA-408F-8523-2C26512DD5B7}">
      <dsp:nvSpPr>
        <dsp:cNvPr id="0" name=""/>
        <dsp:cNvSpPr/>
      </dsp:nvSpPr>
      <dsp:spPr>
        <a:xfrm>
          <a:off x="419100" y="606954"/>
          <a:ext cx="5867400" cy="295200"/>
        </a:xfrm>
        <a:prstGeom prst="roundRect">
          <a:avLst/>
        </a:prstGeom>
        <a:solidFill>
          <a:schemeClr val="accent4">
            <a:hueOff val="609513"/>
            <a:satOff val="827"/>
            <a:lumOff val="1394"/>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верховенства закону</a:t>
          </a:r>
          <a:endParaRPr lang="ru-RU" sz="1400" kern="1200" dirty="0"/>
        </a:p>
      </dsp:txBody>
      <dsp:txXfrm>
        <a:off x="419100" y="606954"/>
        <a:ext cx="5867400" cy="295200"/>
      </dsp:txXfrm>
    </dsp:sp>
    <dsp:sp modelId="{52901359-0879-456F-B6EA-1E7F646CE154}">
      <dsp:nvSpPr>
        <dsp:cNvPr id="0" name=""/>
        <dsp:cNvSpPr/>
      </dsp:nvSpPr>
      <dsp:spPr>
        <a:xfrm>
          <a:off x="0" y="1208154"/>
          <a:ext cx="8382000" cy="252000"/>
        </a:xfrm>
        <a:prstGeom prst="rect">
          <a:avLst/>
        </a:prstGeom>
        <a:solidFill>
          <a:schemeClr val="lt1">
            <a:alpha val="90000"/>
            <a:hueOff val="0"/>
            <a:satOff val="0"/>
            <a:lumOff val="0"/>
            <a:alphaOff val="0"/>
          </a:schemeClr>
        </a:solidFill>
        <a:ln w="11429" cap="flat" cmpd="sng" algn="ctr">
          <a:solidFill>
            <a:schemeClr val="accent4">
              <a:hueOff val="1219025"/>
              <a:satOff val="1654"/>
              <a:lumOff val="2789"/>
              <a:alphaOff val="0"/>
            </a:schemeClr>
          </a:solidFill>
          <a:prstDash val="sysDash"/>
        </a:ln>
        <a:effectLst/>
      </dsp:spPr>
      <dsp:style>
        <a:lnRef idx="2">
          <a:scrgbClr r="0" g="0" b="0"/>
        </a:lnRef>
        <a:fillRef idx="1">
          <a:scrgbClr r="0" g="0" b="0"/>
        </a:fillRef>
        <a:effectRef idx="0">
          <a:scrgbClr r="0" g="0" b="0"/>
        </a:effectRef>
        <a:fontRef idx="minor"/>
      </dsp:style>
    </dsp:sp>
    <dsp:sp modelId="{B3ED9FA8-4EDF-4DD8-B79E-0FC34D7E9EB8}">
      <dsp:nvSpPr>
        <dsp:cNvPr id="0" name=""/>
        <dsp:cNvSpPr/>
      </dsp:nvSpPr>
      <dsp:spPr>
        <a:xfrm>
          <a:off x="419100" y="1060554"/>
          <a:ext cx="5867400" cy="295200"/>
        </a:xfrm>
        <a:prstGeom prst="roundRect">
          <a:avLst/>
        </a:prstGeom>
        <a:solidFill>
          <a:schemeClr val="accent4">
            <a:hueOff val="1219025"/>
            <a:satOff val="1654"/>
            <a:lumOff val="278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рівності всіх суб'єктів перед законом, </a:t>
          </a:r>
          <a:endParaRPr lang="ru-RU" sz="1400" kern="1200" dirty="0"/>
        </a:p>
      </dsp:txBody>
      <dsp:txXfrm>
        <a:off x="419100" y="1060554"/>
        <a:ext cx="5867400" cy="295200"/>
      </dsp:txXfrm>
    </dsp:sp>
    <dsp:sp modelId="{F1BD8808-403A-48EA-95D5-FB15DEA8C93B}">
      <dsp:nvSpPr>
        <dsp:cNvPr id="0" name=""/>
        <dsp:cNvSpPr/>
      </dsp:nvSpPr>
      <dsp:spPr>
        <a:xfrm>
          <a:off x="0" y="1661754"/>
          <a:ext cx="8382000" cy="252000"/>
        </a:xfrm>
        <a:prstGeom prst="rect">
          <a:avLst/>
        </a:prstGeom>
        <a:solidFill>
          <a:schemeClr val="lt1">
            <a:alpha val="90000"/>
            <a:hueOff val="0"/>
            <a:satOff val="0"/>
            <a:lumOff val="0"/>
            <a:alphaOff val="0"/>
          </a:schemeClr>
        </a:solidFill>
        <a:ln w="11429" cap="flat" cmpd="sng" algn="ctr">
          <a:solidFill>
            <a:schemeClr val="accent4">
              <a:hueOff val="1828538"/>
              <a:satOff val="2482"/>
              <a:lumOff val="4183"/>
              <a:alphaOff val="0"/>
            </a:schemeClr>
          </a:solidFill>
          <a:prstDash val="sysDash"/>
        </a:ln>
        <a:effectLst/>
      </dsp:spPr>
      <dsp:style>
        <a:lnRef idx="2">
          <a:scrgbClr r="0" g="0" b="0"/>
        </a:lnRef>
        <a:fillRef idx="1">
          <a:scrgbClr r="0" g="0" b="0"/>
        </a:fillRef>
        <a:effectRef idx="0">
          <a:scrgbClr r="0" g="0" b="0"/>
        </a:effectRef>
        <a:fontRef idx="minor"/>
      </dsp:style>
    </dsp:sp>
    <dsp:sp modelId="{AD23897E-04C4-455C-8F8F-F281E0F6F3B2}">
      <dsp:nvSpPr>
        <dsp:cNvPr id="0" name=""/>
        <dsp:cNvSpPr/>
      </dsp:nvSpPr>
      <dsp:spPr>
        <a:xfrm>
          <a:off x="419100" y="1514154"/>
          <a:ext cx="5867400" cy="295200"/>
        </a:xfrm>
        <a:prstGeom prst="roundRect">
          <a:avLst/>
        </a:prstGeom>
        <a:solidFill>
          <a:schemeClr val="accent4">
            <a:hueOff val="1828538"/>
            <a:satOff val="2482"/>
            <a:lumOff val="418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стабільності правопорядку, </a:t>
          </a:r>
          <a:endParaRPr lang="ru-RU" sz="1400" kern="1200" dirty="0"/>
        </a:p>
      </dsp:txBody>
      <dsp:txXfrm>
        <a:off x="419100" y="1514154"/>
        <a:ext cx="5867400" cy="295200"/>
      </dsp:txXfrm>
    </dsp:sp>
    <dsp:sp modelId="{267CB08A-6AAD-4119-9F6E-25BB91A7C2D6}">
      <dsp:nvSpPr>
        <dsp:cNvPr id="0" name=""/>
        <dsp:cNvSpPr/>
      </dsp:nvSpPr>
      <dsp:spPr>
        <a:xfrm>
          <a:off x="0" y="2115354"/>
          <a:ext cx="8382000" cy="252000"/>
        </a:xfrm>
        <a:prstGeom prst="rect">
          <a:avLst/>
        </a:prstGeom>
        <a:solidFill>
          <a:schemeClr val="lt1">
            <a:alpha val="90000"/>
            <a:hueOff val="0"/>
            <a:satOff val="0"/>
            <a:lumOff val="0"/>
            <a:alphaOff val="0"/>
          </a:schemeClr>
        </a:solidFill>
        <a:ln w="11429" cap="flat" cmpd="sng" algn="ctr">
          <a:solidFill>
            <a:schemeClr val="accent4">
              <a:hueOff val="2438050"/>
              <a:satOff val="3309"/>
              <a:lumOff val="5577"/>
              <a:alphaOff val="0"/>
            </a:schemeClr>
          </a:solidFill>
          <a:prstDash val="sysDash"/>
        </a:ln>
        <a:effectLst/>
      </dsp:spPr>
      <dsp:style>
        <a:lnRef idx="2">
          <a:scrgbClr r="0" g="0" b="0"/>
        </a:lnRef>
        <a:fillRef idx="1">
          <a:scrgbClr r="0" g="0" b="0"/>
        </a:fillRef>
        <a:effectRef idx="0">
          <a:scrgbClr r="0" g="0" b="0"/>
        </a:effectRef>
        <a:fontRef idx="minor"/>
      </dsp:style>
    </dsp:sp>
    <dsp:sp modelId="{E29C5908-A1A0-45D6-A939-08118291FD19}">
      <dsp:nvSpPr>
        <dsp:cNvPr id="0" name=""/>
        <dsp:cNvSpPr/>
      </dsp:nvSpPr>
      <dsp:spPr>
        <a:xfrm>
          <a:off x="419100" y="1967754"/>
          <a:ext cx="5867400" cy="295200"/>
        </a:xfrm>
        <a:prstGeom prst="roundRect">
          <a:avLst/>
        </a:prstGeom>
        <a:solidFill>
          <a:schemeClr val="accent4">
            <a:hueOff val="2438050"/>
            <a:satOff val="3309"/>
            <a:lumOff val="5577"/>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нормативної </a:t>
          </a:r>
          <a:r>
            <a:rPr lang="uk-UA" sz="1400" kern="1200" dirty="0" err="1" smtClean="0"/>
            <a:t>обгрунтованості</a:t>
          </a:r>
          <a:r>
            <a:rPr lang="uk-UA" sz="1400" kern="1200" dirty="0" smtClean="0"/>
            <a:t> правових рішень, </a:t>
          </a:r>
          <a:endParaRPr lang="ru-RU" sz="1400" kern="1200" dirty="0"/>
        </a:p>
      </dsp:txBody>
      <dsp:txXfrm>
        <a:off x="419100" y="1967754"/>
        <a:ext cx="5867400" cy="295200"/>
      </dsp:txXfrm>
    </dsp:sp>
    <dsp:sp modelId="{58337B7A-7836-4B55-A286-9D70210C3D19}">
      <dsp:nvSpPr>
        <dsp:cNvPr id="0" name=""/>
        <dsp:cNvSpPr/>
      </dsp:nvSpPr>
      <dsp:spPr>
        <a:xfrm>
          <a:off x="0" y="2568954"/>
          <a:ext cx="8382000" cy="252000"/>
        </a:xfrm>
        <a:prstGeom prst="rect">
          <a:avLst/>
        </a:prstGeom>
        <a:solidFill>
          <a:schemeClr val="lt1">
            <a:alpha val="90000"/>
            <a:hueOff val="0"/>
            <a:satOff val="0"/>
            <a:lumOff val="0"/>
            <a:alphaOff val="0"/>
          </a:schemeClr>
        </a:solidFill>
        <a:ln w="11429" cap="flat" cmpd="sng" algn="ctr">
          <a:solidFill>
            <a:schemeClr val="accent4">
              <a:hueOff val="3047563"/>
              <a:satOff val="4136"/>
              <a:lumOff val="6972"/>
              <a:alphaOff val="0"/>
            </a:schemeClr>
          </a:solidFill>
          <a:prstDash val="sysDash"/>
        </a:ln>
        <a:effectLst/>
      </dsp:spPr>
      <dsp:style>
        <a:lnRef idx="2">
          <a:scrgbClr r="0" g="0" b="0"/>
        </a:lnRef>
        <a:fillRef idx="1">
          <a:scrgbClr r="0" g="0" b="0"/>
        </a:fillRef>
        <a:effectRef idx="0">
          <a:scrgbClr r="0" g="0" b="0"/>
        </a:effectRef>
        <a:fontRef idx="minor"/>
      </dsp:style>
    </dsp:sp>
    <dsp:sp modelId="{BEB9ECC8-A19B-4CC2-B245-9D1E7A1A6455}">
      <dsp:nvSpPr>
        <dsp:cNvPr id="0" name=""/>
        <dsp:cNvSpPr/>
      </dsp:nvSpPr>
      <dsp:spPr>
        <a:xfrm>
          <a:off x="419100" y="2421354"/>
          <a:ext cx="5867400" cy="295200"/>
        </a:xfrm>
        <a:prstGeom prst="roundRect">
          <a:avLst/>
        </a:prstGeom>
        <a:solidFill>
          <a:schemeClr val="accent4">
            <a:hueOff val="3047563"/>
            <a:satOff val="4136"/>
            <a:lumOff val="6972"/>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охорони прав громадянина, </a:t>
          </a:r>
          <a:endParaRPr lang="ru-RU" sz="1400" kern="1200" dirty="0"/>
        </a:p>
      </dsp:txBody>
      <dsp:txXfrm>
        <a:off x="419100" y="2421354"/>
        <a:ext cx="5867400" cy="295200"/>
      </dsp:txXfrm>
    </dsp:sp>
    <dsp:sp modelId="{6DACCE0F-9BA7-444A-B712-574DB969FD0B}">
      <dsp:nvSpPr>
        <dsp:cNvPr id="0" name=""/>
        <dsp:cNvSpPr/>
      </dsp:nvSpPr>
      <dsp:spPr>
        <a:xfrm>
          <a:off x="0" y="3022554"/>
          <a:ext cx="8382000" cy="252000"/>
        </a:xfrm>
        <a:prstGeom prst="rect">
          <a:avLst/>
        </a:prstGeom>
        <a:solidFill>
          <a:schemeClr val="lt1">
            <a:alpha val="90000"/>
            <a:hueOff val="0"/>
            <a:satOff val="0"/>
            <a:lumOff val="0"/>
            <a:alphaOff val="0"/>
          </a:schemeClr>
        </a:solidFill>
        <a:ln w="11429" cap="flat" cmpd="sng" algn="ctr">
          <a:solidFill>
            <a:schemeClr val="accent4">
              <a:hueOff val="3657076"/>
              <a:satOff val="4963"/>
              <a:lumOff val="8366"/>
              <a:alphaOff val="0"/>
            </a:schemeClr>
          </a:solidFill>
          <a:prstDash val="sysDash"/>
        </a:ln>
        <a:effectLst/>
      </dsp:spPr>
      <dsp:style>
        <a:lnRef idx="2">
          <a:scrgbClr r="0" g="0" b="0"/>
        </a:lnRef>
        <a:fillRef idx="1">
          <a:scrgbClr r="0" g="0" b="0"/>
        </a:fillRef>
        <a:effectRef idx="0">
          <a:scrgbClr r="0" g="0" b="0"/>
        </a:effectRef>
        <a:fontRef idx="minor"/>
      </dsp:style>
    </dsp:sp>
    <dsp:sp modelId="{2FD7407A-E258-45F1-B68C-D97F478AF3A6}">
      <dsp:nvSpPr>
        <dsp:cNvPr id="0" name=""/>
        <dsp:cNvSpPr/>
      </dsp:nvSpPr>
      <dsp:spPr>
        <a:xfrm>
          <a:off x="419100" y="2874954"/>
          <a:ext cx="5867400" cy="295200"/>
        </a:xfrm>
        <a:prstGeom prst="roundRect">
          <a:avLst/>
        </a:prstGeom>
        <a:solidFill>
          <a:schemeClr val="accent4">
            <a:hueOff val="3657076"/>
            <a:satOff val="4963"/>
            <a:lumOff val="836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єдності розуміння і застосування права, </a:t>
          </a:r>
          <a:endParaRPr lang="ru-RU" sz="1400" kern="1200" dirty="0"/>
        </a:p>
      </dsp:txBody>
      <dsp:txXfrm>
        <a:off x="419100" y="2874954"/>
        <a:ext cx="5867400" cy="295200"/>
      </dsp:txXfrm>
    </dsp:sp>
    <dsp:sp modelId="{56FFFC93-F625-41CA-85E6-22A40169322A}">
      <dsp:nvSpPr>
        <dsp:cNvPr id="0" name=""/>
        <dsp:cNvSpPr/>
      </dsp:nvSpPr>
      <dsp:spPr>
        <a:xfrm>
          <a:off x="0" y="3843645"/>
          <a:ext cx="8382000" cy="252000"/>
        </a:xfrm>
        <a:prstGeom prst="rect">
          <a:avLst/>
        </a:prstGeom>
        <a:solidFill>
          <a:schemeClr val="lt1">
            <a:alpha val="90000"/>
            <a:hueOff val="0"/>
            <a:satOff val="0"/>
            <a:lumOff val="0"/>
            <a:alphaOff val="0"/>
          </a:schemeClr>
        </a:solidFill>
        <a:ln w="11429" cap="flat" cmpd="sng" algn="ctr">
          <a:solidFill>
            <a:schemeClr val="accent4">
              <a:hueOff val="4266588"/>
              <a:satOff val="5791"/>
              <a:lumOff val="9760"/>
              <a:alphaOff val="0"/>
            </a:schemeClr>
          </a:solidFill>
          <a:prstDash val="sysDash"/>
        </a:ln>
        <a:effectLst/>
      </dsp:spPr>
      <dsp:style>
        <a:lnRef idx="2">
          <a:scrgbClr r="0" g="0" b="0"/>
        </a:lnRef>
        <a:fillRef idx="1">
          <a:scrgbClr r="0" g="0" b="0"/>
        </a:fillRef>
        <a:effectRef idx="0">
          <a:scrgbClr r="0" g="0" b="0"/>
        </a:effectRef>
        <a:fontRef idx="minor"/>
      </dsp:style>
    </dsp:sp>
    <dsp:sp modelId="{BC2D251E-A2D0-4EC4-8666-E6B718652B49}">
      <dsp:nvSpPr>
        <dsp:cNvPr id="0" name=""/>
        <dsp:cNvSpPr/>
      </dsp:nvSpPr>
      <dsp:spPr>
        <a:xfrm>
          <a:off x="419100" y="3328554"/>
          <a:ext cx="5867400" cy="662691"/>
        </a:xfrm>
        <a:prstGeom prst="roundRect">
          <a:avLst/>
        </a:prstGeom>
        <a:solidFill>
          <a:schemeClr val="accent4">
            <a:hueOff val="4266588"/>
            <a:satOff val="5791"/>
            <a:lumOff val="976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нагляду, контролю за виконанням закону та невідворотності відповідальності,</a:t>
          </a:r>
          <a:endParaRPr lang="ru-RU" sz="1400" kern="1200" dirty="0"/>
        </a:p>
      </dsp:txBody>
      <dsp:txXfrm>
        <a:off x="419100" y="3328554"/>
        <a:ext cx="5867400" cy="662691"/>
      </dsp:txXfrm>
    </dsp:sp>
    <dsp:sp modelId="{BA8B4B4C-C34E-4189-923C-0ED8E1194782}">
      <dsp:nvSpPr>
        <dsp:cNvPr id="0" name=""/>
        <dsp:cNvSpPr/>
      </dsp:nvSpPr>
      <dsp:spPr>
        <a:xfrm>
          <a:off x="0" y="4297245"/>
          <a:ext cx="8382000" cy="252000"/>
        </a:xfrm>
        <a:prstGeom prst="rect">
          <a:avLst/>
        </a:prstGeom>
        <a:solidFill>
          <a:schemeClr val="lt1">
            <a:alpha val="90000"/>
            <a:hueOff val="0"/>
            <a:satOff val="0"/>
            <a:lumOff val="0"/>
            <a:alphaOff val="0"/>
          </a:schemeClr>
        </a:solidFill>
        <a:ln w="11429" cap="flat" cmpd="sng" algn="ctr">
          <a:solidFill>
            <a:schemeClr val="accent4">
              <a:hueOff val="4876101"/>
              <a:satOff val="6618"/>
              <a:lumOff val="11155"/>
              <a:alphaOff val="0"/>
            </a:schemeClr>
          </a:solidFill>
          <a:prstDash val="sysDash"/>
        </a:ln>
        <a:effectLst/>
      </dsp:spPr>
      <dsp:style>
        <a:lnRef idx="2">
          <a:scrgbClr r="0" g="0" b="0"/>
        </a:lnRef>
        <a:fillRef idx="1">
          <a:scrgbClr r="0" g="0" b="0"/>
        </a:fillRef>
        <a:effectRef idx="0">
          <a:scrgbClr r="0" g="0" b="0"/>
        </a:effectRef>
        <a:fontRef idx="minor"/>
      </dsp:style>
    </dsp:sp>
    <dsp:sp modelId="{D54C814D-2439-499D-9818-1161865D8815}">
      <dsp:nvSpPr>
        <dsp:cNvPr id="0" name=""/>
        <dsp:cNvSpPr/>
      </dsp:nvSpPr>
      <dsp:spPr>
        <a:xfrm>
          <a:off x="419100" y="4149645"/>
          <a:ext cx="5867400" cy="295200"/>
        </a:xfrm>
        <a:prstGeom prst="roundRect">
          <a:avLst/>
        </a:prstGeom>
        <a:solidFill>
          <a:schemeClr val="accent4">
            <a:hueOff val="4876101"/>
            <a:satOff val="6618"/>
            <a:lumOff val="11155"/>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єдності, </a:t>
          </a:r>
          <a:endParaRPr lang="ru-RU" sz="1400" kern="1200" dirty="0"/>
        </a:p>
      </dsp:txBody>
      <dsp:txXfrm>
        <a:off x="419100" y="4149645"/>
        <a:ext cx="5867400" cy="295200"/>
      </dsp:txXfrm>
    </dsp:sp>
    <dsp:sp modelId="{005D8B5E-73C4-4FBE-91D6-F57299D13BA4}">
      <dsp:nvSpPr>
        <dsp:cNvPr id="0" name=""/>
        <dsp:cNvSpPr/>
      </dsp:nvSpPr>
      <dsp:spPr>
        <a:xfrm>
          <a:off x="0" y="4750845"/>
          <a:ext cx="8382000" cy="252000"/>
        </a:xfrm>
        <a:prstGeom prst="rect">
          <a:avLst/>
        </a:prstGeom>
        <a:solidFill>
          <a:schemeClr val="lt1">
            <a:alpha val="90000"/>
            <a:hueOff val="0"/>
            <a:satOff val="0"/>
            <a:lumOff val="0"/>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dsp:style>
    </dsp:sp>
    <dsp:sp modelId="{E6B33DA8-5CFC-4BE2-B12B-D3B4AAC0FB4A}">
      <dsp:nvSpPr>
        <dsp:cNvPr id="0" name=""/>
        <dsp:cNvSpPr/>
      </dsp:nvSpPr>
      <dsp:spPr>
        <a:xfrm>
          <a:off x="419100" y="4603245"/>
          <a:ext cx="5867400" cy="295200"/>
        </a:xfrm>
        <a:prstGeom prst="round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a:lnSpc>
              <a:spcPct val="90000"/>
            </a:lnSpc>
            <a:spcBef>
              <a:spcPct val="0"/>
            </a:spcBef>
            <a:spcAft>
              <a:spcPct val="35000"/>
            </a:spcAft>
          </a:pPr>
          <a:r>
            <a:rPr lang="uk-UA" sz="1400" kern="1200" dirty="0" smtClean="0"/>
            <a:t>реальності і доцільності законності.</a:t>
          </a:r>
          <a:endParaRPr lang="ru-RU" sz="1400" kern="1200" dirty="0"/>
        </a:p>
      </dsp:txBody>
      <dsp:txXfrm>
        <a:off x="419100" y="4603245"/>
        <a:ext cx="5867400" cy="2952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D4553C-4B29-419D-A533-5F3C0123AEF7}">
      <dsp:nvSpPr>
        <dsp:cNvPr id="0" name=""/>
        <dsp:cNvSpPr/>
      </dsp:nvSpPr>
      <dsp:spPr>
        <a:xfrm rot="5400000">
          <a:off x="-299315" y="302198"/>
          <a:ext cx="1995437" cy="1396806"/>
        </a:xfrm>
        <a:prstGeom prst="chevron">
          <a:avLst/>
        </a:prstGeom>
        <a:solidFill>
          <a:schemeClr val="accent4">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k-UA" sz="1400" b="1" kern="1200" dirty="0" smtClean="0"/>
            <a:t>За змістом ці гарантії поділяють на: </a:t>
          </a:r>
          <a:endParaRPr lang="ru-RU" sz="1400" kern="1200" dirty="0"/>
        </a:p>
      </dsp:txBody>
      <dsp:txXfrm rot="5400000">
        <a:off x="-299315" y="302198"/>
        <a:ext cx="1995437" cy="1396806"/>
      </dsp:txXfrm>
    </dsp:sp>
    <dsp:sp modelId="{6C9A5BD6-FDD8-40CF-8534-D9C936CE1A43}">
      <dsp:nvSpPr>
        <dsp:cNvPr id="0" name=""/>
        <dsp:cNvSpPr/>
      </dsp:nvSpPr>
      <dsp:spPr>
        <a:xfrm rot="5400000">
          <a:off x="4278985" y="-2879296"/>
          <a:ext cx="1297034" cy="7061393"/>
        </a:xfrm>
        <a:prstGeom prst="round2SameRect">
          <a:avLst/>
        </a:prstGeom>
        <a:solidFill>
          <a:schemeClr val="lt1">
            <a:alpha val="90000"/>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smtClean="0"/>
            <a:t>вимоги розвиненості правової системи; </a:t>
          </a:r>
          <a:endParaRPr lang="ru-RU" sz="1400" kern="1200" dirty="0"/>
        </a:p>
        <a:p>
          <a:pPr marL="114300" lvl="1" indent="-114300" algn="l" defTabSz="622300">
            <a:lnSpc>
              <a:spcPct val="90000"/>
            </a:lnSpc>
            <a:spcBef>
              <a:spcPct val="0"/>
            </a:spcBef>
            <a:spcAft>
              <a:spcPct val="15000"/>
            </a:spcAft>
            <a:buChar char="••"/>
          </a:pPr>
          <a:r>
            <a:rPr lang="uk-UA" sz="1400" kern="1200" dirty="0" smtClean="0"/>
            <a:t>ефективність системи нагляду за</a:t>
          </a:r>
          <a:r>
            <a:rPr lang="ru-RU" sz="1400" kern="1200" dirty="0" smtClean="0"/>
            <a:t> </a:t>
          </a:r>
          <a:r>
            <a:rPr lang="ru-RU" sz="1400" kern="1200" dirty="0" err="1" smtClean="0"/>
            <a:t>законністю</a:t>
          </a:r>
          <a:r>
            <a:rPr lang="ru-RU" sz="1400" kern="1200" dirty="0" smtClean="0"/>
            <a:t>;</a:t>
          </a:r>
          <a:r>
            <a:rPr lang="uk-UA" sz="1400" kern="1200" dirty="0" smtClean="0"/>
            <a:t> </a:t>
          </a:r>
          <a:endParaRPr lang="ru-RU" sz="1400" kern="1200" dirty="0"/>
        </a:p>
        <a:p>
          <a:pPr marL="114300" lvl="1" indent="-114300" algn="l" defTabSz="622300">
            <a:lnSpc>
              <a:spcPct val="90000"/>
            </a:lnSpc>
            <a:spcBef>
              <a:spcPct val="0"/>
            </a:spcBef>
            <a:spcAft>
              <a:spcPct val="15000"/>
            </a:spcAft>
            <a:buChar char="••"/>
          </a:pPr>
          <a:r>
            <a:rPr lang="uk-UA" sz="1400" kern="1200" dirty="0" smtClean="0"/>
            <a:t>наявність засобів примусу, спрямованих на відновлення порушеного права; </a:t>
          </a:r>
          <a:endParaRPr lang="ru-RU" sz="1400" kern="1200" dirty="0"/>
        </a:p>
        <a:p>
          <a:pPr marL="114300" lvl="1" indent="-114300" algn="l" defTabSz="622300">
            <a:lnSpc>
              <a:spcPct val="90000"/>
            </a:lnSpc>
            <a:spcBef>
              <a:spcPct val="0"/>
            </a:spcBef>
            <a:spcAft>
              <a:spcPct val="15000"/>
            </a:spcAft>
            <a:buChar char="••"/>
          </a:pPr>
          <a:r>
            <a:rPr lang="uk-UA" sz="1400" kern="1200" smtClean="0"/>
            <a:t>застосування до порушників закону державних засобів впливу. </a:t>
          </a:r>
          <a:endParaRPr lang="ru-RU" sz="1400" kern="1200" dirty="0"/>
        </a:p>
      </dsp:txBody>
      <dsp:txXfrm rot="5400000">
        <a:off x="4278985" y="-2879296"/>
        <a:ext cx="1297034" cy="7061393"/>
      </dsp:txXfrm>
    </dsp:sp>
    <dsp:sp modelId="{1A5E4FC7-CD28-4D06-9DA6-D005BB239C9C}">
      <dsp:nvSpPr>
        <dsp:cNvPr id="0" name=""/>
        <dsp:cNvSpPr/>
      </dsp:nvSpPr>
      <dsp:spPr>
        <a:xfrm rot="5400000">
          <a:off x="-299315" y="2009394"/>
          <a:ext cx="1995437" cy="1396806"/>
        </a:xfrm>
        <a:prstGeom prst="chevron">
          <a:avLst/>
        </a:prstGeom>
        <a:solidFill>
          <a:schemeClr val="accent4">
            <a:hueOff val="5485613"/>
            <a:satOff val="7445"/>
            <a:lumOff val="12549"/>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k-UA" sz="1400" b="1" kern="1200" dirty="0" smtClean="0"/>
            <a:t>За статусом розрізняють гарантії :</a:t>
          </a:r>
          <a:endParaRPr lang="ru-RU" sz="1400" kern="1200" dirty="0"/>
        </a:p>
      </dsp:txBody>
      <dsp:txXfrm rot="5400000">
        <a:off x="-299315" y="2009394"/>
        <a:ext cx="1995437" cy="1396806"/>
      </dsp:txXfrm>
    </dsp:sp>
    <dsp:sp modelId="{D48BF839-0ED9-4767-ABF4-6F5EDF039F8E}">
      <dsp:nvSpPr>
        <dsp:cNvPr id="0" name=""/>
        <dsp:cNvSpPr/>
      </dsp:nvSpPr>
      <dsp:spPr>
        <a:xfrm rot="5400000">
          <a:off x="4278985" y="-1172100"/>
          <a:ext cx="1297034" cy="7061393"/>
        </a:xfrm>
        <a:prstGeom prst="round2SameRect">
          <a:avLst/>
        </a:prstGeom>
        <a:solidFill>
          <a:schemeClr val="lt1">
            <a:alpha val="90000"/>
            <a:hueOff val="0"/>
            <a:satOff val="0"/>
            <a:lumOff val="0"/>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b="1" kern="1200" dirty="0" smtClean="0"/>
            <a:t>превентивні</a:t>
          </a:r>
          <a:r>
            <a:rPr lang="uk-UA" sz="1400" kern="1200" dirty="0" smtClean="0"/>
            <a:t> (запобігають порушенню закону);</a:t>
          </a:r>
          <a:endParaRPr lang="ru-RU" sz="1400" kern="1200" dirty="0"/>
        </a:p>
        <a:p>
          <a:pPr marL="114300" lvl="1" indent="-114300" algn="l" defTabSz="622300">
            <a:lnSpc>
              <a:spcPct val="90000"/>
            </a:lnSpc>
            <a:spcBef>
              <a:spcPct val="0"/>
            </a:spcBef>
            <a:spcAft>
              <a:spcPct val="15000"/>
            </a:spcAft>
            <a:buChar char="••"/>
          </a:pPr>
          <a:r>
            <a:rPr lang="uk-UA" sz="1400" b="1" kern="1200" dirty="0" smtClean="0"/>
            <a:t>охоронні </a:t>
          </a:r>
          <a:r>
            <a:rPr lang="uk-UA" sz="1400" kern="1200" dirty="0" smtClean="0"/>
            <a:t>(є засобами примусового характеру);</a:t>
          </a:r>
          <a:endParaRPr lang="ru-RU" sz="1400" kern="1200" dirty="0"/>
        </a:p>
        <a:p>
          <a:pPr marL="114300" lvl="1" indent="-114300" algn="l" defTabSz="622300">
            <a:lnSpc>
              <a:spcPct val="90000"/>
            </a:lnSpc>
            <a:spcBef>
              <a:spcPct val="0"/>
            </a:spcBef>
            <a:spcAft>
              <a:spcPct val="15000"/>
            </a:spcAft>
            <a:buChar char="••"/>
          </a:pPr>
          <a:r>
            <a:rPr lang="uk-UA" sz="1400" b="1" kern="1200" dirty="0" smtClean="0"/>
            <a:t>каральні</a:t>
          </a:r>
          <a:r>
            <a:rPr lang="uk-UA" sz="1400" kern="1200" dirty="0" smtClean="0"/>
            <a:t> (реальне застосування до правопорушників передбачених нормою закону мір покарання). </a:t>
          </a:r>
          <a:endParaRPr lang="ru-RU" sz="1400" kern="1200" dirty="0"/>
        </a:p>
      </dsp:txBody>
      <dsp:txXfrm rot="5400000">
        <a:off x="4278985" y="-1172100"/>
        <a:ext cx="1297034" cy="706139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2A1F73-4D7F-47C3-89C0-867396945E29}">
      <dsp:nvSpPr>
        <dsp:cNvPr id="0" name=""/>
        <dsp:cNvSpPr/>
      </dsp:nvSpPr>
      <dsp:spPr>
        <a:xfrm>
          <a:off x="0" y="309859"/>
          <a:ext cx="8305800" cy="478800"/>
        </a:xfrm>
        <a:prstGeom prst="rect">
          <a:avLst/>
        </a:prstGeom>
        <a:solidFill>
          <a:schemeClr val="lt1">
            <a:alpha val="90000"/>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439D438F-60FF-45C5-A433-B685525BB3F8}">
      <dsp:nvSpPr>
        <dsp:cNvPr id="0" name=""/>
        <dsp:cNvSpPr/>
      </dsp:nvSpPr>
      <dsp:spPr>
        <a:xfrm>
          <a:off x="415290" y="29419"/>
          <a:ext cx="5814060" cy="560880"/>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lvl="0" algn="l" defTabSz="622300">
            <a:lnSpc>
              <a:spcPct val="90000"/>
            </a:lnSpc>
            <a:spcBef>
              <a:spcPct val="0"/>
            </a:spcBef>
            <a:spcAft>
              <a:spcPct val="35000"/>
            </a:spcAft>
          </a:pPr>
          <a:r>
            <a:rPr lang="uk-UA" sz="1400" kern="1200" dirty="0" smtClean="0"/>
            <a:t>наявність певної системи норм, правил поведінки людей;</a:t>
          </a:r>
          <a:endParaRPr lang="ru-RU" sz="1400" kern="1200" dirty="0"/>
        </a:p>
      </dsp:txBody>
      <dsp:txXfrm>
        <a:off x="415290" y="29419"/>
        <a:ext cx="5814060" cy="560880"/>
      </dsp:txXfrm>
    </dsp:sp>
    <dsp:sp modelId="{29E21CB0-2659-4ECD-86C2-F9D048B79609}">
      <dsp:nvSpPr>
        <dsp:cNvPr id="0" name=""/>
        <dsp:cNvSpPr/>
      </dsp:nvSpPr>
      <dsp:spPr>
        <a:xfrm>
          <a:off x="0" y="1171700"/>
          <a:ext cx="8305800" cy="478800"/>
        </a:xfrm>
        <a:prstGeom prst="rect">
          <a:avLst/>
        </a:prstGeom>
        <a:solidFill>
          <a:schemeClr val="lt1">
            <a:alpha val="90000"/>
            <a:hueOff val="0"/>
            <a:satOff val="0"/>
            <a:lumOff val="0"/>
            <a:alphaOff val="0"/>
          </a:schemeClr>
        </a:solidFill>
        <a:ln w="11429" cap="flat" cmpd="sng" algn="ctr">
          <a:solidFill>
            <a:schemeClr val="accent4">
              <a:hueOff val="1828538"/>
              <a:satOff val="2482"/>
              <a:lumOff val="4183"/>
              <a:alphaOff val="0"/>
            </a:schemeClr>
          </a:solidFill>
          <a:prstDash val="sysDash"/>
        </a:ln>
        <a:effectLst/>
      </dsp:spPr>
      <dsp:style>
        <a:lnRef idx="2">
          <a:scrgbClr r="0" g="0" b="0"/>
        </a:lnRef>
        <a:fillRef idx="1">
          <a:scrgbClr r="0" g="0" b="0"/>
        </a:fillRef>
        <a:effectRef idx="0">
          <a:scrgbClr r="0" g="0" b="0"/>
        </a:effectRef>
        <a:fontRef idx="minor"/>
      </dsp:style>
    </dsp:sp>
    <dsp:sp modelId="{3190DFA2-1E29-46F3-9BAD-1BC716520B50}">
      <dsp:nvSpPr>
        <dsp:cNvPr id="0" name=""/>
        <dsp:cNvSpPr/>
      </dsp:nvSpPr>
      <dsp:spPr>
        <a:xfrm>
          <a:off x="415290" y="891260"/>
          <a:ext cx="5814060" cy="560880"/>
        </a:xfrm>
        <a:prstGeom prst="roundRect">
          <a:avLst/>
        </a:prstGeom>
        <a:solidFill>
          <a:schemeClr val="accent4">
            <a:hueOff val="1828538"/>
            <a:satOff val="2482"/>
            <a:lumOff val="418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lvl="0" algn="l" defTabSz="622300">
            <a:lnSpc>
              <a:spcPct val="90000"/>
            </a:lnSpc>
            <a:spcBef>
              <a:spcPct val="0"/>
            </a:spcBef>
            <a:spcAft>
              <a:spcPct val="35000"/>
            </a:spcAft>
          </a:pPr>
          <a:r>
            <a:rPr lang="uk-UA" sz="1400" kern="1200" dirty="0" smtClean="0"/>
            <a:t>вказану систему сформовано набагато раніше, ніж систему законодавства;</a:t>
          </a:r>
          <a:endParaRPr lang="ru-RU" sz="1400" kern="1200" dirty="0"/>
        </a:p>
      </dsp:txBody>
      <dsp:txXfrm>
        <a:off x="415290" y="891260"/>
        <a:ext cx="5814060" cy="560880"/>
      </dsp:txXfrm>
    </dsp:sp>
    <dsp:sp modelId="{2977A8C7-936B-494F-BFA0-FEED3DBB3F09}">
      <dsp:nvSpPr>
        <dsp:cNvPr id="0" name=""/>
        <dsp:cNvSpPr/>
      </dsp:nvSpPr>
      <dsp:spPr>
        <a:xfrm>
          <a:off x="0" y="2033540"/>
          <a:ext cx="8305800" cy="478800"/>
        </a:xfrm>
        <a:prstGeom prst="rect">
          <a:avLst/>
        </a:prstGeom>
        <a:solidFill>
          <a:schemeClr val="lt1">
            <a:alpha val="90000"/>
            <a:hueOff val="0"/>
            <a:satOff val="0"/>
            <a:lumOff val="0"/>
            <a:alphaOff val="0"/>
          </a:schemeClr>
        </a:solidFill>
        <a:ln w="11429" cap="flat" cmpd="sng" algn="ctr">
          <a:solidFill>
            <a:schemeClr val="accent4">
              <a:hueOff val="3657076"/>
              <a:satOff val="4963"/>
              <a:lumOff val="8366"/>
              <a:alphaOff val="0"/>
            </a:schemeClr>
          </a:solidFill>
          <a:prstDash val="sysDash"/>
        </a:ln>
        <a:effectLst/>
      </dsp:spPr>
      <dsp:style>
        <a:lnRef idx="2">
          <a:scrgbClr r="0" g="0" b="0"/>
        </a:lnRef>
        <a:fillRef idx="1">
          <a:scrgbClr r="0" g="0" b="0"/>
        </a:fillRef>
        <a:effectRef idx="0">
          <a:scrgbClr r="0" g="0" b="0"/>
        </a:effectRef>
        <a:fontRef idx="minor"/>
      </dsp:style>
    </dsp:sp>
    <dsp:sp modelId="{63B212A5-4AE2-4157-B31A-EACE1380B2A2}">
      <dsp:nvSpPr>
        <dsp:cNvPr id="0" name=""/>
        <dsp:cNvSpPr/>
      </dsp:nvSpPr>
      <dsp:spPr>
        <a:xfrm>
          <a:off x="415290" y="1753100"/>
          <a:ext cx="5814060" cy="560880"/>
        </a:xfrm>
        <a:prstGeom prst="roundRect">
          <a:avLst/>
        </a:prstGeom>
        <a:solidFill>
          <a:schemeClr val="accent4">
            <a:hueOff val="3657076"/>
            <a:satOff val="4963"/>
            <a:lumOff val="836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lvl="0" algn="l" defTabSz="622300">
            <a:lnSpc>
              <a:spcPct val="90000"/>
            </a:lnSpc>
            <a:spcBef>
              <a:spcPct val="0"/>
            </a:spcBef>
            <a:spcAft>
              <a:spcPct val="35000"/>
            </a:spcAft>
          </a:pPr>
          <a:r>
            <a:rPr lang="uk-UA" sz="1400" kern="1200" dirty="0" smtClean="0"/>
            <a:t>існування певних різновидів дисципліни залежно від варіантів людських колективів;</a:t>
          </a:r>
          <a:endParaRPr lang="ru-RU" sz="1400" kern="1200" dirty="0"/>
        </a:p>
      </dsp:txBody>
      <dsp:txXfrm>
        <a:off x="415290" y="1753100"/>
        <a:ext cx="5814060" cy="560880"/>
      </dsp:txXfrm>
    </dsp:sp>
    <dsp:sp modelId="{0276D424-1349-4E82-B1B4-A54DD1051188}">
      <dsp:nvSpPr>
        <dsp:cNvPr id="0" name=""/>
        <dsp:cNvSpPr/>
      </dsp:nvSpPr>
      <dsp:spPr>
        <a:xfrm>
          <a:off x="0" y="2895380"/>
          <a:ext cx="8305800" cy="478800"/>
        </a:xfrm>
        <a:prstGeom prst="rect">
          <a:avLst/>
        </a:prstGeom>
        <a:solidFill>
          <a:schemeClr val="lt1">
            <a:alpha val="90000"/>
            <a:hueOff val="0"/>
            <a:satOff val="0"/>
            <a:lumOff val="0"/>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dsp:style>
    </dsp:sp>
    <dsp:sp modelId="{BA1A3D5C-8C68-4EE9-9471-800D9D27EE23}">
      <dsp:nvSpPr>
        <dsp:cNvPr id="0" name=""/>
        <dsp:cNvSpPr/>
      </dsp:nvSpPr>
      <dsp:spPr>
        <a:xfrm>
          <a:off x="415290" y="2614940"/>
          <a:ext cx="5814060" cy="560880"/>
        </a:xfrm>
        <a:prstGeom prst="round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lvl="0" algn="l" defTabSz="622300">
            <a:lnSpc>
              <a:spcPct val="90000"/>
            </a:lnSpc>
            <a:spcBef>
              <a:spcPct val="0"/>
            </a:spcBef>
            <a:spcAft>
              <a:spcPct val="35000"/>
            </a:spcAft>
          </a:pPr>
          <a:r>
            <a:rPr lang="uk-UA" sz="1400" kern="1200" dirty="0" smtClean="0"/>
            <a:t>нерідко норми дисципліни не закріплено в чинному законодавстві.</a:t>
          </a:r>
          <a:endParaRPr lang="ru-RU" sz="1400" kern="1200" dirty="0"/>
        </a:p>
      </dsp:txBody>
      <dsp:txXfrm>
        <a:off x="415290" y="2614940"/>
        <a:ext cx="5814060" cy="5608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0A3122-DC46-456C-99AA-CB109EE381D3}">
      <dsp:nvSpPr>
        <dsp:cNvPr id="0" name=""/>
        <dsp:cNvSpPr/>
      </dsp:nvSpPr>
      <dsp:spPr>
        <a:xfrm>
          <a:off x="0" y="0"/>
          <a:ext cx="8458200" cy="1874520"/>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uk-UA" sz="2400" kern="1200" dirty="0" smtClean="0"/>
            <a:t>Організаційно-правові методи в теорії правової науки прийнято називати способами забезпечення законності, серед яких вирізняють:</a:t>
          </a:r>
          <a:endParaRPr lang="ru-RU" sz="2400" kern="1200" dirty="0"/>
        </a:p>
      </dsp:txBody>
      <dsp:txXfrm>
        <a:off x="0" y="0"/>
        <a:ext cx="8458200" cy="1874520"/>
      </dsp:txXfrm>
    </dsp:sp>
    <dsp:sp modelId="{E0655009-7F3C-4BF7-A096-64E05648D117}">
      <dsp:nvSpPr>
        <dsp:cNvPr id="0" name=""/>
        <dsp:cNvSpPr/>
      </dsp:nvSpPr>
      <dsp:spPr>
        <a:xfrm>
          <a:off x="4129" y="1874520"/>
          <a:ext cx="2816646" cy="3936492"/>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Контроль </a:t>
          </a:r>
          <a:r>
            <a:rPr lang="uk-UA" sz="1400" kern="1200" dirty="0" smtClean="0"/>
            <a:t>- це організаційно-правовий спосіб забезпечення законності й дисципліни, що характеризується спостереженням і перевіркою правомірності діяльності об'єкта контролю та фактичної відповідності тих чи інших дій вимогам чинного законодавства з можливістю втручатися в оперативно-господарську діяльність для усунення виявлених недоліків з можливістю притягнення порушників до відповідальності.</a:t>
          </a:r>
          <a:endParaRPr lang="ru-RU" sz="1400" kern="1200" dirty="0"/>
        </a:p>
      </dsp:txBody>
      <dsp:txXfrm>
        <a:off x="4129" y="1874520"/>
        <a:ext cx="2816646" cy="3936492"/>
      </dsp:txXfrm>
    </dsp:sp>
    <dsp:sp modelId="{BBEC39D6-55B2-4C8F-9C60-180A7C4FE450}">
      <dsp:nvSpPr>
        <dsp:cNvPr id="0" name=""/>
        <dsp:cNvSpPr/>
      </dsp:nvSpPr>
      <dsp:spPr>
        <a:xfrm>
          <a:off x="2820776" y="1874520"/>
          <a:ext cx="2816646" cy="3936492"/>
        </a:xfrm>
        <a:prstGeom prst="rect">
          <a:avLst/>
        </a:prstGeom>
        <a:solidFill>
          <a:schemeClr val="accent4">
            <a:hueOff val="2742807"/>
            <a:satOff val="3723"/>
            <a:lumOff val="6275"/>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Нагляд</a:t>
          </a:r>
          <a:r>
            <a:rPr lang="uk-UA" sz="1400" kern="1200" dirty="0" smtClean="0"/>
            <a:t> - це організаційно-правовий спосіб забезпечення законності й дисципліни, що характеризується виявленням і попередженням правопорушень стосовно до організаційно не підпорядкованих об'єктів.</a:t>
          </a:r>
          <a:endParaRPr lang="ru-RU" sz="1400" kern="1200" dirty="0"/>
        </a:p>
      </dsp:txBody>
      <dsp:txXfrm>
        <a:off x="2820776" y="1874520"/>
        <a:ext cx="2816646" cy="3936492"/>
      </dsp:txXfrm>
    </dsp:sp>
    <dsp:sp modelId="{DEE80B0F-AE8C-4F29-AB45-FD1C442D6347}">
      <dsp:nvSpPr>
        <dsp:cNvPr id="0" name=""/>
        <dsp:cNvSpPr/>
      </dsp:nvSpPr>
      <dsp:spPr>
        <a:xfrm>
          <a:off x="5637423" y="1874520"/>
          <a:ext cx="2816646" cy="3936492"/>
        </a:xfrm>
        <a:prstGeom prst="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t>Звернення громадян</a:t>
          </a:r>
          <a:r>
            <a:rPr lang="uk-UA" sz="1400" kern="1200" dirty="0" smtClean="0"/>
            <a:t> - це організаційно-правовий спосіб забезпечення законності й дисципліни, який характеризується правом громадяни України звернутися до органів публічної адміністрації об'єднань громадян, підприємств, установ, організацій незалежно від форм власності, засобів масової інформації, посадових осіб відповідно до їхніх функціональних обов'язків із зауваженнями, скаргами і пропозиціями, що стосуються їхньої діяльності.</a:t>
          </a:r>
          <a:endParaRPr lang="ru-RU" sz="1400" kern="1200" dirty="0"/>
        </a:p>
      </dsp:txBody>
      <dsp:txXfrm>
        <a:off x="5637423" y="1874520"/>
        <a:ext cx="2816646" cy="3936492"/>
      </dsp:txXfrm>
    </dsp:sp>
    <dsp:sp modelId="{F2795145-44BD-41DF-9623-FB6A8F1A3D36}">
      <dsp:nvSpPr>
        <dsp:cNvPr id="0" name=""/>
        <dsp:cNvSpPr/>
      </dsp:nvSpPr>
      <dsp:spPr>
        <a:xfrm>
          <a:off x="0" y="5811012"/>
          <a:ext cx="8458200" cy="437388"/>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D2CC0A-F192-4F6F-AFF8-9238107D5085}">
      <dsp:nvSpPr>
        <dsp:cNvPr id="0" name=""/>
        <dsp:cNvSpPr/>
      </dsp:nvSpPr>
      <dsp:spPr>
        <a:xfrm>
          <a:off x="0" y="0"/>
          <a:ext cx="8686800" cy="1515907"/>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kern="1200" dirty="0" smtClean="0"/>
            <a:t>Сама контрольна діяльність здійснюється шляхом перевірок, планових і позапланових ревізій, обстежень, витребування звітів, проведення рейдів, оглядів та ін. і включає в себе низку послідовних дій, яку можна розділити на </a:t>
          </a:r>
          <a:r>
            <a:rPr lang="uk-UA" sz="1800" b="1" kern="1200" dirty="0" smtClean="0"/>
            <a:t>три стадії</a:t>
          </a:r>
          <a:r>
            <a:rPr lang="uk-UA" sz="1800" kern="1200" dirty="0" smtClean="0"/>
            <a:t>: </a:t>
          </a:r>
          <a:r>
            <a:rPr lang="uk-UA" sz="1800" b="1" kern="1200" dirty="0" smtClean="0"/>
            <a:t>підготовчу, центральну та підсумкову</a:t>
          </a:r>
          <a:r>
            <a:rPr lang="uk-UA" sz="1800" kern="1200" dirty="0" smtClean="0"/>
            <a:t>. </a:t>
          </a:r>
          <a:endParaRPr lang="ru-RU" sz="1800" kern="1200" dirty="0"/>
        </a:p>
      </dsp:txBody>
      <dsp:txXfrm>
        <a:off x="0" y="0"/>
        <a:ext cx="8686800" cy="1515907"/>
      </dsp:txXfrm>
    </dsp:sp>
    <dsp:sp modelId="{3349CED7-FBE2-4A3A-9AD2-F0942759AFD4}">
      <dsp:nvSpPr>
        <dsp:cNvPr id="0" name=""/>
        <dsp:cNvSpPr/>
      </dsp:nvSpPr>
      <dsp:spPr>
        <a:xfrm>
          <a:off x="4241" y="1515907"/>
          <a:ext cx="2892772" cy="318340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t>На </a:t>
          </a:r>
          <a:r>
            <a:rPr lang="uk-UA" sz="1400" b="1" kern="1200" dirty="0" smtClean="0"/>
            <a:t>підготовчій стадії</a:t>
          </a:r>
          <a:r>
            <a:rPr lang="uk-UA" sz="1400" kern="1200" dirty="0" smtClean="0"/>
            <a:t>:</a:t>
          </a:r>
        </a:p>
        <a:p>
          <a:pPr lvl="0" algn="l" defTabSz="622300">
            <a:lnSpc>
              <a:spcPct val="90000"/>
            </a:lnSpc>
            <a:spcBef>
              <a:spcPct val="0"/>
            </a:spcBef>
            <a:spcAft>
              <a:spcPct val="35000"/>
            </a:spcAft>
          </a:pPr>
          <a:r>
            <a:rPr lang="uk-UA" sz="1400" kern="1200" dirty="0" smtClean="0"/>
            <a:t> 1) обирається об'єкт контролю;</a:t>
          </a:r>
        </a:p>
        <a:p>
          <a:pPr lvl="0" algn="l" defTabSz="622300">
            <a:lnSpc>
              <a:spcPct val="90000"/>
            </a:lnSpc>
            <a:spcBef>
              <a:spcPct val="0"/>
            </a:spcBef>
            <a:spcAft>
              <a:spcPct val="35000"/>
            </a:spcAft>
          </a:pPr>
          <a:r>
            <a:rPr lang="uk-UA" sz="1400" kern="1200" dirty="0" smtClean="0"/>
            <a:t>2) визначається предмет контролю встановлюється, що саме слід перевірити);</a:t>
          </a:r>
        </a:p>
        <a:p>
          <a:pPr lvl="0" algn="l" defTabSz="622300">
            <a:lnSpc>
              <a:spcPct val="90000"/>
            </a:lnSpc>
            <a:spcBef>
              <a:spcPct val="0"/>
            </a:spcBef>
            <a:spcAft>
              <a:spcPct val="35000"/>
            </a:spcAft>
          </a:pPr>
          <a:r>
            <a:rPr lang="uk-UA" sz="1400" kern="1200" dirty="0" smtClean="0"/>
            <a:t> 3) встановлюються засоби здійснення контролю; </a:t>
          </a:r>
        </a:p>
        <a:p>
          <a:pPr lvl="0" algn="l" defTabSz="622300">
            <a:lnSpc>
              <a:spcPct val="90000"/>
            </a:lnSpc>
            <a:spcBef>
              <a:spcPct val="0"/>
            </a:spcBef>
            <a:spcAft>
              <a:spcPct val="35000"/>
            </a:spcAft>
          </a:pPr>
          <a:r>
            <a:rPr lang="uk-UA" sz="1400" kern="1200" dirty="0" smtClean="0"/>
            <a:t>4) підбираються (призначаються) особи, які здійснюватимуть контроль;</a:t>
          </a:r>
        </a:p>
        <a:p>
          <a:pPr lvl="0" algn="l" defTabSz="622300">
            <a:lnSpc>
              <a:spcPct val="90000"/>
            </a:lnSpc>
            <a:spcBef>
              <a:spcPct val="0"/>
            </a:spcBef>
            <a:spcAft>
              <a:spcPct val="35000"/>
            </a:spcAft>
          </a:pPr>
          <a:r>
            <a:rPr lang="uk-UA" sz="1400" kern="1200" dirty="0" smtClean="0"/>
            <a:t> 5) складаються плани його проведення. </a:t>
          </a:r>
          <a:endParaRPr lang="ru-RU" sz="1400" kern="1200" dirty="0"/>
        </a:p>
      </dsp:txBody>
      <dsp:txXfrm>
        <a:off x="4241" y="1515907"/>
        <a:ext cx="2892772" cy="3183406"/>
      </dsp:txXfrm>
    </dsp:sp>
    <dsp:sp modelId="{8D6BD97C-3382-430F-B09F-1D92D52642CB}">
      <dsp:nvSpPr>
        <dsp:cNvPr id="0" name=""/>
        <dsp:cNvSpPr/>
      </dsp:nvSpPr>
      <dsp:spPr>
        <a:xfrm>
          <a:off x="2897013" y="1515907"/>
          <a:ext cx="2892772" cy="3183406"/>
        </a:xfrm>
        <a:prstGeom prst="rect">
          <a:avLst/>
        </a:prstGeom>
        <a:solidFill>
          <a:schemeClr val="accent4">
            <a:hueOff val="2742807"/>
            <a:satOff val="3723"/>
            <a:lumOff val="6275"/>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t>На </a:t>
          </a:r>
          <a:r>
            <a:rPr lang="uk-UA" sz="1400" b="1" kern="1200" dirty="0" smtClean="0"/>
            <a:t>центральній стадії</a:t>
          </a:r>
          <a:r>
            <a:rPr lang="uk-UA" sz="1400" kern="1200" dirty="0" smtClean="0"/>
            <a:t> здійснюються збирання і оброблених інформації. Зібрана інформація (часто одержана від різних джерел) аналізується, порівнюється з реальним станом справ на об'єкті, який</a:t>
          </a:r>
          <a:r>
            <a:rPr lang="uk-UA" sz="1400" kern="1200" baseline="30000" dirty="0" smtClean="0"/>
            <a:t> </a:t>
          </a:r>
          <a:r>
            <a:rPr lang="uk-UA" sz="1400" kern="1200" dirty="0" smtClean="0"/>
            <a:t>перевіряється, оскільки інформація, одержана від керівництва такого об'єкта та з інших джерел, часто не збігається. </a:t>
          </a:r>
          <a:endParaRPr lang="ru-RU" sz="1400" kern="1200" dirty="0"/>
        </a:p>
      </dsp:txBody>
      <dsp:txXfrm>
        <a:off x="2897013" y="1515907"/>
        <a:ext cx="2892772" cy="3183406"/>
      </dsp:txXfrm>
    </dsp:sp>
    <dsp:sp modelId="{4DA308CE-8548-4C44-A772-C8074A7EC609}">
      <dsp:nvSpPr>
        <dsp:cNvPr id="0" name=""/>
        <dsp:cNvSpPr/>
      </dsp:nvSpPr>
      <dsp:spPr>
        <a:xfrm>
          <a:off x="5789786" y="1515907"/>
          <a:ext cx="2892772" cy="3183406"/>
        </a:xfrm>
        <a:prstGeom prst="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t>До </a:t>
          </a:r>
          <a:r>
            <a:rPr lang="uk-UA" sz="1400" b="1" kern="1200" dirty="0" smtClean="0"/>
            <a:t>підсумкової стадії</a:t>
          </a:r>
          <a:r>
            <a:rPr lang="uk-UA" sz="1400" kern="1200" dirty="0" smtClean="0"/>
            <a:t> належать такі дії, як: </a:t>
          </a:r>
        </a:p>
        <a:p>
          <a:pPr lvl="0" algn="l" defTabSz="622300">
            <a:lnSpc>
              <a:spcPct val="90000"/>
            </a:lnSpc>
            <a:spcBef>
              <a:spcPct val="0"/>
            </a:spcBef>
            <a:spcAft>
              <a:spcPct val="35000"/>
            </a:spcAft>
          </a:pPr>
          <a:r>
            <a:rPr lang="uk-UA" sz="1400" kern="1200" dirty="0" smtClean="0"/>
            <a:t>1) прийняття рішення за результатами контролю; </a:t>
          </a:r>
        </a:p>
        <a:p>
          <a:pPr lvl="0" algn="l" defTabSz="622300">
            <a:lnSpc>
              <a:spcPct val="90000"/>
            </a:lnSpc>
            <a:spcBef>
              <a:spcPct val="0"/>
            </a:spcBef>
            <a:spcAft>
              <a:spcPct val="35000"/>
            </a:spcAft>
          </a:pPr>
          <a:r>
            <a:rPr lang="uk-UA" sz="1400" kern="1200" dirty="0" smtClean="0"/>
            <a:t>2) доведення його до адресата (а в необхідних випадках і до відома громадськості, правоохоронних органів інших осіб, зацікавлених у результатах контролю);</a:t>
          </a:r>
        </a:p>
        <a:p>
          <a:pPr lvl="0" algn="l" defTabSz="622300">
            <a:lnSpc>
              <a:spcPct val="90000"/>
            </a:lnSpc>
            <a:spcBef>
              <a:spcPct val="0"/>
            </a:spcBef>
            <a:spcAft>
              <a:spcPct val="35000"/>
            </a:spcAft>
          </a:pPr>
          <a:r>
            <a:rPr lang="uk-UA" sz="1400" kern="1200" dirty="0" smtClean="0"/>
            <a:t> 3) надання допомоги підконтрольній структурі в наведенні порядку на об'єкті;</a:t>
          </a:r>
        </a:p>
        <a:p>
          <a:pPr lvl="0" algn="l" defTabSz="622300">
            <a:lnSpc>
              <a:spcPct val="90000"/>
            </a:lnSpc>
            <a:spcBef>
              <a:spcPct val="0"/>
            </a:spcBef>
            <a:spcAft>
              <a:spcPct val="35000"/>
            </a:spcAft>
          </a:pPr>
          <a:r>
            <a:rPr lang="uk-UA" sz="1400" kern="1200" dirty="0" smtClean="0"/>
            <a:t> 4) контроль за виконанням рішень, прийнятих за підсумками контролю.</a:t>
          </a:r>
          <a:endParaRPr lang="ru-RU" sz="1400" kern="1200" dirty="0"/>
        </a:p>
      </dsp:txBody>
      <dsp:txXfrm>
        <a:off x="5789786" y="1515907"/>
        <a:ext cx="2892772" cy="3183406"/>
      </dsp:txXfrm>
    </dsp:sp>
    <dsp:sp modelId="{C526119F-AFEE-47CE-8CD7-769320E5AAC4}">
      <dsp:nvSpPr>
        <dsp:cNvPr id="0" name=""/>
        <dsp:cNvSpPr/>
      </dsp:nvSpPr>
      <dsp:spPr>
        <a:xfrm>
          <a:off x="0" y="4699314"/>
          <a:ext cx="8686800" cy="353711"/>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737B67-01C4-430B-8DF0-CACD559DFA4D}">
      <dsp:nvSpPr>
        <dsp:cNvPr id="0" name=""/>
        <dsp:cNvSpPr/>
      </dsp:nvSpPr>
      <dsp:spPr>
        <a:xfrm>
          <a:off x="0" y="306358"/>
          <a:ext cx="8686800" cy="453600"/>
        </a:xfrm>
        <a:prstGeom prst="rect">
          <a:avLst/>
        </a:prstGeom>
        <a:solidFill>
          <a:schemeClr val="lt1">
            <a:alpha val="90000"/>
            <a:hueOff val="0"/>
            <a:satOff val="0"/>
            <a:lumOff val="0"/>
            <a:alphaOff val="0"/>
          </a:schemeClr>
        </a:solidFill>
        <a:ln w="11429" cap="flat" cmpd="sng" algn="ctr">
          <a:solidFill>
            <a:schemeClr val="accent4">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9DD60298-21D1-4967-80A2-A1125C7D9EF0}">
      <dsp:nvSpPr>
        <dsp:cNvPr id="0" name=""/>
        <dsp:cNvSpPr/>
      </dsp:nvSpPr>
      <dsp:spPr>
        <a:xfrm>
          <a:off x="413556" y="40678"/>
          <a:ext cx="8271114" cy="531360"/>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1) універсальність (це означає, що контроль має охоплювати всі ділянки державного, господарського та соціально-культурного будівництва);</a:t>
          </a:r>
          <a:endParaRPr lang="ru-RU" sz="1400" kern="1200" dirty="0"/>
        </a:p>
      </dsp:txBody>
      <dsp:txXfrm>
        <a:off x="413556" y="40678"/>
        <a:ext cx="8271114" cy="531360"/>
      </dsp:txXfrm>
    </dsp:sp>
    <dsp:sp modelId="{94928148-2C29-4132-802B-F4E53E8C9C67}">
      <dsp:nvSpPr>
        <dsp:cNvPr id="0" name=""/>
        <dsp:cNvSpPr/>
      </dsp:nvSpPr>
      <dsp:spPr>
        <a:xfrm>
          <a:off x="0" y="1122838"/>
          <a:ext cx="8686800" cy="453600"/>
        </a:xfrm>
        <a:prstGeom prst="rect">
          <a:avLst/>
        </a:prstGeom>
        <a:solidFill>
          <a:schemeClr val="lt1">
            <a:alpha val="90000"/>
            <a:hueOff val="0"/>
            <a:satOff val="0"/>
            <a:lumOff val="0"/>
            <a:alphaOff val="0"/>
          </a:schemeClr>
        </a:solidFill>
        <a:ln w="11429" cap="flat" cmpd="sng" algn="ctr">
          <a:solidFill>
            <a:schemeClr val="accent4">
              <a:hueOff val="1097123"/>
              <a:satOff val="1489"/>
              <a:lumOff val="2510"/>
              <a:alphaOff val="0"/>
            </a:schemeClr>
          </a:solidFill>
          <a:prstDash val="sysDash"/>
        </a:ln>
        <a:effectLst/>
      </dsp:spPr>
      <dsp:style>
        <a:lnRef idx="2">
          <a:scrgbClr r="0" g="0" b="0"/>
        </a:lnRef>
        <a:fillRef idx="1">
          <a:scrgbClr r="0" g="0" b="0"/>
        </a:fillRef>
        <a:effectRef idx="0">
          <a:scrgbClr r="0" g="0" b="0"/>
        </a:effectRef>
        <a:fontRef idx="minor"/>
      </dsp:style>
    </dsp:sp>
    <dsp:sp modelId="{E36C6D78-6260-4BA1-8BE1-84A277B24E1D}">
      <dsp:nvSpPr>
        <dsp:cNvPr id="0" name=""/>
        <dsp:cNvSpPr/>
      </dsp:nvSpPr>
      <dsp:spPr>
        <a:xfrm>
          <a:off x="413556" y="857158"/>
          <a:ext cx="8271114" cy="531360"/>
        </a:xfrm>
        <a:prstGeom prst="roundRect">
          <a:avLst/>
        </a:prstGeom>
        <a:solidFill>
          <a:schemeClr val="accent4">
            <a:hueOff val="1097123"/>
            <a:satOff val="1489"/>
            <a:lumOff val="251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2) систематичність (проводиться не одноразово, час від часу, а за певною схемою, постійно); </a:t>
          </a:r>
          <a:endParaRPr lang="ru-RU" sz="1400" kern="1200" dirty="0"/>
        </a:p>
      </dsp:txBody>
      <dsp:txXfrm>
        <a:off x="413556" y="857158"/>
        <a:ext cx="8271114" cy="531360"/>
      </dsp:txXfrm>
    </dsp:sp>
    <dsp:sp modelId="{7CC6E1EE-DEE9-4DCA-8047-8767A99C70F0}">
      <dsp:nvSpPr>
        <dsp:cNvPr id="0" name=""/>
        <dsp:cNvSpPr/>
      </dsp:nvSpPr>
      <dsp:spPr>
        <a:xfrm>
          <a:off x="0" y="1939318"/>
          <a:ext cx="8686800" cy="453600"/>
        </a:xfrm>
        <a:prstGeom prst="rect">
          <a:avLst/>
        </a:prstGeom>
        <a:solidFill>
          <a:schemeClr val="lt1">
            <a:alpha val="90000"/>
            <a:hueOff val="0"/>
            <a:satOff val="0"/>
            <a:lumOff val="0"/>
            <a:alphaOff val="0"/>
          </a:schemeClr>
        </a:solidFill>
        <a:ln w="11429" cap="flat" cmpd="sng" algn="ctr">
          <a:solidFill>
            <a:schemeClr val="accent4">
              <a:hueOff val="2194245"/>
              <a:satOff val="2978"/>
              <a:lumOff val="5020"/>
              <a:alphaOff val="0"/>
            </a:schemeClr>
          </a:solidFill>
          <a:prstDash val="sysDash"/>
        </a:ln>
        <a:effectLst/>
      </dsp:spPr>
      <dsp:style>
        <a:lnRef idx="2">
          <a:scrgbClr r="0" g="0" b="0"/>
        </a:lnRef>
        <a:fillRef idx="1">
          <a:scrgbClr r="0" g="0" b="0"/>
        </a:fillRef>
        <a:effectRef idx="0">
          <a:scrgbClr r="0" g="0" b="0"/>
        </a:effectRef>
        <a:fontRef idx="minor"/>
      </dsp:style>
    </dsp:sp>
    <dsp:sp modelId="{0E55C4CD-886D-4458-AF35-8287C4FC4D33}">
      <dsp:nvSpPr>
        <dsp:cNvPr id="0" name=""/>
        <dsp:cNvSpPr/>
      </dsp:nvSpPr>
      <dsp:spPr>
        <a:xfrm>
          <a:off x="413556" y="1673638"/>
          <a:ext cx="8271114" cy="531360"/>
        </a:xfrm>
        <a:prstGeom prst="roundRect">
          <a:avLst/>
        </a:prstGeom>
        <a:solidFill>
          <a:schemeClr val="accent4">
            <a:hueOff val="2194245"/>
            <a:satOff val="2978"/>
            <a:lumOff val="502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3) безсторонність (досягається шляхом покладення завдань контролю на осіб, які не зацікавлені в його результатах); </a:t>
          </a:r>
          <a:endParaRPr lang="ru-RU" sz="1400" kern="1200" dirty="0"/>
        </a:p>
      </dsp:txBody>
      <dsp:txXfrm>
        <a:off x="413556" y="1673638"/>
        <a:ext cx="8271114" cy="531360"/>
      </dsp:txXfrm>
    </dsp:sp>
    <dsp:sp modelId="{000454F2-0AFB-40D4-AE79-99E37DA65689}">
      <dsp:nvSpPr>
        <dsp:cNvPr id="0" name=""/>
        <dsp:cNvSpPr/>
      </dsp:nvSpPr>
      <dsp:spPr>
        <a:xfrm>
          <a:off x="0" y="2755798"/>
          <a:ext cx="8686800" cy="453600"/>
        </a:xfrm>
        <a:prstGeom prst="rect">
          <a:avLst/>
        </a:prstGeom>
        <a:solidFill>
          <a:schemeClr val="lt1">
            <a:alpha val="90000"/>
            <a:hueOff val="0"/>
            <a:satOff val="0"/>
            <a:lumOff val="0"/>
            <a:alphaOff val="0"/>
          </a:schemeClr>
        </a:solidFill>
        <a:ln w="11429" cap="flat" cmpd="sng" algn="ctr">
          <a:solidFill>
            <a:schemeClr val="accent4">
              <a:hueOff val="3291368"/>
              <a:satOff val="4467"/>
              <a:lumOff val="7529"/>
              <a:alphaOff val="0"/>
            </a:schemeClr>
          </a:solidFill>
          <a:prstDash val="sysDash"/>
        </a:ln>
        <a:effectLst/>
      </dsp:spPr>
      <dsp:style>
        <a:lnRef idx="2">
          <a:scrgbClr r="0" g="0" b="0"/>
        </a:lnRef>
        <a:fillRef idx="1">
          <a:scrgbClr r="0" g="0" b="0"/>
        </a:fillRef>
        <a:effectRef idx="0">
          <a:scrgbClr r="0" g="0" b="0"/>
        </a:effectRef>
        <a:fontRef idx="minor"/>
      </dsp:style>
    </dsp:sp>
    <dsp:sp modelId="{47193A57-D10C-4C6F-8ECB-E3957B25E8EC}">
      <dsp:nvSpPr>
        <dsp:cNvPr id="0" name=""/>
        <dsp:cNvSpPr/>
      </dsp:nvSpPr>
      <dsp:spPr>
        <a:xfrm>
          <a:off x="413556" y="2490118"/>
          <a:ext cx="8271114" cy="531360"/>
        </a:xfrm>
        <a:prstGeom prst="roundRect">
          <a:avLst/>
        </a:prstGeom>
        <a:solidFill>
          <a:schemeClr val="accent4">
            <a:hueOff val="3291368"/>
            <a:satOff val="4467"/>
            <a:lumOff val="752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4) реальність (забезпечується наявністю необхідних кваліфікованих кадрів контролерів); </a:t>
          </a:r>
          <a:endParaRPr lang="ru-RU" sz="1400" kern="1200" dirty="0"/>
        </a:p>
      </dsp:txBody>
      <dsp:txXfrm>
        <a:off x="413556" y="2490118"/>
        <a:ext cx="8271114" cy="531360"/>
      </dsp:txXfrm>
    </dsp:sp>
    <dsp:sp modelId="{366FF53C-D5BD-4E1C-A7E8-9712C9AD79C1}">
      <dsp:nvSpPr>
        <dsp:cNvPr id="0" name=""/>
        <dsp:cNvSpPr/>
      </dsp:nvSpPr>
      <dsp:spPr>
        <a:xfrm>
          <a:off x="0" y="3810523"/>
          <a:ext cx="8686800" cy="453600"/>
        </a:xfrm>
        <a:prstGeom prst="rect">
          <a:avLst/>
        </a:prstGeom>
        <a:solidFill>
          <a:schemeClr val="lt1">
            <a:alpha val="90000"/>
            <a:hueOff val="0"/>
            <a:satOff val="0"/>
            <a:lumOff val="0"/>
            <a:alphaOff val="0"/>
          </a:schemeClr>
        </a:solidFill>
        <a:ln w="11429" cap="flat" cmpd="sng" algn="ctr">
          <a:solidFill>
            <a:schemeClr val="accent4">
              <a:hueOff val="4388491"/>
              <a:satOff val="5956"/>
              <a:lumOff val="10039"/>
              <a:alphaOff val="0"/>
            </a:schemeClr>
          </a:solidFill>
          <a:prstDash val="sysDash"/>
        </a:ln>
        <a:effectLst/>
      </dsp:spPr>
      <dsp:style>
        <a:lnRef idx="2">
          <a:scrgbClr r="0" g="0" b="0"/>
        </a:lnRef>
        <a:fillRef idx="1">
          <a:scrgbClr r="0" g="0" b="0"/>
        </a:fillRef>
        <a:effectRef idx="0">
          <a:scrgbClr r="0" g="0" b="0"/>
        </a:effectRef>
        <a:fontRef idx="minor"/>
      </dsp:style>
    </dsp:sp>
    <dsp:sp modelId="{ADEAF30B-21E5-42BA-AD4A-D65D92EAB59A}">
      <dsp:nvSpPr>
        <dsp:cNvPr id="0" name=""/>
        <dsp:cNvSpPr/>
      </dsp:nvSpPr>
      <dsp:spPr>
        <a:xfrm>
          <a:off x="413556" y="3306598"/>
          <a:ext cx="8271114" cy="769605"/>
        </a:xfrm>
        <a:prstGeom prst="roundRect">
          <a:avLst/>
        </a:prstGeom>
        <a:solidFill>
          <a:schemeClr val="accent4">
            <a:hueOff val="4388491"/>
            <a:satOff val="5956"/>
            <a:lumOff val="1003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5) дієвість, оперативність, результативність (припускають швидке проведення контрольних дій контролюючим органом у разі одержання повідомлень про порушення, запобігання правопорушенням і причинам, що їм сприяли, своєчасне вжиття заходів щодо їх усунення, притягнення винних до відповідальності); </a:t>
          </a:r>
          <a:endParaRPr lang="ru-RU" sz="1400" kern="1200" dirty="0"/>
        </a:p>
      </dsp:txBody>
      <dsp:txXfrm>
        <a:off x="413556" y="3306598"/>
        <a:ext cx="8271114" cy="769605"/>
      </dsp:txXfrm>
    </dsp:sp>
    <dsp:sp modelId="{5B65D618-1A05-461D-8290-B366BF7E84EC}">
      <dsp:nvSpPr>
        <dsp:cNvPr id="0" name=""/>
        <dsp:cNvSpPr/>
      </dsp:nvSpPr>
      <dsp:spPr>
        <a:xfrm>
          <a:off x="0" y="4738121"/>
          <a:ext cx="8686800" cy="453600"/>
        </a:xfrm>
        <a:prstGeom prst="rect">
          <a:avLst/>
        </a:prstGeom>
        <a:solidFill>
          <a:schemeClr val="lt1">
            <a:alpha val="90000"/>
            <a:hueOff val="0"/>
            <a:satOff val="0"/>
            <a:lumOff val="0"/>
            <a:alphaOff val="0"/>
          </a:schemeClr>
        </a:solidFill>
        <a:ln w="11429" cap="flat" cmpd="sng" algn="ctr">
          <a:solidFill>
            <a:schemeClr val="accent4">
              <a:hueOff val="5485613"/>
              <a:satOff val="7445"/>
              <a:lumOff val="12549"/>
              <a:alphaOff val="0"/>
            </a:schemeClr>
          </a:solidFill>
          <a:prstDash val="sysDash"/>
        </a:ln>
        <a:effectLst/>
      </dsp:spPr>
      <dsp:style>
        <a:lnRef idx="2">
          <a:scrgbClr r="0" g="0" b="0"/>
        </a:lnRef>
        <a:fillRef idx="1">
          <a:scrgbClr r="0" g="0" b="0"/>
        </a:fillRef>
        <a:effectRef idx="0">
          <a:scrgbClr r="0" g="0" b="0"/>
        </a:effectRef>
        <a:fontRef idx="minor"/>
      </dsp:style>
    </dsp:sp>
    <dsp:sp modelId="{C1684AC7-3E52-431D-BDDA-3EB8BACE8CE0}">
      <dsp:nvSpPr>
        <dsp:cNvPr id="0" name=""/>
        <dsp:cNvSpPr/>
      </dsp:nvSpPr>
      <dsp:spPr>
        <a:xfrm>
          <a:off x="413556" y="4361323"/>
          <a:ext cx="8271114" cy="642478"/>
        </a:xfrm>
        <a:prstGeom prst="roundRec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622300">
            <a:lnSpc>
              <a:spcPct val="90000"/>
            </a:lnSpc>
            <a:spcBef>
              <a:spcPct val="0"/>
            </a:spcBef>
            <a:spcAft>
              <a:spcPct val="35000"/>
            </a:spcAft>
          </a:pPr>
          <a:r>
            <a:rPr lang="uk-UA" sz="1400" kern="1200" dirty="0" smtClean="0"/>
            <a:t>6) гласність (дає можливість, а у деяких випадках і стає обов'язком доведення результатів контролю до відома громадськості або правоохоронних органів, інших осіб, зацікавлених у результатах контролю).</a:t>
          </a:r>
          <a:endParaRPr lang="ru-RU" sz="1400" kern="1200" dirty="0"/>
        </a:p>
      </dsp:txBody>
      <dsp:txXfrm>
        <a:off x="413556" y="4361323"/>
        <a:ext cx="8271114" cy="642478"/>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1B99E3-53AD-413E-9005-D5386D24C39B}">
      <dsp:nvSpPr>
        <dsp:cNvPr id="0" name=""/>
        <dsp:cNvSpPr/>
      </dsp:nvSpPr>
      <dsp:spPr>
        <a:xfrm>
          <a:off x="0" y="328004"/>
          <a:ext cx="8534400" cy="1977300"/>
        </a:xfrm>
        <a:prstGeom prst="round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b="1" kern="1200" dirty="0" smtClean="0"/>
            <a:t>Залежно від характеру організаційних зв’язків контролюючого та підконтрольного суб’єктів</a:t>
          </a:r>
          <a:r>
            <a:rPr lang="uk-UA" sz="1600" kern="1200" dirty="0" smtClean="0"/>
            <a:t> виділяють </a:t>
          </a:r>
          <a:r>
            <a:rPr lang="uk-UA" sz="1600" b="1" kern="1200" dirty="0" smtClean="0"/>
            <a:t>внутрішній контроль та зовнішній</a:t>
          </a:r>
          <a:r>
            <a:rPr lang="uk-UA" sz="1600" kern="1200" dirty="0" smtClean="0"/>
            <a:t>. </a:t>
          </a:r>
          <a:r>
            <a:rPr lang="uk-UA" sz="1600" b="1" kern="1200" dirty="0" smtClean="0"/>
            <a:t>Внутрішній контроль</a:t>
          </a:r>
          <a:r>
            <a:rPr lang="uk-UA" sz="1600" kern="1200" dirty="0" smtClean="0"/>
            <a:t> здійснюється в межах організаційної підпорядкованості суб’єктів, які здійснюють контроль та суб’єктів чия діяльність перевіряється. Внутрішній контроль здійснюється самими органами публічної адміністрації і відіграє важливу роль у зміцненні законності виконавської дисципліни, підвищенні рівня організованості і порядку в сфері публічного управління. Основними об'єктами такого контролю слід вважати діяльність щодо забезпечення;</a:t>
          </a:r>
          <a:endParaRPr lang="ru-RU" sz="1600" kern="1200" dirty="0"/>
        </a:p>
      </dsp:txBody>
      <dsp:txXfrm>
        <a:off x="0" y="328004"/>
        <a:ext cx="8534400" cy="1977300"/>
      </dsp:txXfrm>
    </dsp:sp>
    <dsp:sp modelId="{1FF9FC56-99B9-49EF-877A-E6F1D25F41AE}">
      <dsp:nvSpPr>
        <dsp:cNvPr id="0" name=""/>
        <dsp:cNvSpPr/>
      </dsp:nvSpPr>
      <dsp:spPr>
        <a:xfrm>
          <a:off x="0" y="2305304"/>
          <a:ext cx="8534400" cy="2472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uk-UA" sz="1800" kern="1200" dirty="0" smtClean="0"/>
            <a:t>реалізації прав і свобод громадян;</a:t>
          </a:r>
          <a:endParaRPr lang="ru-RU" sz="1800" kern="1200" dirty="0"/>
        </a:p>
        <a:p>
          <a:pPr marL="171450" lvl="1" indent="-171450" algn="l" defTabSz="800100">
            <a:lnSpc>
              <a:spcPct val="90000"/>
            </a:lnSpc>
            <a:spcBef>
              <a:spcPct val="0"/>
            </a:spcBef>
            <a:spcAft>
              <a:spcPct val="20000"/>
            </a:spcAft>
            <a:buChar char="••"/>
          </a:pPr>
          <a:r>
            <a:rPr lang="uk-UA" sz="1800" kern="1200" dirty="0" smtClean="0"/>
            <a:t>надання управлінських послуг органами виконавчої влади, їх посадовими особами;</a:t>
          </a:r>
          <a:endParaRPr lang="ru-RU" sz="1800" kern="1200" dirty="0"/>
        </a:p>
        <a:p>
          <a:pPr marL="171450" lvl="1" indent="-171450" algn="l" defTabSz="800100">
            <a:lnSpc>
              <a:spcPct val="90000"/>
            </a:lnSpc>
            <a:spcBef>
              <a:spcPct val="0"/>
            </a:spcBef>
            <a:spcAft>
              <a:spcPct val="20000"/>
            </a:spcAft>
            <a:buChar char="••"/>
          </a:pPr>
          <a:r>
            <a:rPr lang="uk-UA" sz="1800" kern="1200" dirty="0" smtClean="0"/>
            <a:t>відповідності фактичної діяльності органів публічної адміністрації нормативно визначеному обсягу їх повноважень;</a:t>
          </a:r>
          <a:endParaRPr lang="ru-RU" sz="1800" kern="1200" dirty="0"/>
        </a:p>
        <a:p>
          <a:pPr marL="171450" lvl="1" indent="-171450" algn="l" defTabSz="800100">
            <a:lnSpc>
              <a:spcPct val="90000"/>
            </a:lnSpc>
            <a:spcBef>
              <a:spcPct val="0"/>
            </a:spcBef>
            <a:spcAft>
              <a:spcPct val="20000"/>
            </a:spcAft>
            <a:buChar char="••"/>
          </a:pPr>
          <a:r>
            <a:rPr lang="uk-UA" sz="1800" kern="1200" dirty="0" smtClean="0"/>
            <a:t>дотримання в діяльності згаданих органів вимог норм чинного законодавства.</a:t>
          </a:r>
          <a:endParaRPr lang="ru-RU" sz="1800" kern="1200" dirty="0"/>
        </a:p>
      </dsp:txBody>
      <dsp:txXfrm>
        <a:off x="0" y="2305304"/>
        <a:ext cx="8534400" cy="24720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7EAF463A-BC7C-46EE-9F1E-7F377CCA4891}" type="datetimeFigureOut">
              <a:rPr lang="en-US" smtClean="0"/>
              <a:pPr/>
              <a:t>5/28/2016</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5/28/2016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A483448D-3A78-4528-A469-B745A65DA480}" type="slidenum">
              <a:rPr lang="en-US" smtClean="0"/>
              <a:pPr/>
              <a:t>‹#›</a:t>
            </a:fld>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5/28/2016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5/28/2016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4361688" y="1026372"/>
            <a:ext cx="457200" cy="441325"/>
          </a:xfrm>
        </p:spPr>
        <p:txBody>
          <a:bodyPr/>
          <a:lstStyle/>
          <a:p>
            <a:fld id="{A483448D-3A78-4528-A469-B745A65DA480}" type="slidenum">
              <a:rPr lang="en-US" smtClean="0"/>
              <a:pPr/>
              <a:t>‹#›</a:t>
            </a:fld>
            <a:endParaRPr lang="en-US"/>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en-US"/>
          </a:p>
        </p:txBody>
      </p:sp>
      <p:sp>
        <p:nvSpPr>
          <p:cNvPr id="4" name="Дата 3"/>
          <p:cNvSpPr>
            <a:spLocks noGrp="1"/>
          </p:cNvSpPr>
          <p:nvPr>
            <p:ph type="dt" sz="half" idx="10"/>
          </p:nvPr>
        </p:nvSpPr>
        <p:spPr/>
        <p:txBody>
          <a:bodyPr/>
          <a:lstStyle/>
          <a:p>
            <a:fld id="{7EAF463A-BC7C-46EE-9F1E-7F377CCA4891}" type="datetimeFigureOut">
              <a:rPr lang="en-US" smtClean="0"/>
              <a:pPr/>
              <a:t>5/28/2016</a:t>
            </a:fld>
            <a:endParaRPr lang="en-US"/>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7EAF463A-BC7C-46EE-9F1E-7F377CCA4891}" type="datetimeFigureOut">
              <a:rPr lang="en-US" smtClean="0"/>
              <a:pPr/>
              <a:t>5/28/2016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7EAF463A-BC7C-46EE-9F1E-7F377CCA4891}" type="datetimeFigureOut">
              <a:rPr lang="en-US" smtClean="0"/>
              <a:pPr/>
              <a:t>5/28/2016</a:t>
            </a:fld>
            <a:endParaRPr lang="en-US"/>
          </a:p>
        </p:txBody>
      </p:sp>
      <p:sp>
        <p:nvSpPr>
          <p:cNvPr id="8" name="Нижний колонтитул 7"/>
          <p:cNvSpPr>
            <a:spLocks noGrp="1"/>
          </p:cNvSpPr>
          <p:nvPr>
            <p:ph type="ftr" sz="quarter" idx="11"/>
          </p:nvPr>
        </p:nvSpPr>
        <p:spPr>
          <a:xfrm>
            <a:off x="304800" y="6409944"/>
            <a:ext cx="3581400" cy="365760"/>
          </a:xfrm>
        </p:spPr>
        <p:txBody>
          <a:bodyPr/>
          <a:lstStyle/>
          <a:p>
            <a:endParaRPr lang="en-US"/>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A483448D-3A78-4528-A469-B745A65DA480}" type="slidenum">
              <a:rPr lang="en-US" smtClean="0"/>
              <a:pPr/>
              <a:t>‹#›</a:t>
            </a:fld>
            <a:endParaRPr lang="en-US"/>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5/28/2016</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a:xfrm>
            <a:off x="4343400" y="1036020"/>
            <a:ext cx="457200" cy="441325"/>
          </a:xfrm>
        </p:spPr>
        <p:txBody>
          <a:bodyPr/>
          <a:lstStyle/>
          <a:p>
            <a:fld id="{A483448D-3A78-4528-A469-B745A65DA480}" type="slidenum">
              <a:rPr lang="en-US" smtClean="0"/>
              <a:pPr/>
              <a:t>‹#›</a:t>
            </a:fld>
            <a:endParaRPr lang="en-US"/>
          </a:p>
        </p:txBody>
      </p:sp>
    </p:spTree>
  </p:cSld>
  <p:clrMapOvr>
    <a:masterClrMapping/>
  </p:clrMapOvr>
  <p:transition>
    <p:split dir="in"/>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7EAF463A-BC7C-46EE-9F1E-7F377CCA4891}" type="datetimeFigureOut">
              <a:rPr lang="en-US" smtClean="0"/>
              <a:pPr/>
              <a:t>5/28/2016</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483448D-3A78-4528-A469-B745A65DA480}" type="slidenum">
              <a:rPr lang="en-US" smtClean="0"/>
              <a:pPr/>
              <a:t>‹#›</a:t>
            </a:fld>
            <a:endParaRPr lang="en-US"/>
          </a:p>
        </p:txBody>
      </p:sp>
    </p:spTree>
  </p:cSld>
  <p:clrMapOvr>
    <a:masterClrMapping/>
  </p:clrMapOvr>
  <p:transition>
    <p:split dir="in"/>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5/28/2016</a:t>
            </a:fld>
            <a:endParaRPr lang="en-US"/>
          </a:p>
        </p:txBody>
      </p:sp>
      <p:sp>
        <p:nvSpPr>
          <p:cNvPr id="6" name="Нижний колонтитул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split dir="in"/>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7EAF463A-BC7C-46EE-9F1E-7F377CCA4891}" type="datetimeFigureOut">
              <a:rPr lang="en-US" smtClean="0"/>
              <a:pPr/>
              <a:t>5/28/2016</a:t>
            </a:fld>
            <a:endParaRPr lang="en-US"/>
          </a:p>
        </p:txBody>
      </p:sp>
      <p:sp>
        <p:nvSpPr>
          <p:cNvPr id="6" name="Нижний колонтитул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split dir="in"/>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AF463A-BC7C-46EE-9F1E-7F377CCA4891}" type="datetimeFigureOut">
              <a:rPr lang="en-US" smtClean="0"/>
              <a:pPr/>
              <a:t>5/28/2016</a:t>
            </a:fld>
            <a:endParaRPr lang="en-US"/>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483448D-3A78-4528-A469-B745A65DA480}" type="slidenum">
              <a:rPr lang="en-US" smtClean="0"/>
              <a:pPr/>
              <a:t>‹#›</a:t>
            </a:fld>
            <a:endParaRPr lang="en-US"/>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split dir="in"/>
  </p:transition>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57224" y="3068960"/>
            <a:ext cx="7358114" cy="1503040"/>
          </a:xfrm>
        </p:spPr>
        <p:txBody>
          <a:bodyPr>
            <a:noAutofit/>
          </a:bodyPr>
          <a:lstStyle/>
          <a:p>
            <a:r>
              <a:rPr lang="uk-UA" sz="2400" dirty="0" smtClean="0"/>
              <a:t>Тема №</a:t>
            </a:r>
            <a:r>
              <a:rPr lang="en-US" sz="2400" dirty="0"/>
              <a:t> </a:t>
            </a:r>
            <a:r>
              <a:rPr lang="ru-RU" sz="2400" dirty="0" smtClean="0"/>
              <a:t>10</a:t>
            </a:r>
            <a:r>
              <a:rPr lang="uk-UA" sz="2400" dirty="0" smtClean="0"/>
              <a:t>. </a:t>
            </a:r>
            <a:r>
              <a:rPr lang="uk-UA" sz="2400" dirty="0" smtClean="0"/>
              <a:t>Забезпечення законності і дисципліни у публічному </a:t>
            </a:r>
            <a:r>
              <a:rPr lang="uk-UA" sz="2400" dirty="0" smtClean="0"/>
              <a:t>адмініструванні</a:t>
            </a:r>
            <a:r>
              <a:rPr lang="uk-UA" sz="2400" dirty="0" smtClean="0"/>
              <a:t>.</a:t>
            </a:r>
            <a:endParaRPr lang="ru-RU" sz="2400" dirty="0"/>
          </a:p>
        </p:txBody>
      </p:sp>
      <p:sp>
        <p:nvSpPr>
          <p:cNvPr id="5" name="Заголовок 2"/>
          <p:cNvSpPr>
            <a:spLocks noGrp="1"/>
          </p:cNvSpPr>
          <p:nvPr>
            <p:ph type="ctrTitle"/>
          </p:nvPr>
        </p:nvSpPr>
        <p:spPr>
          <a:prstGeom prst="rect">
            <a:avLst/>
          </a:prstGeom>
        </p:spPr>
        <p:txBody>
          <a:bodyPr vert="horz" anchor="b">
            <a:normAutofit fontScale="90000"/>
          </a:bodyPr>
          <a:lstStyle>
            <a:lvl1pPr algn="ctr" rtl="0" eaLnBrk="1" latinLnBrk="0" hangingPunct="1">
              <a:spcBef>
                <a:spcPct val="0"/>
              </a:spcBef>
              <a:buNone/>
              <a:defRPr kumimoji="0" sz="4200" kern="1200">
                <a:solidFill>
                  <a:schemeClr val="accent1"/>
                </a:solidFill>
                <a:latin typeface="+mj-lt"/>
                <a:ea typeface="+mj-ea"/>
                <a:cs typeface="+mj-cs"/>
              </a:defRPr>
            </a:lvl1pPr>
          </a:lstStyle>
          <a:p>
            <a:r>
              <a:rPr lang="uk-UA" sz="2400" b="1" cap="all" dirty="0" smtClean="0"/>
              <a:t>Національна академія внутрішніх справ</a:t>
            </a:r>
            <a:r>
              <a:rPr lang="uk-UA" sz="2400" cap="all" dirty="0" smtClean="0"/>
              <a:t/>
            </a:r>
            <a:br>
              <a:rPr lang="uk-UA" sz="2400" cap="all" dirty="0" smtClean="0"/>
            </a:br>
            <a:r>
              <a:rPr lang="uk-UA" sz="2800" dirty="0" smtClean="0"/>
              <a:t/>
            </a:r>
            <a:br>
              <a:rPr lang="uk-UA" sz="2800" dirty="0" smtClean="0"/>
            </a:br>
            <a:r>
              <a:rPr lang="uk-UA" sz="2800" dirty="0" smtClean="0"/>
              <a:t>Кафедра адміністративного права і процесу</a:t>
            </a:r>
            <a:br>
              <a:rPr lang="uk-UA" sz="2800" dirty="0" smtClean="0"/>
            </a:br>
            <a:endParaRPr lang="ru-RU" sz="2800" dirty="0"/>
          </a:p>
        </p:txBody>
      </p:sp>
    </p:spTree>
    <p:extLst>
      <p:ext uri="{BB962C8B-B14F-4D97-AF65-F5344CB8AC3E}">
        <p14:creationId xmlns:p14="http://schemas.microsoft.com/office/powerpoint/2010/main" xmlns="" val="3097770237"/>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pPr algn="ctr"/>
            <a:r>
              <a:rPr lang="ru-RU" b="1" dirty="0" smtClean="0"/>
              <a:t>Контроль та </a:t>
            </a:r>
            <a:r>
              <a:rPr lang="uk-UA" b="1" dirty="0" smtClean="0"/>
              <a:t>його види</a:t>
            </a:r>
            <a:r>
              <a:rPr lang="ru-RU" dirty="0" smtClean="0"/>
              <a:t/>
            </a:r>
            <a:br>
              <a:rPr lang="ru-RU" dirty="0" smtClean="0"/>
            </a:br>
            <a:endParaRPr lang="ru-RU" dirty="0"/>
          </a:p>
        </p:txBody>
      </p:sp>
      <p:graphicFrame>
        <p:nvGraphicFramePr>
          <p:cNvPr id="3" name="Схема 2"/>
          <p:cNvGraphicFramePr/>
          <p:nvPr>
            <p:extLst>
              <p:ext uri="{D42A27DB-BD31-4B8C-83A1-F6EECF244321}">
                <p14:modId xmlns:p14="http://schemas.microsoft.com/office/powerpoint/2010/main" xmlns="" val="4092745945"/>
              </p:ext>
            </p:extLst>
          </p:nvPr>
        </p:nvGraphicFramePr>
        <p:xfrm>
          <a:off x="152400" y="1500174"/>
          <a:ext cx="8686800" cy="50530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1066800"/>
          </a:xfrm>
        </p:spPr>
        <p:txBody>
          <a:bodyPr>
            <a:normAutofit fontScale="90000"/>
          </a:bodyPr>
          <a:lstStyle/>
          <a:p>
            <a:r>
              <a:rPr lang="uk-UA" sz="2400" dirty="0" smtClean="0"/>
              <a:t>Контролю, як і будь-якому іншому виду діяльності, притаманні свої </a:t>
            </a:r>
            <a:r>
              <a:rPr lang="uk-UA" sz="2400" b="1" dirty="0" smtClean="0"/>
              <a:t>принципи.</a:t>
            </a:r>
            <a:r>
              <a:rPr lang="uk-UA" sz="2400" dirty="0" smtClean="0"/>
              <a:t> До них належать: </a:t>
            </a:r>
            <a:r>
              <a:rPr lang="ru-RU" sz="2000" dirty="0" smtClean="0"/>
              <a:t/>
            </a:r>
            <a:br>
              <a:rPr lang="ru-RU" sz="2000" dirty="0" smtClean="0"/>
            </a:br>
            <a:endParaRPr lang="ru-RU" sz="2000" dirty="0"/>
          </a:p>
        </p:txBody>
      </p:sp>
      <p:graphicFrame>
        <p:nvGraphicFramePr>
          <p:cNvPr id="3" name="Схема 2"/>
          <p:cNvGraphicFramePr/>
          <p:nvPr/>
        </p:nvGraphicFramePr>
        <p:xfrm>
          <a:off x="228600" y="1397000"/>
          <a:ext cx="86868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219200"/>
          </a:xfrm>
        </p:spPr>
        <p:txBody>
          <a:bodyPr>
            <a:normAutofit/>
          </a:bodyPr>
          <a:lstStyle/>
          <a:p>
            <a:pPr algn="ctr"/>
            <a:r>
              <a:rPr lang="uk-UA" sz="1800" b="1" dirty="0" smtClean="0"/>
              <a:t>Існують різноманітні класифікації видів контролю за різними критеріями, проте ми зупинимось лише на основних. </a:t>
            </a:r>
            <a:r>
              <a:rPr lang="ru-RU" sz="3200" b="1" dirty="0" smtClean="0"/>
              <a:t/>
            </a:r>
            <a:br>
              <a:rPr lang="ru-RU" sz="3200" b="1" dirty="0" smtClean="0"/>
            </a:br>
            <a:endParaRPr lang="ru-RU" sz="3200" b="1" dirty="0"/>
          </a:p>
        </p:txBody>
      </p:sp>
      <p:graphicFrame>
        <p:nvGraphicFramePr>
          <p:cNvPr id="3" name="Схема 2"/>
          <p:cNvGraphicFramePr/>
          <p:nvPr>
            <p:extLst>
              <p:ext uri="{D42A27DB-BD31-4B8C-83A1-F6EECF244321}">
                <p14:modId xmlns:p14="http://schemas.microsoft.com/office/powerpoint/2010/main" xmlns="" val="2389817583"/>
              </p:ext>
            </p:extLst>
          </p:nvPr>
        </p:nvGraphicFramePr>
        <p:xfrm>
          <a:off x="304800" y="1447800"/>
          <a:ext cx="85344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304800" y="838200"/>
          <a:ext cx="8458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xmlns="" val="2419352699"/>
              </p:ext>
            </p:extLst>
          </p:nvPr>
        </p:nvGraphicFramePr>
        <p:xfrm>
          <a:off x="304800" y="304800"/>
          <a:ext cx="8686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304800" y="304800"/>
          <a:ext cx="8610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762000" y="685800"/>
          <a:ext cx="7924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pPr algn="ctr"/>
            <a:r>
              <a:rPr lang="uk-UA" b="1" dirty="0" smtClean="0"/>
              <a:t>Нагляд.</a:t>
            </a:r>
            <a:r>
              <a:rPr lang="ru-RU" dirty="0" smtClean="0"/>
              <a:t/>
            </a:r>
            <a:br>
              <a:rPr lang="ru-RU" dirty="0" smtClean="0"/>
            </a:br>
            <a:endParaRPr lang="ru-RU" dirty="0"/>
          </a:p>
        </p:txBody>
      </p:sp>
      <p:graphicFrame>
        <p:nvGraphicFramePr>
          <p:cNvPr id="4" name="Схема 3"/>
          <p:cNvGraphicFramePr/>
          <p:nvPr>
            <p:extLst>
              <p:ext uri="{D42A27DB-BD31-4B8C-83A1-F6EECF244321}">
                <p14:modId xmlns:p14="http://schemas.microsoft.com/office/powerpoint/2010/main" xmlns="" val="2262428821"/>
              </p:ext>
            </p:extLst>
          </p:nvPr>
        </p:nvGraphicFramePr>
        <p:xfrm>
          <a:off x="304800" y="1524000"/>
          <a:ext cx="8458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hlinkClick r:id="" action="ppaction://noaction" highlightClick="1"/>
          </p:cNvPr>
          <p:cNvGraphicFramePr/>
          <p:nvPr>
            <p:extLst>
              <p:ext uri="{D42A27DB-BD31-4B8C-83A1-F6EECF244321}">
                <p14:modId xmlns:p14="http://schemas.microsoft.com/office/powerpoint/2010/main" xmlns="" val="2375917885"/>
              </p:ext>
            </p:extLst>
          </p:nvPr>
        </p:nvGraphicFramePr>
        <p:xfrm>
          <a:off x="152400" y="533400"/>
          <a:ext cx="8686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xmlns="" val="3071448192"/>
              </p:ext>
            </p:extLst>
          </p:nvPr>
        </p:nvGraphicFramePr>
        <p:xfrm>
          <a:off x="228600" y="228600"/>
          <a:ext cx="8686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76200"/>
            <a:ext cx="8763000" cy="1219200"/>
          </a:xfrm>
        </p:spPr>
        <p:txBody>
          <a:bodyPr>
            <a:normAutofit/>
          </a:bodyPr>
          <a:lstStyle/>
          <a:p>
            <a:pPr algn="ctr"/>
            <a:r>
              <a:rPr lang="ru-RU" sz="2000" b="1" dirty="0" smtClean="0"/>
              <a:t> </a:t>
            </a:r>
            <a:r>
              <a:rPr lang="uk-UA" sz="2000" b="1" dirty="0" smtClean="0"/>
              <a:t>Законність і дисципліна: загальна характеристика та класифікація способів їх забезпечення.</a:t>
            </a:r>
            <a:r>
              <a:rPr lang="ru-RU" sz="2800" dirty="0" smtClean="0"/>
              <a:t/>
            </a:r>
            <a:br>
              <a:rPr lang="ru-RU" sz="2800" dirty="0" smtClean="0"/>
            </a:br>
            <a:endParaRPr lang="ru-RU" sz="2800" dirty="0"/>
          </a:p>
        </p:txBody>
      </p:sp>
      <p:graphicFrame>
        <p:nvGraphicFramePr>
          <p:cNvPr id="3" name="Схема 2"/>
          <p:cNvGraphicFramePr/>
          <p:nvPr>
            <p:extLst>
              <p:ext uri="{D42A27DB-BD31-4B8C-83A1-F6EECF244321}">
                <p14:modId xmlns:p14="http://schemas.microsoft.com/office/powerpoint/2010/main" xmlns="" val="2645635823"/>
              </p:ext>
            </p:extLst>
          </p:nvPr>
        </p:nvGraphicFramePr>
        <p:xfrm>
          <a:off x="228600" y="1524000"/>
          <a:ext cx="8763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381000" y="533400"/>
          <a:ext cx="8305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t>Адміністративний нагляд міліції</a:t>
            </a:r>
            <a:r>
              <a:rPr lang="uk-UA" dirty="0" smtClean="0"/>
              <a:t> </a:t>
            </a:r>
            <a:endParaRPr lang="ru-RU" dirty="0"/>
          </a:p>
        </p:txBody>
      </p:sp>
      <p:sp>
        <p:nvSpPr>
          <p:cNvPr id="3" name="Содержимое 2"/>
          <p:cNvSpPr>
            <a:spLocks noGrp="1"/>
          </p:cNvSpPr>
          <p:nvPr>
            <p:ph sz="half" idx="1"/>
          </p:nvPr>
        </p:nvSpPr>
        <p:spPr/>
        <p:txBody>
          <a:bodyPr>
            <a:normAutofit/>
          </a:bodyPr>
          <a:lstStyle/>
          <a:p>
            <a:pPr>
              <a:buNone/>
            </a:pPr>
            <a:r>
              <a:rPr lang="uk-UA" sz="1600" b="1" dirty="0" smtClean="0"/>
              <a:t>		Адміністративний нагляд міліції</a:t>
            </a:r>
            <a:r>
              <a:rPr lang="uk-UA" sz="1600" dirty="0" smtClean="0"/>
              <a:t> – це систематичний нагляд за точним і неухильним дотриманням посадовими особами та громадянами правил, що регулюють громадський порядок і громадську безпеку з метою попередження і припинення порушень цих правил, а також виявлення порушників і притягнення їх до встановленої законом відповідальності або вжиття до них заходів громадського впливу.</a:t>
            </a:r>
            <a:endParaRPr lang="ru-RU" sz="1600" dirty="0" smtClean="0"/>
          </a:p>
          <a:p>
            <a:pPr>
              <a:buNone/>
            </a:pPr>
            <a:endParaRPr lang="ru-RU" sz="1600" dirty="0"/>
          </a:p>
        </p:txBody>
      </p:sp>
      <p:pic>
        <p:nvPicPr>
          <p:cNvPr id="5" name="Содержимое 4" descr="90B2A80D-56A6-4F70-B82E-CA081399DAD6_mw800_mh600_s.jpg"/>
          <p:cNvPicPr>
            <a:picLocks noGrp="1" noChangeAspect="1"/>
          </p:cNvPicPr>
          <p:nvPr>
            <p:ph sz="half" idx="2"/>
          </p:nvPr>
        </p:nvPicPr>
        <p:blipFill>
          <a:blip r:embed="rId2" cstate="print"/>
          <a:stretch>
            <a:fillRect/>
          </a:stretch>
        </p:blipFill>
        <p:spPr>
          <a:xfrm>
            <a:off x="4572000" y="1524000"/>
            <a:ext cx="4419600" cy="4724400"/>
          </a:xfrm>
        </p:spPr>
      </p:pic>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xmlns="" val="2359298173"/>
              </p:ext>
            </p:extLst>
          </p:nvPr>
        </p:nvGraphicFramePr>
        <p:xfrm>
          <a:off x="304800" y="228600"/>
          <a:ext cx="8610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52400" y="1447800"/>
            <a:ext cx="4344988" cy="838200"/>
          </a:xfrm>
        </p:spPr>
        <p:txBody>
          <a:bodyPr/>
          <a:lstStyle/>
          <a:p>
            <a:r>
              <a:rPr lang="uk-UA" sz="1400" i="1" dirty="0" smtClean="0"/>
              <a:t>Стаття </a:t>
            </a:r>
            <a:r>
              <a:rPr lang="ru-RU" sz="1400" i="1" dirty="0" smtClean="0"/>
              <a:t>121 </a:t>
            </a:r>
            <a:r>
              <a:rPr lang="uk-UA" sz="1400" i="1" dirty="0" smtClean="0"/>
              <a:t>Конституції України покладає на органи прокуратури такі завдання:</a:t>
            </a:r>
            <a:endParaRPr lang="ru-RU" sz="1400" dirty="0" smtClean="0"/>
          </a:p>
          <a:p>
            <a:endParaRPr lang="ru-RU" sz="1600" dirty="0"/>
          </a:p>
        </p:txBody>
      </p:sp>
      <p:sp>
        <p:nvSpPr>
          <p:cNvPr id="6" name="Текст 5"/>
          <p:cNvSpPr>
            <a:spLocks noGrp="1"/>
          </p:cNvSpPr>
          <p:nvPr>
            <p:ph type="body" sz="half" idx="3"/>
          </p:nvPr>
        </p:nvSpPr>
        <p:spPr>
          <a:xfrm>
            <a:off x="4648200" y="1371600"/>
            <a:ext cx="4343400" cy="914400"/>
          </a:xfrm>
        </p:spPr>
        <p:txBody>
          <a:bodyPr/>
          <a:lstStyle/>
          <a:p>
            <a:r>
              <a:rPr lang="uk-UA" sz="1200" dirty="0" smtClean="0"/>
              <a:t>Прокурорський нагляд - це спосіб забезпечення законності і дисципліни в публічному адмініструванні, який здійснюється під час виконання функцій прокурора та за рахунок застосування актів реагування прокурора.</a:t>
            </a:r>
            <a:endParaRPr lang="ru-RU" sz="1200" dirty="0"/>
          </a:p>
        </p:txBody>
      </p:sp>
      <p:sp>
        <p:nvSpPr>
          <p:cNvPr id="3" name="Содержимое 2"/>
          <p:cNvSpPr>
            <a:spLocks noGrp="1"/>
          </p:cNvSpPr>
          <p:nvPr>
            <p:ph sz="quarter" idx="2"/>
          </p:nvPr>
        </p:nvSpPr>
        <p:spPr>
          <a:xfrm>
            <a:off x="228600" y="2362200"/>
            <a:ext cx="4267200" cy="4267200"/>
          </a:xfrm>
        </p:spPr>
        <p:txBody>
          <a:bodyPr>
            <a:normAutofit/>
          </a:bodyPr>
          <a:lstStyle/>
          <a:p>
            <a:pPr lvl="0"/>
            <a:r>
              <a:rPr lang="uk-UA" sz="1400" dirty="0" smtClean="0"/>
              <a:t> підтримання державного обвинувачення в суді;</a:t>
            </a:r>
            <a:endParaRPr lang="ru-RU" sz="1400" dirty="0" smtClean="0"/>
          </a:p>
          <a:p>
            <a:pPr lvl="0"/>
            <a:r>
              <a:rPr lang="ru-RU" sz="1400" dirty="0" smtClean="0"/>
              <a:t> </a:t>
            </a:r>
            <a:r>
              <a:rPr lang="uk-UA" sz="1400" dirty="0" smtClean="0"/>
              <a:t>представництво інтересів громадянина або держави в суді у випадках, визначених законом;</a:t>
            </a:r>
            <a:endParaRPr lang="ru-RU" sz="1400" dirty="0" smtClean="0"/>
          </a:p>
          <a:p>
            <a:pPr lvl="0"/>
            <a:r>
              <a:rPr lang="ru-RU" sz="1400" dirty="0" smtClean="0"/>
              <a:t> </a:t>
            </a:r>
            <a:r>
              <a:rPr lang="uk-UA" sz="1400" dirty="0" smtClean="0"/>
              <a:t>нагляд за додержанням законів органами, які проводять оперативно-розшукову діяльність, дізнання, досудове слідство;</a:t>
            </a:r>
            <a:endParaRPr lang="ru-RU" sz="1400" dirty="0" smtClean="0"/>
          </a:p>
          <a:p>
            <a:pPr lvl="0"/>
            <a:r>
              <a:rPr lang="ru-RU" sz="1400" dirty="0" smtClean="0"/>
              <a:t> </a:t>
            </a:r>
            <a:r>
              <a:rPr lang="uk-UA" sz="1400" dirty="0" smtClean="0"/>
              <a:t>нагляд за додержанням законів під час виконання судових рішень у кримінальних справах, а також застосування інших заходів примусового характеру, пов'язаних із обмеженням особистої свободи громадян;</a:t>
            </a:r>
            <a:endParaRPr lang="ru-RU" sz="1400" dirty="0" smtClean="0"/>
          </a:p>
          <a:p>
            <a:pPr lvl="0"/>
            <a:r>
              <a:rPr lang="ru-RU" sz="1400" dirty="0" smtClean="0"/>
              <a:t> </a:t>
            </a:r>
            <a:r>
              <a:rPr lang="uk-UA" sz="1400" dirty="0" smtClean="0"/>
              <a:t>нагляд за додержанням прав і свобод людини і громадянина, додержанням законів із цих питань органами виконавчої влади, органами місцевого самоврядування, їхніми посадовими і службовими особами.</a:t>
            </a:r>
            <a:endParaRPr lang="ru-RU" sz="1400" dirty="0" smtClean="0"/>
          </a:p>
          <a:p>
            <a:pPr>
              <a:buNone/>
            </a:pPr>
            <a:endParaRPr lang="ru-RU" sz="1400" dirty="0"/>
          </a:p>
        </p:txBody>
      </p:sp>
      <p:pic>
        <p:nvPicPr>
          <p:cNvPr id="7" name="Содержимое 6" descr="135548.jpg"/>
          <p:cNvPicPr>
            <a:picLocks noGrp="1" noChangeAspect="1"/>
          </p:cNvPicPr>
          <p:nvPr>
            <p:ph sz="quarter" idx="4"/>
          </p:nvPr>
        </p:nvPicPr>
        <p:blipFill>
          <a:blip r:embed="rId2" cstate="print"/>
          <a:stretch>
            <a:fillRect/>
          </a:stretch>
        </p:blipFill>
        <p:spPr>
          <a:xfrm>
            <a:off x="4648200" y="2362200"/>
            <a:ext cx="4267200" cy="3962399"/>
          </a:xfrm>
        </p:spPr>
      </p:pic>
      <p:sp>
        <p:nvSpPr>
          <p:cNvPr id="5" name="Заголовок 4"/>
          <p:cNvSpPr>
            <a:spLocks noGrp="1"/>
          </p:cNvSpPr>
          <p:nvPr>
            <p:ph type="title"/>
          </p:nvPr>
        </p:nvSpPr>
        <p:spPr/>
        <p:txBody>
          <a:bodyPr>
            <a:normAutofit fontScale="90000"/>
          </a:bodyPr>
          <a:lstStyle/>
          <a:p>
            <a:pPr algn="ctr"/>
            <a:r>
              <a:rPr lang="uk-UA" sz="3600" b="1" dirty="0" smtClean="0"/>
              <a:t>Прокурорський нагляд </a:t>
            </a:r>
            <a:r>
              <a:rPr lang="ru-RU" sz="1600" dirty="0" smtClean="0"/>
              <a:t/>
            </a:r>
            <a:br>
              <a:rPr lang="ru-RU" sz="1600" dirty="0" smtClean="0"/>
            </a:br>
            <a:endParaRPr lang="ru-RU" sz="1600" dirty="0"/>
          </a:p>
        </p:txBody>
      </p:sp>
    </p:spTree>
  </p:cSld>
  <p:clrMapOvr>
    <a:masterClrMapping/>
  </p:clrMapOvr>
  <p:transition>
    <p:spli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90600"/>
          </a:xfrm>
        </p:spPr>
        <p:txBody>
          <a:bodyPr>
            <a:normAutofit fontScale="90000"/>
          </a:bodyPr>
          <a:lstStyle/>
          <a:p>
            <a:pPr algn="ctr"/>
            <a:r>
              <a:rPr lang="ru-RU" b="1" dirty="0" smtClean="0"/>
              <a:t> </a:t>
            </a:r>
            <a:r>
              <a:rPr lang="uk-UA" b="1" dirty="0" smtClean="0"/>
              <a:t>Звернення громадян</a:t>
            </a:r>
            <a:r>
              <a:rPr lang="ru-RU" dirty="0" smtClean="0"/>
              <a:t/>
            </a:r>
            <a:br>
              <a:rPr lang="ru-RU" dirty="0" smtClean="0"/>
            </a:br>
            <a:endParaRPr lang="ru-RU" dirty="0"/>
          </a:p>
        </p:txBody>
      </p:sp>
      <p:graphicFrame>
        <p:nvGraphicFramePr>
          <p:cNvPr id="3" name="Схема 2"/>
          <p:cNvGraphicFramePr/>
          <p:nvPr>
            <p:extLst>
              <p:ext uri="{D42A27DB-BD31-4B8C-83A1-F6EECF244321}">
                <p14:modId xmlns:p14="http://schemas.microsoft.com/office/powerpoint/2010/main" xmlns="" val="2432182235"/>
              </p:ext>
            </p:extLst>
          </p:nvPr>
        </p:nvGraphicFramePr>
        <p:xfrm>
          <a:off x="228600" y="1571612"/>
          <a:ext cx="8610600" cy="4905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457200" y="457200"/>
          <a:ext cx="81534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90600"/>
          </a:xfrm>
        </p:spPr>
        <p:txBody>
          <a:bodyPr>
            <a:normAutofit fontScale="90000"/>
          </a:bodyPr>
          <a:lstStyle/>
          <a:p>
            <a:pPr algn="ctr"/>
            <a:r>
              <a:rPr lang="uk-UA" sz="2200" dirty="0" smtClean="0"/>
              <a:t>Важливого значення для визначення змісту законності мають її </a:t>
            </a:r>
            <a:r>
              <a:rPr lang="uk-UA" sz="2200" b="1" dirty="0" smtClean="0"/>
              <a:t>принципи,</a:t>
            </a:r>
            <a:r>
              <a:rPr lang="uk-UA" sz="2200" dirty="0" smtClean="0"/>
              <a:t> тобто вихідні засади: </a:t>
            </a:r>
            <a:r>
              <a:rPr lang="ru-RU" sz="2800" dirty="0" smtClean="0"/>
              <a:t/>
            </a:r>
            <a:br>
              <a:rPr lang="ru-RU" sz="2800" dirty="0" smtClean="0"/>
            </a:br>
            <a:endParaRPr lang="ru-RU" sz="2800" dirty="0"/>
          </a:p>
        </p:txBody>
      </p:sp>
      <p:graphicFrame>
        <p:nvGraphicFramePr>
          <p:cNvPr id="3" name="Схема 2"/>
          <p:cNvGraphicFramePr/>
          <p:nvPr/>
        </p:nvGraphicFramePr>
        <p:xfrm>
          <a:off x="381000" y="1397000"/>
          <a:ext cx="8382000" cy="515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219200"/>
          </a:xfrm>
        </p:spPr>
        <p:txBody>
          <a:bodyPr>
            <a:normAutofit fontScale="90000"/>
          </a:bodyPr>
          <a:lstStyle/>
          <a:p>
            <a:pPr algn="ctr"/>
            <a:r>
              <a:rPr lang="uk-UA" sz="1600" b="1" dirty="0" smtClean="0"/>
              <a:t>Дотримання законності гарантується передбаченою законодавством системою спеціальних засобів, тобто гарантій - обумовлених чинним законодавством і розвитком суспільного життя факторів, що забезпечують дотримання законності.</a:t>
            </a:r>
            <a:r>
              <a:rPr lang="ru-RU" sz="2400" dirty="0" smtClean="0"/>
              <a:t/>
            </a:r>
            <a:br>
              <a:rPr lang="ru-RU" sz="2400" dirty="0" smtClean="0"/>
            </a:br>
            <a:endParaRPr lang="ru-RU" sz="2400" dirty="0"/>
          </a:p>
        </p:txBody>
      </p:sp>
      <p:graphicFrame>
        <p:nvGraphicFramePr>
          <p:cNvPr id="3" name="Схема 2"/>
          <p:cNvGraphicFramePr/>
          <p:nvPr>
            <p:extLst>
              <p:ext uri="{D42A27DB-BD31-4B8C-83A1-F6EECF244321}">
                <p14:modId xmlns:p14="http://schemas.microsoft.com/office/powerpoint/2010/main" xmlns="" val="3998848354"/>
              </p:ext>
            </p:extLst>
          </p:nvPr>
        </p:nvGraphicFramePr>
        <p:xfrm>
          <a:off x="304800" y="1752600"/>
          <a:ext cx="8458200" cy="370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14400"/>
          </a:xfrm>
        </p:spPr>
        <p:txBody>
          <a:bodyPr>
            <a:normAutofit fontScale="90000"/>
          </a:bodyPr>
          <a:lstStyle/>
          <a:p>
            <a:r>
              <a:rPr lang="uk-UA" sz="1600" b="1" dirty="0" smtClean="0"/>
              <a:t>Дисципліна – точне, своєчасне і неухильне додержання встановлених правовими та іншими соціальними нормами правил поведінки у державному і суспільному житті.  </a:t>
            </a:r>
            <a:r>
              <a:rPr lang="uk-UA" sz="1600" i="1" dirty="0" smtClean="0"/>
              <a:t>Для дисципліни є характерними такі основні риси:</a:t>
            </a:r>
            <a:r>
              <a:rPr lang="ru-RU" sz="1600" dirty="0" smtClean="0"/>
              <a:t/>
            </a:r>
            <a:br>
              <a:rPr lang="ru-RU" sz="1600" dirty="0" smtClean="0"/>
            </a:br>
            <a:endParaRPr lang="ru-RU" sz="1600" b="1" dirty="0"/>
          </a:p>
        </p:txBody>
      </p:sp>
      <p:graphicFrame>
        <p:nvGraphicFramePr>
          <p:cNvPr id="3" name="Схема 2"/>
          <p:cNvGraphicFramePr/>
          <p:nvPr/>
        </p:nvGraphicFramePr>
        <p:xfrm>
          <a:off x="533400" y="2057400"/>
          <a:ext cx="83058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52400" y="1447800"/>
            <a:ext cx="4189540" cy="809174"/>
          </a:xfrm>
        </p:spPr>
        <p:txBody>
          <a:bodyPr/>
          <a:lstStyle/>
          <a:p>
            <a:r>
              <a:rPr lang="uk-UA" sz="2000" i="1" dirty="0" smtClean="0"/>
              <a:t>Спільними рисами законності та дисципліни є:</a:t>
            </a:r>
            <a:endParaRPr lang="ru-RU" sz="2000" dirty="0"/>
          </a:p>
        </p:txBody>
      </p:sp>
      <p:sp>
        <p:nvSpPr>
          <p:cNvPr id="6" name="Текст 5"/>
          <p:cNvSpPr>
            <a:spLocks noGrp="1"/>
          </p:cNvSpPr>
          <p:nvPr>
            <p:ph type="body" sz="half" idx="3"/>
          </p:nvPr>
        </p:nvSpPr>
        <p:spPr>
          <a:xfrm>
            <a:off x="4791330" y="1371600"/>
            <a:ext cx="4200270" cy="883920"/>
          </a:xfrm>
        </p:spPr>
        <p:txBody>
          <a:bodyPr/>
          <a:lstStyle/>
          <a:p>
            <a:r>
              <a:rPr lang="uk-UA" sz="2000" dirty="0" smtClean="0"/>
              <a:t>Що стосується</a:t>
            </a:r>
            <a:r>
              <a:rPr lang="uk-UA" sz="2000" i="1" dirty="0" smtClean="0"/>
              <a:t> відмінностей, </a:t>
            </a:r>
            <a:r>
              <a:rPr lang="uk-UA" sz="2000" dirty="0" smtClean="0"/>
              <a:t>то</a:t>
            </a:r>
            <a:r>
              <a:rPr lang="uk-UA" sz="2000" i="1" dirty="0" smtClean="0"/>
              <a:t> </a:t>
            </a:r>
            <a:r>
              <a:rPr lang="uk-UA" sz="2000" dirty="0" smtClean="0"/>
              <a:t>основні з них такі:</a:t>
            </a:r>
            <a:endParaRPr lang="ru-RU" sz="2000" dirty="0"/>
          </a:p>
        </p:txBody>
      </p:sp>
      <p:sp>
        <p:nvSpPr>
          <p:cNvPr id="3" name="Содержимое 2"/>
          <p:cNvSpPr>
            <a:spLocks noGrp="1"/>
          </p:cNvSpPr>
          <p:nvPr>
            <p:ph sz="quarter" idx="2"/>
          </p:nvPr>
        </p:nvSpPr>
        <p:spPr/>
        <p:txBody>
          <a:bodyPr>
            <a:normAutofit/>
          </a:bodyPr>
          <a:lstStyle/>
          <a:p>
            <a:pPr lvl="0"/>
            <a:r>
              <a:rPr lang="uk-UA" sz="1600" dirty="0" smtClean="0"/>
              <a:t>загальна мета;</a:t>
            </a:r>
            <a:endParaRPr lang="ru-RU" sz="1600" dirty="0" smtClean="0"/>
          </a:p>
          <a:p>
            <a:pPr lvl="0"/>
            <a:r>
              <a:rPr lang="uk-UA" sz="1600" dirty="0" smtClean="0"/>
              <a:t>законність не повинна суперечити правилам дисципліни, і, навпаки, правила поведінки не повинні виходити за межі правового поля;</a:t>
            </a:r>
            <a:endParaRPr lang="ru-RU" sz="1600" dirty="0" smtClean="0"/>
          </a:p>
          <a:p>
            <a:pPr lvl="0"/>
            <a:r>
              <a:rPr lang="uk-UA" sz="1600" dirty="0" smtClean="0"/>
              <a:t>законність забезпечується дотриманням дисципліни;</a:t>
            </a:r>
            <a:endParaRPr lang="ru-RU" sz="1600" dirty="0" smtClean="0"/>
          </a:p>
          <a:p>
            <a:pPr lvl="0"/>
            <a:r>
              <a:rPr lang="uk-UA" sz="1600" dirty="0" smtClean="0"/>
              <a:t>законність є одним із способів захисту дисципліни (оскільки основні вимоги дисципліни містяться у правових нормах);</a:t>
            </a:r>
            <a:endParaRPr lang="ru-RU" sz="1600" dirty="0" smtClean="0"/>
          </a:p>
          <a:p>
            <a:r>
              <a:rPr lang="uk-UA" sz="1600" dirty="0" smtClean="0"/>
              <a:t>єдині способи забезпечення (контроль, нагляд, звернення громадян).</a:t>
            </a:r>
            <a:endParaRPr lang="ru-RU" sz="1600" dirty="0" smtClean="0"/>
          </a:p>
          <a:p>
            <a:pPr>
              <a:buNone/>
            </a:pPr>
            <a:endParaRPr lang="ru-RU" sz="1600" dirty="0"/>
          </a:p>
        </p:txBody>
      </p:sp>
      <p:sp>
        <p:nvSpPr>
          <p:cNvPr id="4" name="Содержимое 3"/>
          <p:cNvSpPr>
            <a:spLocks noGrp="1"/>
          </p:cNvSpPr>
          <p:nvPr>
            <p:ph sz="quarter" idx="4"/>
          </p:nvPr>
        </p:nvSpPr>
        <p:spPr>
          <a:xfrm>
            <a:off x="4649788" y="2438400"/>
            <a:ext cx="4265612" cy="4114800"/>
          </a:xfrm>
        </p:spPr>
        <p:txBody>
          <a:bodyPr>
            <a:normAutofit fontScale="92500" lnSpcReduction="20000"/>
          </a:bodyPr>
          <a:lstStyle/>
          <a:p>
            <a:pPr lvl="0"/>
            <a:r>
              <a:rPr lang="uk-UA" sz="1600" dirty="0" smtClean="0"/>
              <a:t>дисципліна забезпечується за рахунок дотримання не тільки правових, а й моральних та інших норм;</a:t>
            </a:r>
            <a:endParaRPr lang="ru-RU" sz="1600" dirty="0" smtClean="0"/>
          </a:p>
          <a:p>
            <a:pPr lvl="0"/>
            <a:r>
              <a:rPr lang="uk-UA" sz="1600" dirty="0" smtClean="0"/>
              <a:t>законність є формально визначеною, тоді як дисципліна нерідко проявляється у суб'єктивних уявленнях тих чи інших людей (груп людей) про те, якою вона повинна бути;</a:t>
            </a:r>
            <a:endParaRPr lang="ru-RU" sz="1600" dirty="0" smtClean="0"/>
          </a:p>
          <a:p>
            <a:pPr lvl="0"/>
            <a:r>
              <a:rPr lang="uk-UA" sz="1600" dirty="0" smtClean="0"/>
              <a:t>публічна адміністрація має змогу впливати на стан законності (прийняття нових нормативно-правових актів, протидія правопорушенням тощо), тоді як на дисципліну вона впливає меншою мірою;</a:t>
            </a:r>
            <a:endParaRPr lang="ru-RU" sz="1600" dirty="0" smtClean="0"/>
          </a:p>
          <a:p>
            <a:pPr lvl="0"/>
            <a:r>
              <a:rPr lang="uk-UA" sz="1600" dirty="0" smtClean="0"/>
              <a:t>якщо законність тісно пов'язана з державою, то дисципліна </a:t>
            </a:r>
            <a:r>
              <a:rPr lang="ru-RU" sz="1600" dirty="0" smtClean="0"/>
              <a:t>-</a:t>
            </a:r>
            <a:r>
              <a:rPr lang="uk-UA" sz="1600" dirty="0" smtClean="0"/>
              <a:t>значною мірою з громадянським суспільством;</a:t>
            </a:r>
            <a:endParaRPr lang="ru-RU" sz="1600" dirty="0" smtClean="0"/>
          </a:p>
          <a:p>
            <a:pPr lvl="0"/>
            <a:r>
              <a:rPr lang="uk-UA" sz="1600" dirty="0" smtClean="0"/>
              <a:t>розрізняють спеціальні види дисципліни (військова, трудова, службова тощо), тоді як поняття законності досить однорідне.</a:t>
            </a:r>
            <a:endParaRPr lang="ru-RU" sz="1600" dirty="0" smtClean="0"/>
          </a:p>
          <a:p>
            <a:pPr>
              <a:buNone/>
            </a:pPr>
            <a:endParaRPr lang="ru-RU" sz="1600" dirty="0"/>
          </a:p>
        </p:txBody>
      </p:sp>
      <p:sp>
        <p:nvSpPr>
          <p:cNvPr id="5" name="Заголовок 4"/>
          <p:cNvSpPr>
            <a:spLocks noGrp="1"/>
          </p:cNvSpPr>
          <p:nvPr>
            <p:ph type="title"/>
          </p:nvPr>
        </p:nvSpPr>
        <p:spPr/>
        <p:txBody>
          <a:bodyPr/>
          <a:lstStyle/>
          <a:p>
            <a:pPr algn="ctr"/>
            <a:r>
              <a:rPr lang="uk-UA" dirty="0" smtClean="0"/>
              <a:t>Законність і дисципліна</a:t>
            </a:r>
            <a:endParaRPr lang="ru-RU" dirty="0"/>
          </a:p>
        </p:txBody>
      </p:sp>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xmlns="" val="3645066829"/>
              </p:ext>
            </p:extLst>
          </p:nvPr>
        </p:nvGraphicFramePr>
        <p:xfrm>
          <a:off x="381000" y="381000"/>
          <a:ext cx="84582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295400"/>
          </a:xfrm>
        </p:spPr>
        <p:txBody>
          <a:bodyPr>
            <a:noAutofit/>
          </a:bodyPr>
          <a:lstStyle/>
          <a:p>
            <a:pPr algn="ctr"/>
            <a:r>
              <a:rPr lang="uk-UA" sz="2800" i="1" dirty="0" smtClean="0"/>
              <a:t>Між контролем і наглядом є певна кількість відмінностей, основні з яких:</a:t>
            </a:r>
            <a:r>
              <a:rPr lang="ru-RU" sz="2800" dirty="0" smtClean="0"/>
              <a:t/>
            </a:r>
            <a:br>
              <a:rPr lang="ru-RU" sz="2800" dirty="0" smtClean="0"/>
            </a:br>
            <a:endParaRPr lang="ru-RU" sz="2800" dirty="0"/>
          </a:p>
        </p:txBody>
      </p:sp>
      <p:sp>
        <p:nvSpPr>
          <p:cNvPr id="3" name="Содержимое 2"/>
          <p:cNvSpPr>
            <a:spLocks noGrp="1"/>
          </p:cNvSpPr>
          <p:nvPr>
            <p:ph sz="half" idx="1"/>
          </p:nvPr>
        </p:nvSpPr>
        <p:spPr>
          <a:xfrm>
            <a:off x="457200" y="1524000"/>
            <a:ext cx="4059936" cy="5105400"/>
          </a:xfrm>
        </p:spPr>
        <p:txBody>
          <a:bodyPr>
            <a:normAutofit fontScale="77500" lnSpcReduction="20000"/>
          </a:bodyPr>
          <a:lstStyle/>
          <a:p>
            <a:pPr lvl="0"/>
            <a:r>
              <a:rPr lang="uk-UA" dirty="0" smtClean="0"/>
              <a:t>відомча підлеглість при нагляді відсутня;</a:t>
            </a:r>
            <a:endParaRPr lang="ru-RU" dirty="0" smtClean="0"/>
          </a:p>
          <a:p>
            <a:pPr lvl="0"/>
            <a:r>
              <a:rPr lang="uk-UA" dirty="0" smtClean="0"/>
              <a:t>можливість втручатися в оперативно-господарську діяльність для усунення виявлених вад (за контролю є, за нагляду немає); </a:t>
            </a:r>
            <a:endParaRPr lang="ru-RU" dirty="0" smtClean="0"/>
          </a:p>
          <a:p>
            <a:pPr lvl="0"/>
            <a:r>
              <a:rPr lang="uk-UA" dirty="0" smtClean="0"/>
              <a:t>контроль здійснюється з погляду відповідності прийнятих актів чи вчинених дій законності й доцільності, нагляд </a:t>
            </a:r>
            <a:r>
              <a:rPr lang="ru-RU" dirty="0" smtClean="0"/>
              <a:t>- </a:t>
            </a:r>
            <a:r>
              <a:rPr lang="uk-UA" dirty="0" smtClean="0"/>
              <a:t>лише законності;</a:t>
            </a:r>
            <a:endParaRPr lang="ru-RU" dirty="0" smtClean="0"/>
          </a:p>
          <a:p>
            <a:r>
              <a:rPr lang="uk-UA" dirty="0" smtClean="0"/>
              <a:t>застосування заходів адміністративного примусу (під час контрольних заходів є досить ймовірним, у здійсненні нагляду практично немає).</a:t>
            </a:r>
            <a:endParaRPr lang="ru-RU" dirty="0" smtClean="0"/>
          </a:p>
          <a:p>
            <a:endParaRPr lang="ru-RU" dirty="0"/>
          </a:p>
        </p:txBody>
      </p:sp>
      <p:pic>
        <p:nvPicPr>
          <p:cNvPr id="5" name="Содержимое 4" descr="truzub.jpg"/>
          <p:cNvPicPr>
            <a:picLocks noGrp="1" noChangeAspect="1"/>
          </p:cNvPicPr>
          <p:nvPr>
            <p:ph sz="half" idx="2"/>
          </p:nvPr>
        </p:nvPicPr>
        <p:blipFill>
          <a:blip r:embed="rId2" cstate="print"/>
          <a:stretch>
            <a:fillRect/>
          </a:stretch>
        </p:blipFill>
        <p:spPr>
          <a:xfrm>
            <a:off x="4714876" y="1785927"/>
            <a:ext cx="4124324" cy="4143404"/>
          </a:xfrm>
        </p:spPr>
      </p:pic>
    </p:spTree>
  </p:cSld>
  <p:clrMapOvr>
    <a:masterClrMapping/>
  </p:clrMapOvr>
  <p:transition>
    <p:split dir="in"/>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294</TotalTime>
  <Words>2509</Words>
  <Application>Microsoft Office PowerPoint</Application>
  <PresentationFormat>Экран (4:3)</PresentationFormat>
  <Paragraphs>155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Официальная</vt:lpstr>
      <vt:lpstr>Національна академія внутрішніх справ  Кафедра адміністративного права і процесу </vt:lpstr>
      <vt:lpstr> Законність і дисципліна: загальна характеристика та класифікація способів їх забезпечення. </vt:lpstr>
      <vt:lpstr>Слайд 3</vt:lpstr>
      <vt:lpstr>Важливого значення для визначення змісту законності мають її принципи, тобто вихідні засади:  </vt:lpstr>
      <vt:lpstr>Дотримання законності гарантується передбаченою законодавством системою спеціальних засобів, тобто гарантій - обумовлених чинним законодавством і розвитком суспільного життя факторів, що забезпечують дотримання законності. </vt:lpstr>
      <vt:lpstr>Дисципліна – точне, своєчасне і неухильне додержання встановлених правовими та іншими соціальними нормами правил поведінки у державному і суспільному житті.  Для дисципліни є характерними такі основні риси: </vt:lpstr>
      <vt:lpstr>Законність і дисципліна</vt:lpstr>
      <vt:lpstr>Слайд 8</vt:lpstr>
      <vt:lpstr>Між контролем і наглядом є певна кількість відмінностей, основні з яких: </vt:lpstr>
      <vt:lpstr>Контроль та його види </vt:lpstr>
      <vt:lpstr>Контролю, як і будь-якому іншому виду діяльності, притаманні свої принципи. До них належать:  </vt:lpstr>
      <vt:lpstr>Існують різноманітні класифікації видів контролю за різними критеріями, проте ми зупинимось лише на основних.  </vt:lpstr>
      <vt:lpstr>Слайд 13</vt:lpstr>
      <vt:lpstr>Слайд 14</vt:lpstr>
      <vt:lpstr>Слайд 15</vt:lpstr>
      <vt:lpstr>Слайд 16</vt:lpstr>
      <vt:lpstr>Нагляд. </vt:lpstr>
      <vt:lpstr>Слайд 18</vt:lpstr>
      <vt:lpstr>Слайд 19</vt:lpstr>
      <vt:lpstr>Слайд 20</vt:lpstr>
      <vt:lpstr>Адміністративний нагляд міліції </vt:lpstr>
      <vt:lpstr>Слайд 22</vt:lpstr>
      <vt:lpstr>Прокурорський нагляд  </vt:lpstr>
      <vt:lpstr> Звернення громадян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ВНУТРІШНІХ СПРАВ  УКРАЇНИ НАЦІОНАЛЬНА АКАДЕМІЯ ВНУТРІШНІХ СПРАВ  Кафедра адміністративного права та процесу</dc:title>
  <dc:creator>User</dc:creator>
  <cp:lastModifiedBy>User</cp:lastModifiedBy>
  <cp:revision>33</cp:revision>
  <dcterms:modified xsi:type="dcterms:W3CDTF">2016-05-28T07:36:01Z</dcterms:modified>
</cp:coreProperties>
</file>