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21" r:id="rId2"/>
    <p:sldId id="262" r:id="rId3"/>
    <p:sldId id="317" r:id="rId4"/>
    <p:sldId id="263" r:id="rId5"/>
    <p:sldId id="318" r:id="rId6"/>
    <p:sldId id="273" r:id="rId7"/>
    <p:sldId id="272" r:id="rId8"/>
    <p:sldId id="275" r:id="rId9"/>
    <p:sldId id="283" r:id="rId10"/>
    <p:sldId id="320" r:id="rId11"/>
    <p:sldId id="299" r:id="rId12"/>
    <p:sldId id="305" r:id="rId13"/>
    <p:sldId id="307" r:id="rId14"/>
    <p:sldId id="308" r:id="rId15"/>
    <p:sldId id="310" r:id="rId16"/>
    <p:sldId id="311" r:id="rId17"/>
    <p:sldId id="31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36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B810A-C5AA-400A-9FD1-7E551E70393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803DB0-E1F4-4125-8178-AEA26F23F4DE}">
      <dgm:prSet phldrT="[Текст]" custT="1"/>
      <dgm:spPr/>
      <dgm:t>
        <a:bodyPr/>
        <a:lstStyle/>
        <a:p>
          <a:r>
            <a:rPr lang="uk-UA" sz="2000" dirty="0" smtClean="0"/>
            <a:t>1) у 1940 році Г.И. Петров предметом адміністративного права визначає відносини державного управління; </a:t>
          </a:r>
          <a:endParaRPr lang="ru-RU" sz="2000" dirty="0"/>
        </a:p>
      </dgm:t>
    </dgm:pt>
    <dgm:pt modelId="{5528560E-6E3B-4C22-84E7-89512A80C596}" type="parTrans" cxnId="{4EA63B01-9318-4BDC-A8E2-E849D3CE06A8}">
      <dgm:prSet/>
      <dgm:spPr/>
      <dgm:t>
        <a:bodyPr/>
        <a:lstStyle/>
        <a:p>
          <a:endParaRPr lang="ru-RU"/>
        </a:p>
      </dgm:t>
    </dgm:pt>
    <dgm:pt modelId="{1B69AA2F-E1E2-4722-BC3F-67C4A131F7F0}" type="sibTrans" cxnId="{4EA63B01-9318-4BDC-A8E2-E849D3CE06A8}">
      <dgm:prSet/>
      <dgm:spPr/>
      <dgm:t>
        <a:bodyPr/>
        <a:lstStyle/>
        <a:p>
          <a:endParaRPr lang="ru-RU"/>
        </a:p>
      </dgm:t>
    </dgm:pt>
    <dgm:pt modelId="{21BD7F9D-76C8-429A-B91F-F1244ED8361B}">
      <dgm:prSet phldrT="[Текст]" custT="1"/>
      <dgm:spPr/>
      <dgm:t>
        <a:bodyPr/>
        <a:lstStyle/>
        <a:p>
          <a:r>
            <a:rPr lang="uk-UA" sz="2000" dirty="0" smtClean="0"/>
            <a:t>2) у 1949 році С.С. </a:t>
          </a:r>
          <a:r>
            <a:rPr lang="uk-UA" sz="2000" dirty="0" err="1" smtClean="0"/>
            <a:t>Студеникин</a:t>
          </a:r>
          <a:r>
            <a:rPr lang="uk-UA" sz="2000" dirty="0" smtClean="0"/>
            <a:t> предметом адміністративного права визначає відносини влади і підпорядкування, у яких однією зі сторін виступає орган держави, який повеліває; </a:t>
          </a:r>
          <a:endParaRPr lang="ru-RU" sz="2000" dirty="0"/>
        </a:p>
      </dgm:t>
    </dgm:pt>
    <dgm:pt modelId="{7DADD839-A641-4CF9-A4BB-24CD55FA2478}" type="parTrans" cxnId="{7CB660E5-BE35-4E11-8192-97C9A082B8AF}">
      <dgm:prSet/>
      <dgm:spPr/>
      <dgm:t>
        <a:bodyPr/>
        <a:lstStyle/>
        <a:p>
          <a:endParaRPr lang="ru-RU"/>
        </a:p>
      </dgm:t>
    </dgm:pt>
    <dgm:pt modelId="{A12F2BF8-48AB-4417-B5B6-87D26E551A47}" type="sibTrans" cxnId="{7CB660E5-BE35-4E11-8192-97C9A082B8AF}">
      <dgm:prSet/>
      <dgm:spPr/>
      <dgm:t>
        <a:bodyPr/>
        <a:lstStyle/>
        <a:p>
          <a:endParaRPr lang="ru-RU"/>
        </a:p>
      </dgm:t>
    </dgm:pt>
    <dgm:pt modelId="{C1B70544-3E07-45C3-AD9C-A011ABE2EB0C}">
      <dgm:prSet phldrT="[Текст]" custT="1"/>
      <dgm:spPr/>
      <dgm:t>
        <a:bodyPr/>
        <a:lstStyle/>
        <a:p>
          <a:r>
            <a:rPr lang="uk-UA" sz="2000" dirty="0" smtClean="0"/>
            <a:t>3) у 1958 році И.Г. </a:t>
          </a:r>
          <a:r>
            <a:rPr lang="uk-UA" sz="2000" dirty="0" err="1" smtClean="0"/>
            <a:t>Мревлишвили</a:t>
          </a:r>
          <a:r>
            <a:rPr lang="uk-UA" sz="2000" dirty="0" smtClean="0"/>
            <a:t> висуває ідею про відсутність предмета адміністративного права, що тягне відсутність відповідної правової галузі;</a:t>
          </a:r>
          <a:endParaRPr lang="ru-RU" sz="2000" dirty="0"/>
        </a:p>
      </dgm:t>
    </dgm:pt>
    <dgm:pt modelId="{8020D64F-9B23-485D-A2F7-3F74EF94DBAB}" type="parTrans" cxnId="{81398BB5-2F45-4485-9DD2-98EE2B5A80FD}">
      <dgm:prSet/>
      <dgm:spPr/>
      <dgm:t>
        <a:bodyPr/>
        <a:lstStyle/>
        <a:p>
          <a:endParaRPr lang="ru-RU"/>
        </a:p>
      </dgm:t>
    </dgm:pt>
    <dgm:pt modelId="{95D5D654-334E-427C-9DF7-59937CDB7FAD}" type="sibTrans" cxnId="{81398BB5-2F45-4485-9DD2-98EE2B5A80FD}">
      <dgm:prSet/>
      <dgm:spPr/>
      <dgm:t>
        <a:bodyPr/>
        <a:lstStyle/>
        <a:p>
          <a:endParaRPr lang="ru-RU"/>
        </a:p>
      </dgm:t>
    </dgm:pt>
    <dgm:pt modelId="{636C169D-4F05-4311-9BA4-92658F8F82E1}" type="pres">
      <dgm:prSet presAssocID="{ABBB810A-C5AA-400A-9FD1-7E551E7039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6CD996-2378-4F2D-961B-76C3CAC6FCAA}" type="pres">
      <dgm:prSet presAssocID="{B8803DB0-E1F4-4125-8178-AEA26F23F4DE}" presName="parentLin" presStyleCnt="0"/>
      <dgm:spPr/>
    </dgm:pt>
    <dgm:pt modelId="{6F1A67B1-F2A2-4F8D-A18F-93A7C5F05939}" type="pres">
      <dgm:prSet presAssocID="{B8803DB0-E1F4-4125-8178-AEA26F23F4D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16B8E9C-8EB9-44C9-A2FE-9E8A4AC8CEDC}" type="pres">
      <dgm:prSet presAssocID="{B8803DB0-E1F4-4125-8178-AEA26F23F4DE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2F890-DEAC-4185-A2A4-042897D1ABE3}" type="pres">
      <dgm:prSet presAssocID="{B8803DB0-E1F4-4125-8178-AEA26F23F4DE}" presName="negativeSpace" presStyleCnt="0"/>
      <dgm:spPr/>
    </dgm:pt>
    <dgm:pt modelId="{BB37AD12-0E58-4919-AC7D-635FB8F90132}" type="pres">
      <dgm:prSet presAssocID="{B8803DB0-E1F4-4125-8178-AEA26F23F4DE}" presName="childText" presStyleLbl="conFgAcc1" presStyleIdx="0" presStyleCnt="3">
        <dgm:presLayoutVars>
          <dgm:bulletEnabled val="1"/>
        </dgm:presLayoutVars>
      </dgm:prSet>
      <dgm:spPr/>
    </dgm:pt>
    <dgm:pt modelId="{64966334-2ED4-405F-8D71-28D0BE493CCA}" type="pres">
      <dgm:prSet presAssocID="{1B69AA2F-E1E2-4722-BC3F-67C4A131F7F0}" presName="spaceBetweenRectangles" presStyleCnt="0"/>
      <dgm:spPr/>
    </dgm:pt>
    <dgm:pt modelId="{CD6CD330-03DB-48AB-B7DE-C18A2BE62826}" type="pres">
      <dgm:prSet presAssocID="{21BD7F9D-76C8-429A-B91F-F1244ED8361B}" presName="parentLin" presStyleCnt="0"/>
      <dgm:spPr/>
    </dgm:pt>
    <dgm:pt modelId="{8237F4DC-1403-4808-BDC0-86B7425FAE79}" type="pres">
      <dgm:prSet presAssocID="{21BD7F9D-76C8-429A-B91F-F1244ED8361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4282D84-2299-418A-B250-DE3253EC5CB9}" type="pres">
      <dgm:prSet presAssocID="{21BD7F9D-76C8-429A-B91F-F1244ED8361B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FE933-D6D6-46F6-BA22-7CFD7C676562}" type="pres">
      <dgm:prSet presAssocID="{21BD7F9D-76C8-429A-B91F-F1244ED8361B}" presName="negativeSpace" presStyleCnt="0"/>
      <dgm:spPr/>
    </dgm:pt>
    <dgm:pt modelId="{F312DB15-8E4E-4DCD-89EB-AE461B6B9CE8}" type="pres">
      <dgm:prSet presAssocID="{21BD7F9D-76C8-429A-B91F-F1244ED8361B}" presName="childText" presStyleLbl="conFgAcc1" presStyleIdx="1" presStyleCnt="3">
        <dgm:presLayoutVars>
          <dgm:bulletEnabled val="1"/>
        </dgm:presLayoutVars>
      </dgm:prSet>
      <dgm:spPr/>
    </dgm:pt>
    <dgm:pt modelId="{4612860E-A5E6-4932-9106-8C9C384E1750}" type="pres">
      <dgm:prSet presAssocID="{A12F2BF8-48AB-4417-B5B6-87D26E551A47}" presName="spaceBetweenRectangles" presStyleCnt="0"/>
      <dgm:spPr/>
    </dgm:pt>
    <dgm:pt modelId="{613BA269-33EE-4C23-AB28-7FE28FE77061}" type="pres">
      <dgm:prSet presAssocID="{C1B70544-3E07-45C3-AD9C-A011ABE2EB0C}" presName="parentLin" presStyleCnt="0"/>
      <dgm:spPr/>
    </dgm:pt>
    <dgm:pt modelId="{E6E79E57-97BF-401F-9D6D-2CEDE1AECF89}" type="pres">
      <dgm:prSet presAssocID="{C1B70544-3E07-45C3-AD9C-A011ABE2EB0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7C01F7A-ECE1-4523-B8D7-F053102E5C72}" type="pres">
      <dgm:prSet presAssocID="{C1B70544-3E07-45C3-AD9C-A011ABE2EB0C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CB9D8-3B09-4A89-86A6-B3F65D357C16}" type="pres">
      <dgm:prSet presAssocID="{C1B70544-3E07-45C3-AD9C-A011ABE2EB0C}" presName="negativeSpace" presStyleCnt="0"/>
      <dgm:spPr/>
    </dgm:pt>
    <dgm:pt modelId="{01784B24-13A6-4C0A-824D-56E06EC9299D}" type="pres">
      <dgm:prSet presAssocID="{C1B70544-3E07-45C3-AD9C-A011ABE2EB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EFF5519-F997-407E-BC90-4F326D402756}" type="presOf" srcId="{ABBB810A-C5AA-400A-9FD1-7E551E703932}" destId="{636C169D-4F05-4311-9BA4-92658F8F82E1}" srcOrd="0" destOrd="0" presId="urn:microsoft.com/office/officeart/2005/8/layout/list1"/>
    <dgm:cxn modelId="{7CB660E5-BE35-4E11-8192-97C9A082B8AF}" srcId="{ABBB810A-C5AA-400A-9FD1-7E551E703932}" destId="{21BD7F9D-76C8-429A-B91F-F1244ED8361B}" srcOrd="1" destOrd="0" parTransId="{7DADD839-A641-4CF9-A4BB-24CD55FA2478}" sibTransId="{A12F2BF8-48AB-4417-B5B6-87D26E551A47}"/>
    <dgm:cxn modelId="{3487A6DA-F099-4171-9537-B9560725D7A4}" type="presOf" srcId="{B8803DB0-E1F4-4125-8178-AEA26F23F4DE}" destId="{6F1A67B1-F2A2-4F8D-A18F-93A7C5F05939}" srcOrd="0" destOrd="0" presId="urn:microsoft.com/office/officeart/2005/8/layout/list1"/>
    <dgm:cxn modelId="{333C3412-DCD5-44DF-9374-4B674D94BB9F}" type="presOf" srcId="{21BD7F9D-76C8-429A-B91F-F1244ED8361B}" destId="{8237F4DC-1403-4808-BDC0-86B7425FAE79}" srcOrd="0" destOrd="0" presId="urn:microsoft.com/office/officeart/2005/8/layout/list1"/>
    <dgm:cxn modelId="{1D924ECE-DBE6-44C3-9357-11BD4E35AD0F}" type="presOf" srcId="{B8803DB0-E1F4-4125-8178-AEA26F23F4DE}" destId="{416B8E9C-8EB9-44C9-A2FE-9E8A4AC8CEDC}" srcOrd="1" destOrd="0" presId="urn:microsoft.com/office/officeart/2005/8/layout/list1"/>
    <dgm:cxn modelId="{20EB8897-4D08-44AB-8C37-098E5D50960F}" type="presOf" srcId="{21BD7F9D-76C8-429A-B91F-F1244ED8361B}" destId="{94282D84-2299-418A-B250-DE3253EC5CB9}" srcOrd="1" destOrd="0" presId="urn:microsoft.com/office/officeart/2005/8/layout/list1"/>
    <dgm:cxn modelId="{81398BB5-2F45-4485-9DD2-98EE2B5A80FD}" srcId="{ABBB810A-C5AA-400A-9FD1-7E551E703932}" destId="{C1B70544-3E07-45C3-AD9C-A011ABE2EB0C}" srcOrd="2" destOrd="0" parTransId="{8020D64F-9B23-485D-A2F7-3F74EF94DBAB}" sibTransId="{95D5D654-334E-427C-9DF7-59937CDB7FAD}"/>
    <dgm:cxn modelId="{4EA63B01-9318-4BDC-A8E2-E849D3CE06A8}" srcId="{ABBB810A-C5AA-400A-9FD1-7E551E703932}" destId="{B8803DB0-E1F4-4125-8178-AEA26F23F4DE}" srcOrd="0" destOrd="0" parTransId="{5528560E-6E3B-4C22-84E7-89512A80C596}" sibTransId="{1B69AA2F-E1E2-4722-BC3F-67C4A131F7F0}"/>
    <dgm:cxn modelId="{5DF39F29-EA51-41F4-A937-3235F6C6BA96}" type="presOf" srcId="{C1B70544-3E07-45C3-AD9C-A011ABE2EB0C}" destId="{E6E79E57-97BF-401F-9D6D-2CEDE1AECF89}" srcOrd="0" destOrd="0" presId="urn:microsoft.com/office/officeart/2005/8/layout/list1"/>
    <dgm:cxn modelId="{818CBA9A-01DD-47B9-9F70-3503DD47856D}" type="presOf" srcId="{C1B70544-3E07-45C3-AD9C-A011ABE2EB0C}" destId="{C7C01F7A-ECE1-4523-B8D7-F053102E5C72}" srcOrd="1" destOrd="0" presId="urn:microsoft.com/office/officeart/2005/8/layout/list1"/>
    <dgm:cxn modelId="{C7CC670A-4354-4E68-BDE5-E3454D3E4AE2}" type="presParOf" srcId="{636C169D-4F05-4311-9BA4-92658F8F82E1}" destId="{5D6CD996-2378-4F2D-961B-76C3CAC6FCAA}" srcOrd="0" destOrd="0" presId="urn:microsoft.com/office/officeart/2005/8/layout/list1"/>
    <dgm:cxn modelId="{41824AE7-9062-4F62-9824-887BD4D5BC82}" type="presParOf" srcId="{5D6CD996-2378-4F2D-961B-76C3CAC6FCAA}" destId="{6F1A67B1-F2A2-4F8D-A18F-93A7C5F05939}" srcOrd="0" destOrd="0" presId="urn:microsoft.com/office/officeart/2005/8/layout/list1"/>
    <dgm:cxn modelId="{DE4889D8-D8E7-4B9F-8302-33FC6F7FBDCA}" type="presParOf" srcId="{5D6CD996-2378-4F2D-961B-76C3CAC6FCAA}" destId="{416B8E9C-8EB9-44C9-A2FE-9E8A4AC8CEDC}" srcOrd="1" destOrd="0" presId="urn:microsoft.com/office/officeart/2005/8/layout/list1"/>
    <dgm:cxn modelId="{331F75BD-F0E3-46F2-B9B7-255893868F15}" type="presParOf" srcId="{636C169D-4F05-4311-9BA4-92658F8F82E1}" destId="{0DD2F890-DEAC-4185-A2A4-042897D1ABE3}" srcOrd="1" destOrd="0" presId="urn:microsoft.com/office/officeart/2005/8/layout/list1"/>
    <dgm:cxn modelId="{781F11A3-28F1-4018-B321-DC72CB2FE290}" type="presParOf" srcId="{636C169D-4F05-4311-9BA4-92658F8F82E1}" destId="{BB37AD12-0E58-4919-AC7D-635FB8F90132}" srcOrd="2" destOrd="0" presId="urn:microsoft.com/office/officeart/2005/8/layout/list1"/>
    <dgm:cxn modelId="{D87BC4F9-839E-4BD1-947D-67783D74ABEC}" type="presParOf" srcId="{636C169D-4F05-4311-9BA4-92658F8F82E1}" destId="{64966334-2ED4-405F-8D71-28D0BE493CCA}" srcOrd="3" destOrd="0" presId="urn:microsoft.com/office/officeart/2005/8/layout/list1"/>
    <dgm:cxn modelId="{4D8D029D-33D4-43BD-A5C3-9515D1733615}" type="presParOf" srcId="{636C169D-4F05-4311-9BA4-92658F8F82E1}" destId="{CD6CD330-03DB-48AB-B7DE-C18A2BE62826}" srcOrd="4" destOrd="0" presId="urn:microsoft.com/office/officeart/2005/8/layout/list1"/>
    <dgm:cxn modelId="{D04BD1DF-E3CC-46F9-A681-44FDB0CE0A55}" type="presParOf" srcId="{CD6CD330-03DB-48AB-B7DE-C18A2BE62826}" destId="{8237F4DC-1403-4808-BDC0-86B7425FAE79}" srcOrd="0" destOrd="0" presId="urn:microsoft.com/office/officeart/2005/8/layout/list1"/>
    <dgm:cxn modelId="{C4DA5D99-E47E-478C-AD18-032AFE3D1B97}" type="presParOf" srcId="{CD6CD330-03DB-48AB-B7DE-C18A2BE62826}" destId="{94282D84-2299-418A-B250-DE3253EC5CB9}" srcOrd="1" destOrd="0" presId="urn:microsoft.com/office/officeart/2005/8/layout/list1"/>
    <dgm:cxn modelId="{F99CF4CE-C686-45C3-962A-7FBF8B02789D}" type="presParOf" srcId="{636C169D-4F05-4311-9BA4-92658F8F82E1}" destId="{305FE933-D6D6-46F6-BA22-7CFD7C676562}" srcOrd="5" destOrd="0" presId="urn:microsoft.com/office/officeart/2005/8/layout/list1"/>
    <dgm:cxn modelId="{A6A3B2A3-3E50-46E0-B284-25AB7D84E8D6}" type="presParOf" srcId="{636C169D-4F05-4311-9BA4-92658F8F82E1}" destId="{F312DB15-8E4E-4DCD-89EB-AE461B6B9CE8}" srcOrd="6" destOrd="0" presId="urn:microsoft.com/office/officeart/2005/8/layout/list1"/>
    <dgm:cxn modelId="{194E2BF8-A0DE-437E-8299-45138AFF78F9}" type="presParOf" srcId="{636C169D-4F05-4311-9BA4-92658F8F82E1}" destId="{4612860E-A5E6-4932-9106-8C9C384E1750}" srcOrd="7" destOrd="0" presId="urn:microsoft.com/office/officeart/2005/8/layout/list1"/>
    <dgm:cxn modelId="{4783EA2D-D48E-434F-9A62-D1FCC8049392}" type="presParOf" srcId="{636C169D-4F05-4311-9BA4-92658F8F82E1}" destId="{613BA269-33EE-4C23-AB28-7FE28FE77061}" srcOrd="8" destOrd="0" presId="urn:microsoft.com/office/officeart/2005/8/layout/list1"/>
    <dgm:cxn modelId="{02C763CD-23DF-4034-AA46-FAC8F7200ABC}" type="presParOf" srcId="{613BA269-33EE-4C23-AB28-7FE28FE77061}" destId="{E6E79E57-97BF-401F-9D6D-2CEDE1AECF89}" srcOrd="0" destOrd="0" presId="urn:microsoft.com/office/officeart/2005/8/layout/list1"/>
    <dgm:cxn modelId="{E4A5310D-09BD-4155-B36E-8AEDA6604913}" type="presParOf" srcId="{613BA269-33EE-4C23-AB28-7FE28FE77061}" destId="{C7C01F7A-ECE1-4523-B8D7-F053102E5C72}" srcOrd="1" destOrd="0" presId="urn:microsoft.com/office/officeart/2005/8/layout/list1"/>
    <dgm:cxn modelId="{BB69CAF7-EA9A-470E-9C92-3A8F730E66E6}" type="presParOf" srcId="{636C169D-4F05-4311-9BA4-92658F8F82E1}" destId="{E21CB9D8-3B09-4A89-86A6-B3F65D357C16}" srcOrd="9" destOrd="0" presId="urn:microsoft.com/office/officeart/2005/8/layout/list1"/>
    <dgm:cxn modelId="{8DB7F380-438C-43BB-A274-7EA50986ED09}" type="presParOf" srcId="{636C169D-4F05-4311-9BA4-92658F8F82E1}" destId="{01784B24-13A6-4C0A-824D-56E06EC9299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F135F-B0C0-4213-8848-BF65B725A7B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C4FC3C-0135-4179-A7A1-E97D2D7BD94D}">
      <dgm:prSet phldrT="[Текст]" custT="1"/>
      <dgm:spPr/>
      <dgm:t>
        <a:bodyPr/>
        <a:lstStyle/>
        <a:p>
          <a:r>
            <a:rPr lang="ru-RU" sz="2000" dirty="0" smtClean="0"/>
            <a:t>4) у 1959 </a:t>
          </a:r>
          <a:r>
            <a:rPr lang="ru-RU" sz="2000" dirty="0" err="1" smtClean="0"/>
            <a:t>році</a:t>
          </a:r>
          <a:r>
            <a:rPr lang="ru-RU" sz="2000" dirty="0" smtClean="0"/>
            <a:t> Г.И. Петров предметом </a:t>
          </a:r>
          <a:r>
            <a:rPr lang="ru-RU" sz="2000" dirty="0" err="1" smtClean="0"/>
            <a:t>адміністративного</a:t>
          </a:r>
          <a:r>
            <a:rPr lang="ru-RU" sz="2000" dirty="0" smtClean="0"/>
            <a:t> права </a:t>
          </a:r>
          <a:r>
            <a:rPr lang="ru-RU" sz="2000" dirty="0" err="1" smtClean="0"/>
            <a:t>визначає</a:t>
          </a:r>
          <a:r>
            <a:rPr lang="ru-RU" sz="2000" dirty="0" smtClean="0"/>
            <a:t> </a:t>
          </a:r>
          <a:r>
            <a:rPr lang="ru-RU" sz="2000" dirty="0" err="1" smtClean="0"/>
            <a:t>горизонтальні</a:t>
          </a:r>
          <a:r>
            <a:rPr lang="ru-RU" sz="2000" dirty="0" smtClean="0"/>
            <a:t> і </a:t>
          </a:r>
          <a:r>
            <a:rPr lang="ru-RU" sz="2000" dirty="0" err="1" smtClean="0"/>
            <a:t>вертикальні</a:t>
          </a:r>
          <a:r>
            <a:rPr lang="ru-RU" sz="2000" dirty="0" smtClean="0"/>
            <a:t> </a:t>
          </a:r>
          <a:r>
            <a:rPr lang="ru-RU" sz="2000" dirty="0" err="1" smtClean="0"/>
            <a:t>правовідносини</a:t>
          </a:r>
          <a:r>
            <a:rPr lang="ru-RU" sz="2000" dirty="0" smtClean="0"/>
            <a:t>; </a:t>
          </a:r>
          <a:endParaRPr lang="ru-RU" sz="2000" dirty="0"/>
        </a:p>
      </dgm:t>
    </dgm:pt>
    <dgm:pt modelId="{1D498E30-A809-49CD-AF81-16E7012B1C79}" type="parTrans" cxnId="{578507CB-3BEF-405F-BD61-9303D707A82C}">
      <dgm:prSet/>
      <dgm:spPr/>
      <dgm:t>
        <a:bodyPr/>
        <a:lstStyle/>
        <a:p>
          <a:endParaRPr lang="ru-RU"/>
        </a:p>
      </dgm:t>
    </dgm:pt>
    <dgm:pt modelId="{0BDB8CB8-9556-4BF6-8758-1316F4A2890D}" type="sibTrans" cxnId="{578507CB-3BEF-405F-BD61-9303D707A82C}">
      <dgm:prSet/>
      <dgm:spPr/>
      <dgm:t>
        <a:bodyPr/>
        <a:lstStyle/>
        <a:p>
          <a:endParaRPr lang="ru-RU"/>
        </a:p>
      </dgm:t>
    </dgm:pt>
    <dgm:pt modelId="{6771E377-A36F-496C-9DA6-A81C923CBB55}">
      <dgm:prSet phldrT="[Текст]" custT="1"/>
      <dgm:spPr/>
      <dgm:t>
        <a:bodyPr/>
        <a:lstStyle/>
        <a:p>
          <a:r>
            <a:rPr lang="ru-RU" sz="2000" dirty="0" smtClean="0"/>
            <a:t>5) у 1962 </a:t>
          </a:r>
          <a:r>
            <a:rPr lang="ru-RU" sz="2000" dirty="0" err="1" smtClean="0"/>
            <a:t>році</a:t>
          </a:r>
          <a:r>
            <a:rPr lang="ru-RU" sz="2000" dirty="0" smtClean="0"/>
            <a:t> І.М. Пахомов </a:t>
          </a:r>
          <a:r>
            <a:rPr lang="ru-RU" sz="2000" dirty="0" err="1" smtClean="0"/>
            <a:t>визначає</a:t>
          </a:r>
          <a:r>
            <a:rPr lang="ru-RU" sz="2000" dirty="0" smtClean="0"/>
            <a:t>, </a:t>
          </a:r>
          <a:r>
            <a:rPr lang="ru-RU" sz="2000" dirty="0" err="1" smtClean="0"/>
            <a:t>що</a:t>
          </a:r>
          <a:r>
            <a:rPr lang="ru-RU" sz="2000" dirty="0" smtClean="0"/>
            <a:t> предметом </a:t>
          </a:r>
          <a:r>
            <a:rPr lang="ru-RU" sz="2000" dirty="0" err="1" smtClean="0"/>
            <a:t>регулювання</a:t>
          </a:r>
          <a:r>
            <a:rPr lang="ru-RU" sz="2000" dirty="0" smtClean="0"/>
            <a:t> </a:t>
          </a:r>
          <a:r>
            <a:rPr lang="ru-RU" sz="2000" dirty="0" err="1" smtClean="0"/>
            <a:t>радянського</a:t>
          </a:r>
          <a:r>
            <a:rPr lang="ru-RU" sz="2000" dirty="0" smtClean="0"/>
            <a:t> </a:t>
          </a:r>
          <a:r>
            <a:rPr lang="ru-RU" sz="2000" dirty="0" err="1" smtClean="0"/>
            <a:t>адміністративного</a:t>
          </a:r>
          <a:r>
            <a:rPr lang="ru-RU" sz="2000" dirty="0" smtClean="0"/>
            <a:t> права є </a:t>
          </a:r>
          <a:r>
            <a:rPr lang="ru-RU" sz="2000" dirty="0" err="1" smtClean="0"/>
            <a:t>суспільні</a:t>
          </a:r>
          <a:r>
            <a:rPr lang="ru-RU" sz="2000" dirty="0" smtClean="0"/>
            <a:t> </a:t>
          </a:r>
          <a:r>
            <a:rPr lang="ru-RU" sz="2000" dirty="0" err="1" smtClean="0"/>
            <a:t>відносини</a:t>
          </a:r>
          <a:r>
            <a:rPr lang="ru-RU" sz="2000" dirty="0" smtClean="0"/>
            <a:t>, </a:t>
          </a:r>
          <a:r>
            <a:rPr lang="ru-RU" sz="2000" dirty="0" err="1" smtClean="0"/>
            <a:t>які</a:t>
          </a:r>
          <a:r>
            <a:rPr lang="ru-RU" sz="2000" dirty="0" smtClean="0"/>
            <a:t> </a:t>
          </a:r>
          <a:r>
            <a:rPr lang="ru-RU" sz="2000" dirty="0" err="1" smtClean="0"/>
            <a:t>складаються</a:t>
          </a:r>
          <a:r>
            <a:rPr lang="ru-RU" sz="2000" dirty="0" smtClean="0"/>
            <a:t> </a:t>
          </a:r>
          <a:r>
            <a:rPr lang="ru-RU" sz="2000" dirty="0" err="1" smtClean="0"/>
            <a:t>між</a:t>
          </a:r>
          <a:r>
            <a:rPr lang="ru-RU" sz="2000" dirty="0" smtClean="0"/>
            <a:t> людьми в </a:t>
          </a:r>
          <a:r>
            <a:rPr lang="ru-RU" sz="2000" dirty="0" err="1" smtClean="0"/>
            <a:t>сфері</a:t>
          </a:r>
          <a:r>
            <a:rPr lang="ru-RU" sz="2000" dirty="0" smtClean="0"/>
            <a:t> державного </a:t>
          </a:r>
          <a:r>
            <a:rPr lang="ru-RU" sz="2000" dirty="0" err="1" smtClean="0"/>
            <a:t>управління</a:t>
          </a:r>
          <a:r>
            <a:rPr lang="ru-RU" sz="2000" dirty="0" smtClean="0"/>
            <a:t>; </a:t>
          </a:r>
          <a:endParaRPr lang="ru-RU" sz="2000" dirty="0"/>
        </a:p>
      </dgm:t>
    </dgm:pt>
    <dgm:pt modelId="{119C2F04-9F5D-43F7-81AC-1872CAED3CC2}" type="parTrans" cxnId="{CE26837A-5D20-4526-90B6-629008C283C8}">
      <dgm:prSet/>
      <dgm:spPr/>
      <dgm:t>
        <a:bodyPr/>
        <a:lstStyle/>
        <a:p>
          <a:endParaRPr lang="ru-RU"/>
        </a:p>
      </dgm:t>
    </dgm:pt>
    <dgm:pt modelId="{215BCD93-2691-4953-AF17-04466E9BFC6D}" type="sibTrans" cxnId="{CE26837A-5D20-4526-90B6-629008C283C8}">
      <dgm:prSet/>
      <dgm:spPr/>
      <dgm:t>
        <a:bodyPr/>
        <a:lstStyle/>
        <a:p>
          <a:endParaRPr lang="ru-RU"/>
        </a:p>
      </dgm:t>
    </dgm:pt>
    <dgm:pt modelId="{58288ACF-4651-41FB-8FF1-2F0BD4EF5347}">
      <dgm:prSet phldrT="[Текст]" custT="1"/>
      <dgm:spPr/>
      <dgm:t>
        <a:bodyPr/>
        <a:lstStyle/>
        <a:p>
          <a:r>
            <a:rPr lang="ru-RU" sz="2000" dirty="0" smtClean="0"/>
            <a:t>6) у 1975 </a:t>
          </a:r>
          <a:r>
            <a:rPr lang="ru-RU" sz="2000" dirty="0" err="1" smtClean="0"/>
            <a:t>році</a:t>
          </a:r>
          <a:r>
            <a:rPr lang="ru-RU" sz="2000" dirty="0" smtClean="0"/>
            <a:t> А.П. </a:t>
          </a:r>
          <a:r>
            <a:rPr lang="ru-RU" sz="2000" dirty="0" err="1" smtClean="0"/>
            <a:t>Клюшниченко</a:t>
          </a:r>
          <a:r>
            <a:rPr lang="ru-RU" sz="2000" dirty="0" smtClean="0"/>
            <a:t> предметом </a:t>
          </a:r>
          <a:r>
            <a:rPr lang="ru-RU" sz="2000" dirty="0" err="1" smtClean="0"/>
            <a:t>адміністративного</a:t>
          </a:r>
          <a:r>
            <a:rPr lang="ru-RU" sz="2000" dirty="0" smtClean="0"/>
            <a:t> права </a:t>
          </a:r>
          <a:r>
            <a:rPr lang="ru-RU" sz="2000" dirty="0" err="1" smtClean="0"/>
            <a:t>визначає</a:t>
          </a:r>
          <a:r>
            <a:rPr lang="ru-RU" sz="2000" dirty="0" smtClean="0"/>
            <a:t> </a:t>
          </a:r>
          <a:r>
            <a:rPr lang="ru-RU" sz="2000" dirty="0" err="1" smtClean="0"/>
            <a:t>відносини</a:t>
          </a:r>
          <a:r>
            <a:rPr lang="ru-RU" sz="2000" dirty="0" smtClean="0"/>
            <a:t> </a:t>
          </a:r>
          <a:r>
            <a:rPr lang="ru-RU" sz="2000" dirty="0" err="1" smtClean="0"/>
            <a:t>між</a:t>
          </a:r>
          <a:r>
            <a:rPr lang="ru-RU" sz="2000" dirty="0" smtClean="0"/>
            <a:t> </a:t>
          </a:r>
          <a:r>
            <a:rPr lang="ru-RU" sz="2000" dirty="0" err="1" smtClean="0"/>
            <a:t>носіями</a:t>
          </a:r>
          <a:r>
            <a:rPr lang="ru-RU" sz="2000" dirty="0" smtClean="0"/>
            <a:t> прав і </a:t>
          </a:r>
          <a:r>
            <a:rPr lang="ru-RU" sz="2000" dirty="0" err="1" smtClean="0"/>
            <a:t>обов'язків</a:t>
          </a:r>
          <a:r>
            <a:rPr lang="ru-RU" sz="2000" dirty="0" smtClean="0"/>
            <a:t> в </a:t>
          </a:r>
          <a:r>
            <a:rPr lang="ru-RU" sz="2000" dirty="0" err="1" smtClean="0"/>
            <a:t>сфері</a:t>
          </a:r>
          <a:r>
            <a:rPr lang="ru-RU" sz="2000" dirty="0" smtClean="0"/>
            <a:t> </a:t>
          </a:r>
          <a:r>
            <a:rPr lang="ru-RU" sz="2000" dirty="0" err="1" smtClean="0"/>
            <a:t>радянського</a:t>
          </a:r>
          <a:r>
            <a:rPr lang="ru-RU" sz="2000" dirty="0" smtClean="0"/>
            <a:t> державного </a:t>
          </a:r>
          <a:r>
            <a:rPr lang="ru-RU" sz="2000" dirty="0" err="1" smtClean="0"/>
            <a:t>управління</a:t>
          </a:r>
          <a:r>
            <a:rPr lang="ru-RU" sz="2000" dirty="0" smtClean="0"/>
            <a:t>; </a:t>
          </a:r>
          <a:endParaRPr lang="ru-RU" sz="2000" dirty="0"/>
        </a:p>
      </dgm:t>
    </dgm:pt>
    <dgm:pt modelId="{BE69720D-6870-4B35-9BE5-EB9802626400}" type="parTrans" cxnId="{2D5670E5-D25D-491D-8017-E1CE4402EDF5}">
      <dgm:prSet/>
      <dgm:spPr/>
      <dgm:t>
        <a:bodyPr/>
        <a:lstStyle/>
        <a:p>
          <a:endParaRPr lang="ru-RU"/>
        </a:p>
      </dgm:t>
    </dgm:pt>
    <dgm:pt modelId="{0075659F-2923-4550-89D7-E57255705C77}" type="sibTrans" cxnId="{2D5670E5-D25D-491D-8017-E1CE4402EDF5}">
      <dgm:prSet/>
      <dgm:spPr/>
      <dgm:t>
        <a:bodyPr/>
        <a:lstStyle/>
        <a:p>
          <a:endParaRPr lang="ru-RU"/>
        </a:p>
      </dgm:t>
    </dgm:pt>
    <dgm:pt modelId="{6C2C0F85-A50A-4C75-ABF9-276ED02CCC90}" type="pres">
      <dgm:prSet presAssocID="{62FF135F-B0C0-4213-8848-BF65B725A7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4D96C4-5302-4477-B207-D0FEEB4E30A1}" type="pres">
      <dgm:prSet presAssocID="{B1C4FC3C-0135-4179-A7A1-E97D2D7BD94D}" presName="parentLin" presStyleCnt="0"/>
      <dgm:spPr/>
    </dgm:pt>
    <dgm:pt modelId="{AA6BFD34-23BB-40A1-AF5A-E76DA1E3672B}" type="pres">
      <dgm:prSet presAssocID="{B1C4FC3C-0135-4179-A7A1-E97D2D7BD94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55878E4-1E1E-48F6-8C71-89E1D50732C5}" type="pres">
      <dgm:prSet presAssocID="{B1C4FC3C-0135-4179-A7A1-E97D2D7BD94D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F58EE-25A9-4F3F-8559-F80CD27BDB21}" type="pres">
      <dgm:prSet presAssocID="{B1C4FC3C-0135-4179-A7A1-E97D2D7BD94D}" presName="negativeSpace" presStyleCnt="0"/>
      <dgm:spPr/>
    </dgm:pt>
    <dgm:pt modelId="{2E361EF7-8FFA-4F7B-ABB5-A9400EE47EF5}" type="pres">
      <dgm:prSet presAssocID="{B1C4FC3C-0135-4179-A7A1-E97D2D7BD94D}" presName="childText" presStyleLbl="conFgAcc1" presStyleIdx="0" presStyleCnt="3">
        <dgm:presLayoutVars>
          <dgm:bulletEnabled val="1"/>
        </dgm:presLayoutVars>
      </dgm:prSet>
      <dgm:spPr/>
    </dgm:pt>
    <dgm:pt modelId="{577F8A33-6D4F-4EE1-94B6-8AEA2B262099}" type="pres">
      <dgm:prSet presAssocID="{0BDB8CB8-9556-4BF6-8758-1316F4A2890D}" presName="spaceBetweenRectangles" presStyleCnt="0"/>
      <dgm:spPr/>
    </dgm:pt>
    <dgm:pt modelId="{744353F7-F35E-49CC-A146-98CD3F8451EC}" type="pres">
      <dgm:prSet presAssocID="{6771E377-A36F-496C-9DA6-A81C923CBB55}" presName="parentLin" presStyleCnt="0"/>
      <dgm:spPr/>
    </dgm:pt>
    <dgm:pt modelId="{E2F1BC85-1C48-4B22-AE33-E2DB99567E6F}" type="pres">
      <dgm:prSet presAssocID="{6771E377-A36F-496C-9DA6-A81C923CBB5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F0A2493-4337-4C05-9D68-1E57E76103D4}" type="pres">
      <dgm:prSet presAssocID="{6771E377-A36F-496C-9DA6-A81C923CBB55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22D71-DD6E-4407-8464-CA9FFF08514B}" type="pres">
      <dgm:prSet presAssocID="{6771E377-A36F-496C-9DA6-A81C923CBB55}" presName="negativeSpace" presStyleCnt="0"/>
      <dgm:spPr/>
    </dgm:pt>
    <dgm:pt modelId="{9913717E-8938-4BAF-8C36-8830CC611612}" type="pres">
      <dgm:prSet presAssocID="{6771E377-A36F-496C-9DA6-A81C923CBB55}" presName="childText" presStyleLbl="conFgAcc1" presStyleIdx="1" presStyleCnt="3">
        <dgm:presLayoutVars>
          <dgm:bulletEnabled val="1"/>
        </dgm:presLayoutVars>
      </dgm:prSet>
      <dgm:spPr/>
    </dgm:pt>
    <dgm:pt modelId="{FF41AE74-44C2-4630-8BB3-4EE8BD2E0849}" type="pres">
      <dgm:prSet presAssocID="{215BCD93-2691-4953-AF17-04466E9BFC6D}" presName="spaceBetweenRectangles" presStyleCnt="0"/>
      <dgm:spPr/>
    </dgm:pt>
    <dgm:pt modelId="{499C0287-01E4-4DCE-84B1-F88C3A3F7776}" type="pres">
      <dgm:prSet presAssocID="{58288ACF-4651-41FB-8FF1-2F0BD4EF5347}" presName="parentLin" presStyleCnt="0"/>
      <dgm:spPr/>
    </dgm:pt>
    <dgm:pt modelId="{94824165-71C9-4E8B-9C92-B3FC3620640B}" type="pres">
      <dgm:prSet presAssocID="{58288ACF-4651-41FB-8FF1-2F0BD4EF534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30B3835-99F0-4242-8233-21C570ACC2BD}" type="pres">
      <dgm:prSet presAssocID="{58288ACF-4651-41FB-8FF1-2F0BD4EF5347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B55C9-A50C-4F1A-82D6-E280619BE313}" type="pres">
      <dgm:prSet presAssocID="{58288ACF-4651-41FB-8FF1-2F0BD4EF5347}" presName="negativeSpace" presStyleCnt="0"/>
      <dgm:spPr/>
    </dgm:pt>
    <dgm:pt modelId="{074AB74A-DEFB-4A3E-85FE-6213F3678630}" type="pres">
      <dgm:prSet presAssocID="{58288ACF-4651-41FB-8FF1-2F0BD4EF534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D5670E5-D25D-491D-8017-E1CE4402EDF5}" srcId="{62FF135F-B0C0-4213-8848-BF65B725A7BF}" destId="{58288ACF-4651-41FB-8FF1-2F0BD4EF5347}" srcOrd="2" destOrd="0" parTransId="{BE69720D-6870-4B35-9BE5-EB9802626400}" sibTransId="{0075659F-2923-4550-89D7-E57255705C77}"/>
    <dgm:cxn modelId="{CE26837A-5D20-4526-90B6-629008C283C8}" srcId="{62FF135F-B0C0-4213-8848-BF65B725A7BF}" destId="{6771E377-A36F-496C-9DA6-A81C923CBB55}" srcOrd="1" destOrd="0" parTransId="{119C2F04-9F5D-43F7-81AC-1872CAED3CC2}" sibTransId="{215BCD93-2691-4953-AF17-04466E9BFC6D}"/>
    <dgm:cxn modelId="{8691600E-7ABB-45B6-9AAA-C5DFB23B63E0}" type="presOf" srcId="{58288ACF-4651-41FB-8FF1-2F0BD4EF5347}" destId="{94824165-71C9-4E8B-9C92-B3FC3620640B}" srcOrd="0" destOrd="0" presId="urn:microsoft.com/office/officeart/2005/8/layout/list1"/>
    <dgm:cxn modelId="{2418E6F5-B9E1-4D41-9FCE-441820A42A2E}" type="presOf" srcId="{B1C4FC3C-0135-4179-A7A1-E97D2D7BD94D}" destId="{455878E4-1E1E-48F6-8C71-89E1D50732C5}" srcOrd="1" destOrd="0" presId="urn:microsoft.com/office/officeart/2005/8/layout/list1"/>
    <dgm:cxn modelId="{8F628B5E-4E8A-4C75-8108-FD1A914F98BA}" type="presOf" srcId="{6771E377-A36F-496C-9DA6-A81C923CBB55}" destId="{E2F1BC85-1C48-4B22-AE33-E2DB99567E6F}" srcOrd="0" destOrd="0" presId="urn:microsoft.com/office/officeart/2005/8/layout/list1"/>
    <dgm:cxn modelId="{7EB8A950-7F13-42A9-A6FF-E39B77745AC4}" type="presOf" srcId="{62FF135F-B0C0-4213-8848-BF65B725A7BF}" destId="{6C2C0F85-A50A-4C75-ABF9-276ED02CCC90}" srcOrd="0" destOrd="0" presId="urn:microsoft.com/office/officeart/2005/8/layout/list1"/>
    <dgm:cxn modelId="{3023D834-6D7D-4B07-B4B3-24EBCF3CE7AA}" type="presOf" srcId="{58288ACF-4651-41FB-8FF1-2F0BD4EF5347}" destId="{230B3835-99F0-4242-8233-21C570ACC2BD}" srcOrd="1" destOrd="0" presId="urn:microsoft.com/office/officeart/2005/8/layout/list1"/>
    <dgm:cxn modelId="{F34EE9D7-18D6-4A25-84E2-5219529BBA78}" type="presOf" srcId="{6771E377-A36F-496C-9DA6-A81C923CBB55}" destId="{6F0A2493-4337-4C05-9D68-1E57E76103D4}" srcOrd="1" destOrd="0" presId="urn:microsoft.com/office/officeart/2005/8/layout/list1"/>
    <dgm:cxn modelId="{BBFF38BC-86B5-4B4C-9CDB-16AF712EE860}" type="presOf" srcId="{B1C4FC3C-0135-4179-A7A1-E97D2D7BD94D}" destId="{AA6BFD34-23BB-40A1-AF5A-E76DA1E3672B}" srcOrd="0" destOrd="0" presId="urn:microsoft.com/office/officeart/2005/8/layout/list1"/>
    <dgm:cxn modelId="{578507CB-3BEF-405F-BD61-9303D707A82C}" srcId="{62FF135F-B0C0-4213-8848-BF65B725A7BF}" destId="{B1C4FC3C-0135-4179-A7A1-E97D2D7BD94D}" srcOrd="0" destOrd="0" parTransId="{1D498E30-A809-49CD-AF81-16E7012B1C79}" sibTransId="{0BDB8CB8-9556-4BF6-8758-1316F4A2890D}"/>
    <dgm:cxn modelId="{E4FC6CE2-5DE3-492D-8085-766F06D6B784}" type="presParOf" srcId="{6C2C0F85-A50A-4C75-ABF9-276ED02CCC90}" destId="{E44D96C4-5302-4477-B207-D0FEEB4E30A1}" srcOrd="0" destOrd="0" presId="urn:microsoft.com/office/officeart/2005/8/layout/list1"/>
    <dgm:cxn modelId="{372805F0-EA27-4700-B2E6-04F0972D8F21}" type="presParOf" srcId="{E44D96C4-5302-4477-B207-D0FEEB4E30A1}" destId="{AA6BFD34-23BB-40A1-AF5A-E76DA1E3672B}" srcOrd="0" destOrd="0" presId="urn:microsoft.com/office/officeart/2005/8/layout/list1"/>
    <dgm:cxn modelId="{2B7095B1-4264-4566-98A0-11190673A3E6}" type="presParOf" srcId="{E44D96C4-5302-4477-B207-D0FEEB4E30A1}" destId="{455878E4-1E1E-48F6-8C71-89E1D50732C5}" srcOrd="1" destOrd="0" presId="urn:microsoft.com/office/officeart/2005/8/layout/list1"/>
    <dgm:cxn modelId="{8FC8EA56-7CFA-4BE4-BC35-22C45C021F50}" type="presParOf" srcId="{6C2C0F85-A50A-4C75-ABF9-276ED02CCC90}" destId="{B56F58EE-25A9-4F3F-8559-F80CD27BDB21}" srcOrd="1" destOrd="0" presId="urn:microsoft.com/office/officeart/2005/8/layout/list1"/>
    <dgm:cxn modelId="{BB8C3D63-E739-4609-998E-BC110DF84A74}" type="presParOf" srcId="{6C2C0F85-A50A-4C75-ABF9-276ED02CCC90}" destId="{2E361EF7-8FFA-4F7B-ABB5-A9400EE47EF5}" srcOrd="2" destOrd="0" presId="urn:microsoft.com/office/officeart/2005/8/layout/list1"/>
    <dgm:cxn modelId="{403039BD-8226-481C-96C2-2143C9FAC08E}" type="presParOf" srcId="{6C2C0F85-A50A-4C75-ABF9-276ED02CCC90}" destId="{577F8A33-6D4F-4EE1-94B6-8AEA2B262099}" srcOrd="3" destOrd="0" presId="urn:microsoft.com/office/officeart/2005/8/layout/list1"/>
    <dgm:cxn modelId="{EE916158-1564-4181-B84A-607768C0A39D}" type="presParOf" srcId="{6C2C0F85-A50A-4C75-ABF9-276ED02CCC90}" destId="{744353F7-F35E-49CC-A146-98CD3F8451EC}" srcOrd="4" destOrd="0" presId="urn:microsoft.com/office/officeart/2005/8/layout/list1"/>
    <dgm:cxn modelId="{5F7E34A7-E177-4CB3-B78C-9773681338F6}" type="presParOf" srcId="{744353F7-F35E-49CC-A146-98CD3F8451EC}" destId="{E2F1BC85-1C48-4B22-AE33-E2DB99567E6F}" srcOrd="0" destOrd="0" presId="urn:microsoft.com/office/officeart/2005/8/layout/list1"/>
    <dgm:cxn modelId="{CD0093C1-71C5-4992-A22D-48B7CB6ECDA5}" type="presParOf" srcId="{744353F7-F35E-49CC-A146-98CD3F8451EC}" destId="{6F0A2493-4337-4C05-9D68-1E57E76103D4}" srcOrd="1" destOrd="0" presId="urn:microsoft.com/office/officeart/2005/8/layout/list1"/>
    <dgm:cxn modelId="{289C8F05-5F8E-4EF7-80F1-B1634DB43266}" type="presParOf" srcId="{6C2C0F85-A50A-4C75-ABF9-276ED02CCC90}" destId="{8B022D71-DD6E-4407-8464-CA9FFF08514B}" srcOrd="5" destOrd="0" presId="urn:microsoft.com/office/officeart/2005/8/layout/list1"/>
    <dgm:cxn modelId="{7E41D2DC-94F9-4DA7-BB34-5563C314526D}" type="presParOf" srcId="{6C2C0F85-A50A-4C75-ABF9-276ED02CCC90}" destId="{9913717E-8938-4BAF-8C36-8830CC611612}" srcOrd="6" destOrd="0" presId="urn:microsoft.com/office/officeart/2005/8/layout/list1"/>
    <dgm:cxn modelId="{0296DC8A-01AC-4AAE-9589-9CF706C6E823}" type="presParOf" srcId="{6C2C0F85-A50A-4C75-ABF9-276ED02CCC90}" destId="{FF41AE74-44C2-4630-8BB3-4EE8BD2E0849}" srcOrd="7" destOrd="0" presId="urn:microsoft.com/office/officeart/2005/8/layout/list1"/>
    <dgm:cxn modelId="{19B7FC66-C40F-430D-99F9-E55589A87F92}" type="presParOf" srcId="{6C2C0F85-A50A-4C75-ABF9-276ED02CCC90}" destId="{499C0287-01E4-4DCE-84B1-F88C3A3F7776}" srcOrd="8" destOrd="0" presId="urn:microsoft.com/office/officeart/2005/8/layout/list1"/>
    <dgm:cxn modelId="{136D9C36-B54F-4068-A211-028CF9FAC457}" type="presParOf" srcId="{499C0287-01E4-4DCE-84B1-F88C3A3F7776}" destId="{94824165-71C9-4E8B-9C92-B3FC3620640B}" srcOrd="0" destOrd="0" presId="urn:microsoft.com/office/officeart/2005/8/layout/list1"/>
    <dgm:cxn modelId="{88ACD528-E4D9-41E5-A471-4C9E78EAE971}" type="presParOf" srcId="{499C0287-01E4-4DCE-84B1-F88C3A3F7776}" destId="{230B3835-99F0-4242-8233-21C570ACC2BD}" srcOrd="1" destOrd="0" presId="urn:microsoft.com/office/officeart/2005/8/layout/list1"/>
    <dgm:cxn modelId="{FAD95F46-76E3-46F9-8EEB-B193F37050C8}" type="presParOf" srcId="{6C2C0F85-A50A-4C75-ABF9-276ED02CCC90}" destId="{2CEB55C9-A50C-4F1A-82D6-E280619BE313}" srcOrd="9" destOrd="0" presId="urn:microsoft.com/office/officeart/2005/8/layout/list1"/>
    <dgm:cxn modelId="{311B0669-7814-4581-A6E6-5BBCE68F555A}" type="presParOf" srcId="{6C2C0F85-A50A-4C75-ABF9-276ED02CCC90}" destId="{074AB74A-DEFB-4A3E-85FE-6213F36786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5E41CD-B090-4F54-B257-304674570F7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96F009-5650-466C-97E8-C9FA6CAF390C}">
      <dgm:prSet phldrT="[Текст]" custT="1"/>
      <dgm:spPr/>
      <dgm:t>
        <a:bodyPr/>
        <a:lstStyle/>
        <a:p>
          <a:r>
            <a:rPr lang="uk-UA" sz="2000" dirty="0" smtClean="0"/>
            <a:t>7) у 1986 році Р.С. Павловський предметом адміністративного права визначає відносини, які складаються у зв'язку з реалізацією функцій державного управління з приводу виконавчо-розпорядчої діяльності;</a:t>
          </a:r>
          <a:endParaRPr lang="ru-RU" sz="2000" dirty="0"/>
        </a:p>
      </dgm:t>
    </dgm:pt>
    <dgm:pt modelId="{6328C6A5-7E04-4E72-8F06-BA456FB303EC}" type="parTrans" cxnId="{13AE28D8-6B95-422A-9B96-5EBACB6B8DD6}">
      <dgm:prSet/>
      <dgm:spPr/>
      <dgm:t>
        <a:bodyPr/>
        <a:lstStyle/>
        <a:p>
          <a:endParaRPr lang="ru-RU"/>
        </a:p>
      </dgm:t>
    </dgm:pt>
    <dgm:pt modelId="{EC5699C0-7DB1-4E0E-842A-8DBB77A7BDB3}" type="sibTrans" cxnId="{13AE28D8-6B95-422A-9B96-5EBACB6B8DD6}">
      <dgm:prSet/>
      <dgm:spPr/>
      <dgm:t>
        <a:bodyPr/>
        <a:lstStyle/>
        <a:p>
          <a:endParaRPr lang="ru-RU"/>
        </a:p>
      </dgm:t>
    </dgm:pt>
    <dgm:pt modelId="{A033C017-8194-4F20-9B4A-6977F9C11730}">
      <dgm:prSet phldrT="[Текст]" custT="1"/>
      <dgm:spPr/>
      <dgm:t>
        <a:bodyPr/>
        <a:lstStyle/>
        <a:p>
          <a:r>
            <a:rPr lang="uk-UA" sz="2000" dirty="0" smtClean="0"/>
            <a:t>8) у 1994 році Л.В. Коваль предметом адміністративного права визначає відносини, які виникають у зв'язку зі здійсненням державного управління, у тому числі і відносини недержавного управління; </a:t>
          </a:r>
          <a:endParaRPr lang="ru-RU" sz="2000" dirty="0"/>
        </a:p>
      </dgm:t>
    </dgm:pt>
    <dgm:pt modelId="{5C4DD559-09A4-4F93-9972-4E34F5B9ABE7}" type="parTrans" cxnId="{80C900B7-E894-41F1-8976-D6FF82423885}">
      <dgm:prSet/>
      <dgm:spPr/>
      <dgm:t>
        <a:bodyPr/>
        <a:lstStyle/>
        <a:p>
          <a:endParaRPr lang="ru-RU"/>
        </a:p>
      </dgm:t>
    </dgm:pt>
    <dgm:pt modelId="{86489D59-6CCF-4CD2-9259-36DFECE3A9F5}" type="sibTrans" cxnId="{80C900B7-E894-41F1-8976-D6FF82423885}">
      <dgm:prSet/>
      <dgm:spPr/>
      <dgm:t>
        <a:bodyPr/>
        <a:lstStyle/>
        <a:p>
          <a:endParaRPr lang="ru-RU"/>
        </a:p>
      </dgm:t>
    </dgm:pt>
    <dgm:pt modelId="{416238D5-EFFB-4852-812B-3F5B884C59C3}">
      <dgm:prSet phldrT="[Текст]" custT="1"/>
      <dgm:spPr/>
      <dgm:t>
        <a:bodyPr/>
        <a:lstStyle/>
        <a:p>
          <a:r>
            <a:rPr lang="uk-UA" sz="2000" dirty="0" smtClean="0"/>
            <a:t>9) у 2001 році А.С. Васильєв до предмета адміністративного права включає відносини, що виникають у ході здійснення державного управління, охорони громадського порядку, забезпечення державним апаратом реалізації прав і інтересів громадян; </a:t>
          </a:r>
          <a:endParaRPr lang="ru-RU" sz="2000" dirty="0"/>
        </a:p>
      </dgm:t>
    </dgm:pt>
    <dgm:pt modelId="{A3B3E129-2206-4CA7-BD6A-F26AA4FBB4BF}" type="parTrans" cxnId="{C61207CE-040C-400B-B93B-75DEC46BDD49}">
      <dgm:prSet/>
      <dgm:spPr/>
      <dgm:t>
        <a:bodyPr/>
        <a:lstStyle/>
        <a:p>
          <a:endParaRPr lang="ru-RU"/>
        </a:p>
      </dgm:t>
    </dgm:pt>
    <dgm:pt modelId="{C814D5FE-AF87-4476-B58F-32734405C499}" type="sibTrans" cxnId="{C61207CE-040C-400B-B93B-75DEC46BDD49}">
      <dgm:prSet/>
      <dgm:spPr/>
      <dgm:t>
        <a:bodyPr/>
        <a:lstStyle/>
        <a:p>
          <a:endParaRPr lang="ru-RU"/>
        </a:p>
      </dgm:t>
    </dgm:pt>
    <dgm:pt modelId="{3A36B322-8753-4FE5-B36F-7B76DA59EC05}" type="pres">
      <dgm:prSet presAssocID="{B95E41CD-B090-4F54-B257-304674570F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5BE6E-8781-462A-A5A5-9BE596DD5460}" type="pres">
      <dgm:prSet presAssocID="{A196F009-5650-466C-97E8-C9FA6CAF390C}" presName="parentLin" presStyleCnt="0"/>
      <dgm:spPr/>
    </dgm:pt>
    <dgm:pt modelId="{68F01028-A93D-462D-A0B9-82E4BA8DEA71}" type="pres">
      <dgm:prSet presAssocID="{A196F009-5650-466C-97E8-C9FA6CAF390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59A1274-0165-41E2-A9D3-C2E0CF9757B2}" type="pres">
      <dgm:prSet presAssocID="{A196F009-5650-466C-97E8-C9FA6CAF390C}" presName="parentText" presStyleLbl="node1" presStyleIdx="0" presStyleCnt="3" custScaleX="142857" custScaleY="107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59013-372A-446A-B40A-78DFA3F5426F}" type="pres">
      <dgm:prSet presAssocID="{A196F009-5650-466C-97E8-C9FA6CAF390C}" presName="negativeSpace" presStyleCnt="0"/>
      <dgm:spPr/>
    </dgm:pt>
    <dgm:pt modelId="{3ED27565-644B-4BA1-AF48-AD5F827A4475}" type="pres">
      <dgm:prSet presAssocID="{A196F009-5650-466C-97E8-C9FA6CAF390C}" presName="childText" presStyleLbl="conFgAcc1" presStyleIdx="0" presStyleCnt="3">
        <dgm:presLayoutVars>
          <dgm:bulletEnabled val="1"/>
        </dgm:presLayoutVars>
      </dgm:prSet>
      <dgm:spPr/>
    </dgm:pt>
    <dgm:pt modelId="{09DE3756-DFFB-4E20-AF71-F09DAB3A1292}" type="pres">
      <dgm:prSet presAssocID="{EC5699C0-7DB1-4E0E-842A-8DBB77A7BDB3}" presName="spaceBetweenRectangles" presStyleCnt="0"/>
      <dgm:spPr/>
    </dgm:pt>
    <dgm:pt modelId="{8501553B-4717-43B5-BA66-786288342AAD}" type="pres">
      <dgm:prSet presAssocID="{A033C017-8194-4F20-9B4A-6977F9C11730}" presName="parentLin" presStyleCnt="0"/>
      <dgm:spPr/>
    </dgm:pt>
    <dgm:pt modelId="{B62B1AC3-D4E6-4A05-B7E3-C74DE1C075EE}" type="pres">
      <dgm:prSet presAssocID="{A033C017-8194-4F20-9B4A-6977F9C1173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AC1B832-54C1-4DEB-A57D-C4DF9A135EE1}" type="pres">
      <dgm:prSet presAssocID="{A033C017-8194-4F20-9B4A-6977F9C11730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5ABF4-4057-4FC2-A207-019F79A9F727}" type="pres">
      <dgm:prSet presAssocID="{A033C017-8194-4F20-9B4A-6977F9C11730}" presName="negativeSpace" presStyleCnt="0"/>
      <dgm:spPr/>
    </dgm:pt>
    <dgm:pt modelId="{055E1ADC-DE10-4B6E-99F2-42F7078AFFA2}" type="pres">
      <dgm:prSet presAssocID="{A033C017-8194-4F20-9B4A-6977F9C11730}" presName="childText" presStyleLbl="conFgAcc1" presStyleIdx="1" presStyleCnt="3">
        <dgm:presLayoutVars>
          <dgm:bulletEnabled val="1"/>
        </dgm:presLayoutVars>
      </dgm:prSet>
      <dgm:spPr/>
    </dgm:pt>
    <dgm:pt modelId="{2A288EB4-C742-4C23-98A1-4AB800F277AE}" type="pres">
      <dgm:prSet presAssocID="{86489D59-6CCF-4CD2-9259-36DFECE3A9F5}" presName="spaceBetweenRectangles" presStyleCnt="0"/>
      <dgm:spPr/>
    </dgm:pt>
    <dgm:pt modelId="{7B8D2EC3-3A95-411E-8B1F-9DEDCCEDE923}" type="pres">
      <dgm:prSet presAssocID="{416238D5-EFFB-4852-812B-3F5B884C59C3}" presName="parentLin" presStyleCnt="0"/>
      <dgm:spPr/>
    </dgm:pt>
    <dgm:pt modelId="{77389DED-00A2-4EA8-A76C-4DFAF66C1874}" type="pres">
      <dgm:prSet presAssocID="{416238D5-EFFB-4852-812B-3F5B884C59C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687BD28-894D-42A1-A06E-1CFA8F02A200}" type="pres">
      <dgm:prSet presAssocID="{416238D5-EFFB-4852-812B-3F5B884C59C3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44994-1C98-4F3F-B71D-B8A4A2CF1F0D}" type="pres">
      <dgm:prSet presAssocID="{416238D5-EFFB-4852-812B-3F5B884C59C3}" presName="negativeSpace" presStyleCnt="0"/>
      <dgm:spPr/>
    </dgm:pt>
    <dgm:pt modelId="{3F3DECF6-9238-46FF-9A26-3533910F5082}" type="pres">
      <dgm:prSet presAssocID="{416238D5-EFFB-4852-812B-3F5B884C59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DBBD5E6-D84B-459B-AF75-BFA14F0F4B0E}" type="presOf" srcId="{A033C017-8194-4F20-9B4A-6977F9C11730}" destId="{B62B1AC3-D4E6-4A05-B7E3-C74DE1C075EE}" srcOrd="0" destOrd="0" presId="urn:microsoft.com/office/officeart/2005/8/layout/list1"/>
    <dgm:cxn modelId="{71A10B71-5F24-4C0D-A8DC-AA17CADC21AF}" type="presOf" srcId="{A196F009-5650-466C-97E8-C9FA6CAF390C}" destId="{68F01028-A93D-462D-A0B9-82E4BA8DEA71}" srcOrd="0" destOrd="0" presId="urn:microsoft.com/office/officeart/2005/8/layout/list1"/>
    <dgm:cxn modelId="{47E7180A-A186-4D27-87CE-34C426506DD2}" type="presOf" srcId="{A196F009-5650-466C-97E8-C9FA6CAF390C}" destId="{E59A1274-0165-41E2-A9D3-C2E0CF9757B2}" srcOrd="1" destOrd="0" presId="urn:microsoft.com/office/officeart/2005/8/layout/list1"/>
    <dgm:cxn modelId="{6D7C6709-DCEA-4F39-A79A-83C2EB0D9BB4}" type="presOf" srcId="{A033C017-8194-4F20-9B4A-6977F9C11730}" destId="{1AC1B832-54C1-4DEB-A57D-C4DF9A135EE1}" srcOrd="1" destOrd="0" presId="urn:microsoft.com/office/officeart/2005/8/layout/list1"/>
    <dgm:cxn modelId="{2DCFC080-601A-46B1-80ED-120797AF91C9}" type="presOf" srcId="{416238D5-EFFB-4852-812B-3F5B884C59C3}" destId="{8687BD28-894D-42A1-A06E-1CFA8F02A200}" srcOrd="1" destOrd="0" presId="urn:microsoft.com/office/officeart/2005/8/layout/list1"/>
    <dgm:cxn modelId="{F65D177E-4C84-4FFB-BD66-E1EACA4F963D}" type="presOf" srcId="{416238D5-EFFB-4852-812B-3F5B884C59C3}" destId="{77389DED-00A2-4EA8-A76C-4DFAF66C1874}" srcOrd="0" destOrd="0" presId="urn:microsoft.com/office/officeart/2005/8/layout/list1"/>
    <dgm:cxn modelId="{80C900B7-E894-41F1-8976-D6FF82423885}" srcId="{B95E41CD-B090-4F54-B257-304674570F77}" destId="{A033C017-8194-4F20-9B4A-6977F9C11730}" srcOrd="1" destOrd="0" parTransId="{5C4DD559-09A4-4F93-9972-4E34F5B9ABE7}" sibTransId="{86489D59-6CCF-4CD2-9259-36DFECE3A9F5}"/>
    <dgm:cxn modelId="{13AE28D8-6B95-422A-9B96-5EBACB6B8DD6}" srcId="{B95E41CD-B090-4F54-B257-304674570F77}" destId="{A196F009-5650-466C-97E8-C9FA6CAF390C}" srcOrd="0" destOrd="0" parTransId="{6328C6A5-7E04-4E72-8F06-BA456FB303EC}" sibTransId="{EC5699C0-7DB1-4E0E-842A-8DBB77A7BDB3}"/>
    <dgm:cxn modelId="{A7CBDC77-BB64-45E6-9CE2-F7DF4F1C9CED}" type="presOf" srcId="{B95E41CD-B090-4F54-B257-304674570F77}" destId="{3A36B322-8753-4FE5-B36F-7B76DA59EC05}" srcOrd="0" destOrd="0" presId="urn:microsoft.com/office/officeart/2005/8/layout/list1"/>
    <dgm:cxn modelId="{C61207CE-040C-400B-B93B-75DEC46BDD49}" srcId="{B95E41CD-B090-4F54-B257-304674570F77}" destId="{416238D5-EFFB-4852-812B-3F5B884C59C3}" srcOrd="2" destOrd="0" parTransId="{A3B3E129-2206-4CA7-BD6A-F26AA4FBB4BF}" sibTransId="{C814D5FE-AF87-4476-B58F-32734405C499}"/>
    <dgm:cxn modelId="{F49CFF7C-BC3C-4397-8A47-8AE5A3FC44CB}" type="presParOf" srcId="{3A36B322-8753-4FE5-B36F-7B76DA59EC05}" destId="{CB25BE6E-8781-462A-A5A5-9BE596DD5460}" srcOrd="0" destOrd="0" presId="urn:microsoft.com/office/officeart/2005/8/layout/list1"/>
    <dgm:cxn modelId="{6A60AB17-D824-4D69-B673-505238279BB7}" type="presParOf" srcId="{CB25BE6E-8781-462A-A5A5-9BE596DD5460}" destId="{68F01028-A93D-462D-A0B9-82E4BA8DEA71}" srcOrd="0" destOrd="0" presId="urn:microsoft.com/office/officeart/2005/8/layout/list1"/>
    <dgm:cxn modelId="{8B5DD65D-D48B-4F88-B915-17C338A780A1}" type="presParOf" srcId="{CB25BE6E-8781-462A-A5A5-9BE596DD5460}" destId="{E59A1274-0165-41E2-A9D3-C2E0CF9757B2}" srcOrd="1" destOrd="0" presId="urn:microsoft.com/office/officeart/2005/8/layout/list1"/>
    <dgm:cxn modelId="{747E512F-4B40-49EE-B93D-540C1F3ABD1B}" type="presParOf" srcId="{3A36B322-8753-4FE5-B36F-7B76DA59EC05}" destId="{22159013-372A-446A-B40A-78DFA3F5426F}" srcOrd="1" destOrd="0" presId="urn:microsoft.com/office/officeart/2005/8/layout/list1"/>
    <dgm:cxn modelId="{4223D0CB-6B69-4DEF-9A35-31DC2DF1A3F0}" type="presParOf" srcId="{3A36B322-8753-4FE5-B36F-7B76DA59EC05}" destId="{3ED27565-644B-4BA1-AF48-AD5F827A4475}" srcOrd="2" destOrd="0" presId="urn:microsoft.com/office/officeart/2005/8/layout/list1"/>
    <dgm:cxn modelId="{30EA25DA-377B-42C0-99ED-4A484DFF782F}" type="presParOf" srcId="{3A36B322-8753-4FE5-B36F-7B76DA59EC05}" destId="{09DE3756-DFFB-4E20-AF71-F09DAB3A1292}" srcOrd="3" destOrd="0" presId="urn:microsoft.com/office/officeart/2005/8/layout/list1"/>
    <dgm:cxn modelId="{33220A41-3AAD-4E1D-8838-EEC62217FAB7}" type="presParOf" srcId="{3A36B322-8753-4FE5-B36F-7B76DA59EC05}" destId="{8501553B-4717-43B5-BA66-786288342AAD}" srcOrd="4" destOrd="0" presId="urn:microsoft.com/office/officeart/2005/8/layout/list1"/>
    <dgm:cxn modelId="{9C4A7C6C-662E-4689-9934-6F1AC1D43CFF}" type="presParOf" srcId="{8501553B-4717-43B5-BA66-786288342AAD}" destId="{B62B1AC3-D4E6-4A05-B7E3-C74DE1C075EE}" srcOrd="0" destOrd="0" presId="urn:microsoft.com/office/officeart/2005/8/layout/list1"/>
    <dgm:cxn modelId="{4898A6F4-866C-4981-8EFA-381552166608}" type="presParOf" srcId="{8501553B-4717-43B5-BA66-786288342AAD}" destId="{1AC1B832-54C1-4DEB-A57D-C4DF9A135EE1}" srcOrd="1" destOrd="0" presId="urn:microsoft.com/office/officeart/2005/8/layout/list1"/>
    <dgm:cxn modelId="{15E76A57-B691-487F-842A-686247426725}" type="presParOf" srcId="{3A36B322-8753-4FE5-B36F-7B76DA59EC05}" destId="{FAB5ABF4-4057-4FC2-A207-019F79A9F727}" srcOrd="5" destOrd="0" presId="urn:microsoft.com/office/officeart/2005/8/layout/list1"/>
    <dgm:cxn modelId="{EB2FE3C4-AA21-4543-8F22-C21EA3DF1682}" type="presParOf" srcId="{3A36B322-8753-4FE5-B36F-7B76DA59EC05}" destId="{055E1ADC-DE10-4B6E-99F2-42F7078AFFA2}" srcOrd="6" destOrd="0" presId="urn:microsoft.com/office/officeart/2005/8/layout/list1"/>
    <dgm:cxn modelId="{A692CBD1-CD44-440B-9C15-4912D68F87A6}" type="presParOf" srcId="{3A36B322-8753-4FE5-B36F-7B76DA59EC05}" destId="{2A288EB4-C742-4C23-98A1-4AB800F277AE}" srcOrd="7" destOrd="0" presId="urn:microsoft.com/office/officeart/2005/8/layout/list1"/>
    <dgm:cxn modelId="{F71C0D68-BCF3-4740-B37C-6620606EDBE6}" type="presParOf" srcId="{3A36B322-8753-4FE5-B36F-7B76DA59EC05}" destId="{7B8D2EC3-3A95-411E-8B1F-9DEDCCEDE923}" srcOrd="8" destOrd="0" presId="urn:microsoft.com/office/officeart/2005/8/layout/list1"/>
    <dgm:cxn modelId="{A2579B7A-3B0C-40ED-8645-272AE319AC15}" type="presParOf" srcId="{7B8D2EC3-3A95-411E-8B1F-9DEDCCEDE923}" destId="{77389DED-00A2-4EA8-A76C-4DFAF66C1874}" srcOrd="0" destOrd="0" presId="urn:microsoft.com/office/officeart/2005/8/layout/list1"/>
    <dgm:cxn modelId="{17A6D984-5FB2-47A8-A653-25196C3BBFD5}" type="presParOf" srcId="{7B8D2EC3-3A95-411E-8B1F-9DEDCCEDE923}" destId="{8687BD28-894D-42A1-A06E-1CFA8F02A200}" srcOrd="1" destOrd="0" presId="urn:microsoft.com/office/officeart/2005/8/layout/list1"/>
    <dgm:cxn modelId="{EE266020-3590-46C0-AB95-905C7A4CE860}" type="presParOf" srcId="{3A36B322-8753-4FE5-B36F-7B76DA59EC05}" destId="{63344994-1C98-4F3F-B71D-B8A4A2CF1F0D}" srcOrd="9" destOrd="0" presId="urn:microsoft.com/office/officeart/2005/8/layout/list1"/>
    <dgm:cxn modelId="{50A4FE7C-9A87-4E58-AD90-2894AB1A5904}" type="presParOf" srcId="{3A36B322-8753-4FE5-B36F-7B76DA59EC05}" destId="{3F3DECF6-9238-46FF-9A26-3533910F50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C10ED2-C6DD-4DDD-8377-777327BA429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10F537-94A5-4435-ABEE-185CA96249C9}">
      <dgm:prSet phldrT="[Текст]" custT="1"/>
      <dgm:spPr/>
      <dgm:t>
        <a:bodyPr/>
        <a:lstStyle/>
        <a:p>
          <a:r>
            <a:rPr lang="ru-RU" sz="2000" dirty="0" smtClean="0"/>
            <a:t>10) у 2003 </a:t>
          </a:r>
          <a:r>
            <a:rPr lang="ru-RU" sz="2000" dirty="0" err="1" smtClean="0"/>
            <a:t>році</a:t>
          </a:r>
          <a:r>
            <a:rPr lang="ru-RU" sz="2000" dirty="0" smtClean="0"/>
            <a:t> В.К. Колпаков предметом </a:t>
          </a:r>
          <a:r>
            <a:rPr lang="ru-RU" sz="2000" dirty="0" err="1" smtClean="0"/>
            <a:t>адміністративного</a:t>
          </a:r>
          <a:r>
            <a:rPr lang="ru-RU" sz="2000" dirty="0" smtClean="0"/>
            <a:t> права </a:t>
          </a:r>
          <a:r>
            <a:rPr lang="ru-RU" sz="2000" dirty="0" err="1" smtClean="0"/>
            <a:t>визначає</a:t>
          </a:r>
          <a:r>
            <a:rPr lang="ru-RU" sz="2000" dirty="0" smtClean="0"/>
            <a:t> </a:t>
          </a:r>
          <a:r>
            <a:rPr lang="ru-RU" sz="2000" dirty="0" err="1" smtClean="0"/>
            <a:t>відносини</a:t>
          </a:r>
          <a:r>
            <a:rPr lang="ru-RU" sz="2000" dirty="0" smtClean="0"/>
            <a:t> </a:t>
          </a:r>
          <a:r>
            <a:rPr lang="ru-RU" sz="2000" dirty="0" err="1" smtClean="0"/>
            <a:t>публічного</a:t>
          </a:r>
          <a:r>
            <a:rPr lang="ru-RU" sz="2000" dirty="0" smtClean="0"/>
            <a:t> </a:t>
          </a:r>
          <a:r>
            <a:rPr lang="ru-RU" sz="2000" dirty="0" err="1" smtClean="0"/>
            <a:t>управління</a:t>
          </a:r>
          <a:r>
            <a:rPr lang="ru-RU" sz="2000" dirty="0" smtClean="0"/>
            <a:t>; </a:t>
          </a:r>
          <a:endParaRPr lang="ru-RU" sz="2000" dirty="0"/>
        </a:p>
      </dgm:t>
    </dgm:pt>
    <dgm:pt modelId="{4F2E56DB-BB51-4384-A829-E67F1BE56F26}" type="parTrans" cxnId="{8BC21654-86EF-4E33-A98B-9C31178E176F}">
      <dgm:prSet/>
      <dgm:spPr/>
      <dgm:t>
        <a:bodyPr/>
        <a:lstStyle/>
        <a:p>
          <a:endParaRPr lang="ru-RU"/>
        </a:p>
      </dgm:t>
    </dgm:pt>
    <dgm:pt modelId="{A00441F7-E9F2-4747-B851-85E70F9A0ED9}" type="sibTrans" cxnId="{8BC21654-86EF-4E33-A98B-9C31178E176F}">
      <dgm:prSet/>
      <dgm:spPr/>
      <dgm:t>
        <a:bodyPr/>
        <a:lstStyle/>
        <a:p>
          <a:endParaRPr lang="ru-RU"/>
        </a:p>
      </dgm:t>
    </dgm:pt>
    <dgm:pt modelId="{43412A97-4582-466F-8A80-53EC774330C5}">
      <dgm:prSet custT="1"/>
      <dgm:spPr/>
      <dgm:t>
        <a:bodyPr/>
        <a:lstStyle/>
        <a:p>
          <a:r>
            <a:rPr lang="ru-RU" sz="2000" dirty="0" smtClean="0"/>
            <a:t>11) у 2004 році В.Б. Авер'янов до предмета адміністративного права включає відносини, що виникають у ході здійснення державного управління, діяльності органів виконавчої влади, адміністративних судів, застосування заходів адміністративного примусу, у процесі внутрішньої організації та діяльності апаратів державних органів; </a:t>
          </a:r>
          <a:endParaRPr lang="ru-RU" sz="2000" dirty="0"/>
        </a:p>
      </dgm:t>
    </dgm:pt>
    <dgm:pt modelId="{397D8780-8E22-4E6B-927D-2B1D6AAF397A}" type="parTrans" cxnId="{B6C39844-9F25-412B-9D6D-C6F7D3AED043}">
      <dgm:prSet/>
      <dgm:spPr/>
      <dgm:t>
        <a:bodyPr/>
        <a:lstStyle/>
        <a:p>
          <a:endParaRPr lang="ru-RU"/>
        </a:p>
      </dgm:t>
    </dgm:pt>
    <dgm:pt modelId="{F014D158-84BB-40EA-906C-6E08256FE2BF}" type="sibTrans" cxnId="{B6C39844-9F25-412B-9D6D-C6F7D3AED043}">
      <dgm:prSet/>
      <dgm:spPr/>
      <dgm:t>
        <a:bodyPr/>
        <a:lstStyle/>
        <a:p>
          <a:endParaRPr lang="ru-RU"/>
        </a:p>
      </dgm:t>
    </dgm:pt>
    <dgm:pt modelId="{C1707A49-D9F0-4621-B4AB-22551DBD50E7}">
      <dgm:prSet custT="1"/>
      <dgm:spPr/>
      <dgm:t>
        <a:bodyPr/>
        <a:lstStyle/>
        <a:p>
          <a:r>
            <a:rPr lang="ru-RU" sz="2000" dirty="0" smtClean="0"/>
            <a:t>12) у 2008 році В.К. Колпаков предметом адміністративного права визначає відносини адміністративних зобов'язань, до яких включає: відносини публічного управління; відносини адміністративних послуг; відносини відповідальності публічної адміністрації за неправомірні дії або бездіяльність; відносини відповідальності суб’єктів суспільства (індивідуальних і колективних) за порушення встановленого публічною адміністрацією порядку і правил.</a:t>
          </a:r>
          <a:endParaRPr lang="ru-RU" sz="2000" dirty="0"/>
        </a:p>
      </dgm:t>
    </dgm:pt>
    <dgm:pt modelId="{628945A9-BB40-4979-AA61-AC320CBD797A}" type="parTrans" cxnId="{67551EB6-4937-4068-A72A-6A9FE6A90D39}">
      <dgm:prSet/>
      <dgm:spPr/>
      <dgm:t>
        <a:bodyPr/>
        <a:lstStyle/>
        <a:p>
          <a:endParaRPr lang="ru-RU"/>
        </a:p>
      </dgm:t>
    </dgm:pt>
    <dgm:pt modelId="{202561C8-749A-4652-8B47-7C6E2C0D41F8}" type="sibTrans" cxnId="{67551EB6-4937-4068-A72A-6A9FE6A90D39}">
      <dgm:prSet/>
      <dgm:spPr/>
      <dgm:t>
        <a:bodyPr/>
        <a:lstStyle/>
        <a:p>
          <a:endParaRPr lang="ru-RU"/>
        </a:p>
      </dgm:t>
    </dgm:pt>
    <dgm:pt modelId="{EAE00C10-879E-47E1-A81E-5309F7233F3E}" type="pres">
      <dgm:prSet presAssocID="{13C10ED2-C6DD-4DDD-8377-777327BA42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D6CA0D-BD76-4B7E-81F9-4A98EB203062}" type="pres">
      <dgm:prSet presAssocID="{C710F537-94A5-4435-ABEE-185CA96249C9}" presName="parentLin" presStyleCnt="0"/>
      <dgm:spPr/>
    </dgm:pt>
    <dgm:pt modelId="{06448267-6BEF-4334-94A8-3A5FB1113F96}" type="pres">
      <dgm:prSet presAssocID="{C710F537-94A5-4435-ABEE-185CA96249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EFDEEC4-4D54-4CEE-AC43-32D9F7209E87}" type="pres">
      <dgm:prSet presAssocID="{C710F537-94A5-4435-ABEE-185CA96249C9}" presName="parentText" presStyleLbl="node1" presStyleIdx="0" presStyleCnt="3" custScaleX="157296" custScaleY="1564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92671-C6B0-4400-9C68-47F71C7570C2}" type="pres">
      <dgm:prSet presAssocID="{C710F537-94A5-4435-ABEE-185CA96249C9}" presName="negativeSpace" presStyleCnt="0"/>
      <dgm:spPr/>
    </dgm:pt>
    <dgm:pt modelId="{31236EC2-12D2-4625-83EE-FD0E76CC03AB}" type="pres">
      <dgm:prSet presAssocID="{C710F537-94A5-4435-ABEE-185CA96249C9}" presName="childText" presStyleLbl="conFgAcc1" presStyleIdx="0" presStyleCnt="3">
        <dgm:presLayoutVars>
          <dgm:bulletEnabled val="1"/>
        </dgm:presLayoutVars>
      </dgm:prSet>
      <dgm:spPr/>
    </dgm:pt>
    <dgm:pt modelId="{688321A1-E535-4670-8460-CCB5639852DF}" type="pres">
      <dgm:prSet presAssocID="{A00441F7-E9F2-4747-B851-85E70F9A0ED9}" presName="spaceBetweenRectangles" presStyleCnt="0"/>
      <dgm:spPr/>
    </dgm:pt>
    <dgm:pt modelId="{50885EEE-548B-4593-9F68-EFA9A4411033}" type="pres">
      <dgm:prSet presAssocID="{43412A97-4582-466F-8A80-53EC774330C5}" presName="parentLin" presStyleCnt="0"/>
      <dgm:spPr/>
    </dgm:pt>
    <dgm:pt modelId="{526CA4AC-6B1F-4975-9F39-E224892CED26}" type="pres">
      <dgm:prSet presAssocID="{43412A97-4582-466F-8A80-53EC774330C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2E9579C-4912-4F8B-A4AA-22E23AC8352C}" type="pres">
      <dgm:prSet presAssocID="{43412A97-4582-466F-8A80-53EC774330C5}" presName="parentText" presStyleLbl="node1" presStyleIdx="1" presStyleCnt="3" custScaleX="157296" custScaleY="222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07E2C-00E4-476B-B324-3D2BFD092785}" type="pres">
      <dgm:prSet presAssocID="{43412A97-4582-466F-8A80-53EC774330C5}" presName="negativeSpace" presStyleCnt="0"/>
      <dgm:spPr/>
    </dgm:pt>
    <dgm:pt modelId="{A906ECCD-E690-45CB-A011-B702692DF207}" type="pres">
      <dgm:prSet presAssocID="{43412A97-4582-466F-8A80-53EC774330C5}" presName="childText" presStyleLbl="conFgAcc1" presStyleIdx="1" presStyleCnt="3">
        <dgm:presLayoutVars>
          <dgm:bulletEnabled val="1"/>
        </dgm:presLayoutVars>
      </dgm:prSet>
      <dgm:spPr/>
    </dgm:pt>
    <dgm:pt modelId="{B23EA791-673F-43E7-A5B7-89F55965EB08}" type="pres">
      <dgm:prSet presAssocID="{F014D158-84BB-40EA-906C-6E08256FE2BF}" presName="spaceBetweenRectangles" presStyleCnt="0"/>
      <dgm:spPr/>
    </dgm:pt>
    <dgm:pt modelId="{45DFB575-30E4-49CC-A605-89ECDB40257E}" type="pres">
      <dgm:prSet presAssocID="{C1707A49-D9F0-4621-B4AB-22551DBD50E7}" presName="parentLin" presStyleCnt="0"/>
      <dgm:spPr/>
    </dgm:pt>
    <dgm:pt modelId="{E175DC00-D987-43DF-B86E-A5F654DA49BB}" type="pres">
      <dgm:prSet presAssocID="{C1707A49-D9F0-4621-B4AB-22551DBD50E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7B96675-36AC-4FA1-B7A0-2D48397CAA2C}" type="pres">
      <dgm:prSet presAssocID="{C1707A49-D9F0-4621-B4AB-22551DBD50E7}" presName="parentText" presStyleLbl="node1" presStyleIdx="2" presStyleCnt="3" custScaleX="171697" custScaleY="2726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BDA98-B2C0-4266-8E8E-381AC311576E}" type="pres">
      <dgm:prSet presAssocID="{C1707A49-D9F0-4621-B4AB-22551DBD50E7}" presName="negativeSpace" presStyleCnt="0"/>
      <dgm:spPr/>
    </dgm:pt>
    <dgm:pt modelId="{12392F0F-0192-4C60-BFCA-BE8D1FF8E680}" type="pres">
      <dgm:prSet presAssocID="{C1707A49-D9F0-4621-B4AB-22551DBD50E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B685645-BAB3-49EC-99EC-06BB1A72FF7D}" type="presOf" srcId="{C1707A49-D9F0-4621-B4AB-22551DBD50E7}" destId="{47B96675-36AC-4FA1-B7A0-2D48397CAA2C}" srcOrd="1" destOrd="0" presId="urn:microsoft.com/office/officeart/2005/8/layout/list1"/>
    <dgm:cxn modelId="{ED37B6AD-F57B-4E4A-BB29-43C43F84CAB8}" type="presOf" srcId="{C710F537-94A5-4435-ABEE-185CA96249C9}" destId="{06448267-6BEF-4334-94A8-3A5FB1113F96}" srcOrd="0" destOrd="0" presId="urn:microsoft.com/office/officeart/2005/8/layout/list1"/>
    <dgm:cxn modelId="{67551EB6-4937-4068-A72A-6A9FE6A90D39}" srcId="{13C10ED2-C6DD-4DDD-8377-777327BA429E}" destId="{C1707A49-D9F0-4621-B4AB-22551DBD50E7}" srcOrd="2" destOrd="0" parTransId="{628945A9-BB40-4979-AA61-AC320CBD797A}" sibTransId="{202561C8-749A-4652-8B47-7C6E2C0D41F8}"/>
    <dgm:cxn modelId="{89DA1466-C11B-43F1-A4B6-07B56259386D}" type="presOf" srcId="{13C10ED2-C6DD-4DDD-8377-777327BA429E}" destId="{EAE00C10-879E-47E1-A81E-5309F7233F3E}" srcOrd="0" destOrd="0" presId="urn:microsoft.com/office/officeart/2005/8/layout/list1"/>
    <dgm:cxn modelId="{AFB11A4C-965E-4F79-AA38-2E796FD38761}" type="presOf" srcId="{43412A97-4582-466F-8A80-53EC774330C5}" destId="{32E9579C-4912-4F8B-A4AA-22E23AC8352C}" srcOrd="1" destOrd="0" presId="urn:microsoft.com/office/officeart/2005/8/layout/list1"/>
    <dgm:cxn modelId="{8BC21654-86EF-4E33-A98B-9C31178E176F}" srcId="{13C10ED2-C6DD-4DDD-8377-777327BA429E}" destId="{C710F537-94A5-4435-ABEE-185CA96249C9}" srcOrd="0" destOrd="0" parTransId="{4F2E56DB-BB51-4384-A829-E67F1BE56F26}" sibTransId="{A00441F7-E9F2-4747-B851-85E70F9A0ED9}"/>
    <dgm:cxn modelId="{58610BB8-4883-403C-BC83-004E9D841DBC}" type="presOf" srcId="{C1707A49-D9F0-4621-B4AB-22551DBD50E7}" destId="{E175DC00-D987-43DF-B86E-A5F654DA49BB}" srcOrd="0" destOrd="0" presId="urn:microsoft.com/office/officeart/2005/8/layout/list1"/>
    <dgm:cxn modelId="{B6C39844-9F25-412B-9D6D-C6F7D3AED043}" srcId="{13C10ED2-C6DD-4DDD-8377-777327BA429E}" destId="{43412A97-4582-466F-8A80-53EC774330C5}" srcOrd="1" destOrd="0" parTransId="{397D8780-8E22-4E6B-927D-2B1D6AAF397A}" sibTransId="{F014D158-84BB-40EA-906C-6E08256FE2BF}"/>
    <dgm:cxn modelId="{CBE77F7E-2A4B-4FC3-8D60-85C6C8142539}" type="presOf" srcId="{C710F537-94A5-4435-ABEE-185CA96249C9}" destId="{5EFDEEC4-4D54-4CEE-AC43-32D9F7209E87}" srcOrd="1" destOrd="0" presId="urn:microsoft.com/office/officeart/2005/8/layout/list1"/>
    <dgm:cxn modelId="{F22C0C00-8FF2-4CAB-B8F1-7DFD15FE7F73}" type="presOf" srcId="{43412A97-4582-466F-8A80-53EC774330C5}" destId="{526CA4AC-6B1F-4975-9F39-E224892CED26}" srcOrd="0" destOrd="0" presId="urn:microsoft.com/office/officeart/2005/8/layout/list1"/>
    <dgm:cxn modelId="{946C8A7D-C706-4D9A-820C-25B381FA6A61}" type="presParOf" srcId="{EAE00C10-879E-47E1-A81E-5309F7233F3E}" destId="{1AD6CA0D-BD76-4B7E-81F9-4A98EB203062}" srcOrd="0" destOrd="0" presId="urn:microsoft.com/office/officeart/2005/8/layout/list1"/>
    <dgm:cxn modelId="{F84E0BCC-1735-423A-821D-29B8BE6ED265}" type="presParOf" srcId="{1AD6CA0D-BD76-4B7E-81F9-4A98EB203062}" destId="{06448267-6BEF-4334-94A8-3A5FB1113F96}" srcOrd="0" destOrd="0" presId="urn:microsoft.com/office/officeart/2005/8/layout/list1"/>
    <dgm:cxn modelId="{2B410532-931F-422E-885C-D858BF559EA1}" type="presParOf" srcId="{1AD6CA0D-BD76-4B7E-81F9-4A98EB203062}" destId="{5EFDEEC4-4D54-4CEE-AC43-32D9F7209E87}" srcOrd="1" destOrd="0" presId="urn:microsoft.com/office/officeart/2005/8/layout/list1"/>
    <dgm:cxn modelId="{683997C5-06AA-4877-A7BD-8799EF3446B6}" type="presParOf" srcId="{EAE00C10-879E-47E1-A81E-5309F7233F3E}" destId="{5D592671-C6B0-4400-9C68-47F71C7570C2}" srcOrd="1" destOrd="0" presId="urn:microsoft.com/office/officeart/2005/8/layout/list1"/>
    <dgm:cxn modelId="{D1EFD015-56B3-441C-A201-AF08972B4578}" type="presParOf" srcId="{EAE00C10-879E-47E1-A81E-5309F7233F3E}" destId="{31236EC2-12D2-4625-83EE-FD0E76CC03AB}" srcOrd="2" destOrd="0" presId="urn:microsoft.com/office/officeart/2005/8/layout/list1"/>
    <dgm:cxn modelId="{C35DE6F0-6F9D-4423-9EB2-7E0239723665}" type="presParOf" srcId="{EAE00C10-879E-47E1-A81E-5309F7233F3E}" destId="{688321A1-E535-4670-8460-CCB5639852DF}" srcOrd="3" destOrd="0" presId="urn:microsoft.com/office/officeart/2005/8/layout/list1"/>
    <dgm:cxn modelId="{23C458D0-47DE-4187-AA1C-EA7B8824534B}" type="presParOf" srcId="{EAE00C10-879E-47E1-A81E-5309F7233F3E}" destId="{50885EEE-548B-4593-9F68-EFA9A4411033}" srcOrd="4" destOrd="0" presId="urn:microsoft.com/office/officeart/2005/8/layout/list1"/>
    <dgm:cxn modelId="{71602D26-2D85-41DD-88DA-09001B7A7401}" type="presParOf" srcId="{50885EEE-548B-4593-9F68-EFA9A4411033}" destId="{526CA4AC-6B1F-4975-9F39-E224892CED26}" srcOrd="0" destOrd="0" presId="urn:microsoft.com/office/officeart/2005/8/layout/list1"/>
    <dgm:cxn modelId="{3565AA33-1B7E-4DF2-AA2E-CBF25F638FE4}" type="presParOf" srcId="{50885EEE-548B-4593-9F68-EFA9A4411033}" destId="{32E9579C-4912-4F8B-A4AA-22E23AC8352C}" srcOrd="1" destOrd="0" presId="urn:microsoft.com/office/officeart/2005/8/layout/list1"/>
    <dgm:cxn modelId="{1683B540-DFD6-468E-B570-F7789F1525B0}" type="presParOf" srcId="{EAE00C10-879E-47E1-A81E-5309F7233F3E}" destId="{4F207E2C-00E4-476B-B324-3D2BFD092785}" srcOrd="5" destOrd="0" presId="urn:microsoft.com/office/officeart/2005/8/layout/list1"/>
    <dgm:cxn modelId="{8E8D6888-878F-4D49-90DD-40E322010656}" type="presParOf" srcId="{EAE00C10-879E-47E1-A81E-5309F7233F3E}" destId="{A906ECCD-E690-45CB-A011-B702692DF207}" srcOrd="6" destOrd="0" presId="urn:microsoft.com/office/officeart/2005/8/layout/list1"/>
    <dgm:cxn modelId="{F9DED9FF-8BDE-4047-AF85-9316509E5241}" type="presParOf" srcId="{EAE00C10-879E-47E1-A81E-5309F7233F3E}" destId="{B23EA791-673F-43E7-A5B7-89F55965EB08}" srcOrd="7" destOrd="0" presId="urn:microsoft.com/office/officeart/2005/8/layout/list1"/>
    <dgm:cxn modelId="{35EBA1CC-3DDD-42C7-AB47-E1B027EEDF81}" type="presParOf" srcId="{EAE00C10-879E-47E1-A81E-5309F7233F3E}" destId="{45DFB575-30E4-49CC-A605-89ECDB40257E}" srcOrd="8" destOrd="0" presId="urn:microsoft.com/office/officeart/2005/8/layout/list1"/>
    <dgm:cxn modelId="{0AB1980A-5C29-45A7-AB12-00A46AE4D9A4}" type="presParOf" srcId="{45DFB575-30E4-49CC-A605-89ECDB40257E}" destId="{E175DC00-D987-43DF-B86E-A5F654DA49BB}" srcOrd="0" destOrd="0" presId="urn:microsoft.com/office/officeart/2005/8/layout/list1"/>
    <dgm:cxn modelId="{1ED27194-31A6-4ECC-81D6-7CDE622689AA}" type="presParOf" srcId="{45DFB575-30E4-49CC-A605-89ECDB40257E}" destId="{47B96675-36AC-4FA1-B7A0-2D48397CAA2C}" srcOrd="1" destOrd="0" presId="urn:microsoft.com/office/officeart/2005/8/layout/list1"/>
    <dgm:cxn modelId="{C187005E-9087-478C-9356-7B9FD1062C0F}" type="presParOf" srcId="{EAE00C10-879E-47E1-A81E-5309F7233F3E}" destId="{D1EBDA98-B2C0-4266-8E8E-381AC311576E}" srcOrd="9" destOrd="0" presId="urn:microsoft.com/office/officeart/2005/8/layout/list1"/>
    <dgm:cxn modelId="{50477AD4-CBAF-440E-917A-CBD90641D740}" type="presParOf" srcId="{EAE00C10-879E-47E1-A81E-5309F7233F3E}" destId="{12392F0F-0192-4C60-BFCA-BE8D1FF8E68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4CF199-7097-44B5-A5BA-F84FD4E5E9AB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3B12ED7-2BE5-42F2-A984-9E947341AF12}">
      <dgm:prSet phldrT="[Текст]" custT="1"/>
      <dgm:spPr/>
      <dgm:t>
        <a:bodyPr/>
        <a:lstStyle/>
        <a:p>
          <a:r>
            <a:rPr lang="uk-UA" sz="1800" dirty="0" smtClean="0"/>
            <a:t>а) управління, що здійснюється з метою реалізації публічних (загальних) інтересів чи публічне управління; </a:t>
          </a:r>
          <a:endParaRPr lang="ru-RU" sz="1800" dirty="0"/>
        </a:p>
      </dgm:t>
    </dgm:pt>
    <dgm:pt modelId="{CE5A2CD9-B580-41C5-BAB7-B60CC1DAEC65}" type="parTrans" cxnId="{AE467A23-B137-4D45-BD33-E38D15C9C041}">
      <dgm:prSet/>
      <dgm:spPr/>
      <dgm:t>
        <a:bodyPr/>
        <a:lstStyle/>
        <a:p>
          <a:endParaRPr lang="ru-RU"/>
        </a:p>
      </dgm:t>
    </dgm:pt>
    <dgm:pt modelId="{573A584F-19C2-4809-949B-9D9621D5F9C7}" type="sibTrans" cxnId="{AE467A23-B137-4D45-BD33-E38D15C9C041}">
      <dgm:prSet/>
      <dgm:spPr/>
      <dgm:t>
        <a:bodyPr/>
        <a:lstStyle/>
        <a:p>
          <a:endParaRPr lang="ru-RU"/>
        </a:p>
      </dgm:t>
    </dgm:pt>
    <dgm:pt modelId="{5C1645FB-B1CC-46AB-9BEA-DFA64F9487C0}">
      <dgm:prSet phldrT="[Текст]" custT="1"/>
      <dgm:spPr/>
      <dgm:t>
        <a:bodyPr/>
        <a:lstStyle/>
        <a:p>
          <a:r>
            <a:rPr lang="uk-UA" sz="1800" dirty="0" smtClean="0"/>
            <a:t>б) управління, що здійснюється метою реалізації корпоративних інтересів чи корпоративне управління; </a:t>
          </a:r>
          <a:endParaRPr lang="ru-RU" sz="1800" dirty="0"/>
        </a:p>
      </dgm:t>
    </dgm:pt>
    <dgm:pt modelId="{B33DE7D8-B7C8-4915-B631-98A77880503C}" type="parTrans" cxnId="{9360A96A-E3FE-4887-9A4C-3B6AE6921A08}">
      <dgm:prSet/>
      <dgm:spPr/>
      <dgm:t>
        <a:bodyPr/>
        <a:lstStyle/>
        <a:p>
          <a:endParaRPr lang="ru-RU"/>
        </a:p>
      </dgm:t>
    </dgm:pt>
    <dgm:pt modelId="{18595CF9-30E7-4D35-91AA-03DE44B11561}" type="sibTrans" cxnId="{9360A96A-E3FE-4887-9A4C-3B6AE6921A08}">
      <dgm:prSet/>
      <dgm:spPr/>
      <dgm:t>
        <a:bodyPr/>
        <a:lstStyle/>
        <a:p>
          <a:endParaRPr lang="ru-RU"/>
        </a:p>
      </dgm:t>
    </dgm:pt>
    <dgm:pt modelId="{71476661-26A4-4FAE-A378-0804B9A2F0A0}">
      <dgm:prSet phldrT="[Текст]" custT="1"/>
      <dgm:spPr/>
      <dgm:t>
        <a:bodyPr/>
        <a:lstStyle/>
        <a:p>
          <a:r>
            <a:rPr lang="uk-UA" sz="1800" dirty="0" smtClean="0"/>
            <a:t>в) управління, що здійснюється метою реалізації приватних інтересів чи приватне управління.</a:t>
          </a:r>
          <a:endParaRPr lang="ru-RU" sz="1800" dirty="0"/>
        </a:p>
      </dgm:t>
    </dgm:pt>
    <dgm:pt modelId="{EB8D9F2D-6049-49F5-95D6-52968AD0FB00}" type="parTrans" cxnId="{8D4E8EEF-6E3C-4C8F-805B-C6233BA3ACB7}">
      <dgm:prSet/>
      <dgm:spPr/>
      <dgm:t>
        <a:bodyPr/>
        <a:lstStyle/>
        <a:p>
          <a:endParaRPr lang="ru-RU"/>
        </a:p>
      </dgm:t>
    </dgm:pt>
    <dgm:pt modelId="{6733F6ED-C4CF-4006-AF49-9EBFE88F2D59}" type="sibTrans" cxnId="{8D4E8EEF-6E3C-4C8F-805B-C6233BA3ACB7}">
      <dgm:prSet/>
      <dgm:spPr/>
      <dgm:t>
        <a:bodyPr/>
        <a:lstStyle/>
        <a:p>
          <a:endParaRPr lang="ru-RU"/>
        </a:p>
      </dgm:t>
    </dgm:pt>
    <dgm:pt modelId="{DEF2D6DA-DD00-4B08-9789-8E7843BF16F2}" type="pres">
      <dgm:prSet presAssocID="{054CF199-7097-44B5-A5BA-F84FD4E5E9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481FF4-C1C9-47CE-9DC6-D91A2B037B79}" type="pres">
      <dgm:prSet presAssocID="{C3B12ED7-2BE5-42F2-A984-9E947341AF12}" presName="parentLin" presStyleCnt="0"/>
      <dgm:spPr/>
    </dgm:pt>
    <dgm:pt modelId="{D25A8B6C-1134-446E-8E6F-C50941415844}" type="pres">
      <dgm:prSet presAssocID="{C3B12ED7-2BE5-42F2-A984-9E947341AF1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687388F-5E0C-4D51-8C55-5FCAB8E37510}" type="pres">
      <dgm:prSet presAssocID="{C3B12ED7-2BE5-42F2-A984-9E947341AF1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D8628-CC39-48EA-AA9D-F99727E4A516}" type="pres">
      <dgm:prSet presAssocID="{C3B12ED7-2BE5-42F2-A984-9E947341AF12}" presName="negativeSpace" presStyleCnt="0"/>
      <dgm:spPr/>
    </dgm:pt>
    <dgm:pt modelId="{7A24FDB5-00BF-41B6-913A-925B215DCA95}" type="pres">
      <dgm:prSet presAssocID="{C3B12ED7-2BE5-42F2-A984-9E947341AF12}" presName="childText" presStyleLbl="conFgAcc1" presStyleIdx="0" presStyleCnt="3">
        <dgm:presLayoutVars>
          <dgm:bulletEnabled val="1"/>
        </dgm:presLayoutVars>
      </dgm:prSet>
      <dgm:spPr/>
    </dgm:pt>
    <dgm:pt modelId="{B8CFDA0F-9B3C-41E0-B32C-811EB901385D}" type="pres">
      <dgm:prSet presAssocID="{573A584F-19C2-4809-949B-9D9621D5F9C7}" presName="spaceBetweenRectangles" presStyleCnt="0"/>
      <dgm:spPr/>
    </dgm:pt>
    <dgm:pt modelId="{DF3DCD4F-F7FA-4160-B66A-B8BFB861B9E5}" type="pres">
      <dgm:prSet presAssocID="{5C1645FB-B1CC-46AB-9BEA-DFA64F9487C0}" presName="parentLin" presStyleCnt="0"/>
      <dgm:spPr/>
    </dgm:pt>
    <dgm:pt modelId="{3B429FAC-85BF-41CD-83D4-09AB137B456E}" type="pres">
      <dgm:prSet presAssocID="{5C1645FB-B1CC-46AB-9BEA-DFA64F9487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A685042-A1D7-4439-83E4-CB6A60206F2E}" type="pres">
      <dgm:prSet presAssocID="{5C1645FB-B1CC-46AB-9BEA-DFA64F9487C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390EE-9ACD-431B-B3A9-BA1C8B47BBA9}" type="pres">
      <dgm:prSet presAssocID="{5C1645FB-B1CC-46AB-9BEA-DFA64F9487C0}" presName="negativeSpace" presStyleCnt="0"/>
      <dgm:spPr/>
    </dgm:pt>
    <dgm:pt modelId="{ECC57E0C-69CA-44F2-A605-AED4326FEC37}" type="pres">
      <dgm:prSet presAssocID="{5C1645FB-B1CC-46AB-9BEA-DFA64F9487C0}" presName="childText" presStyleLbl="conFgAcc1" presStyleIdx="1" presStyleCnt="3">
        <dgm:presLayoutVars>
          <dgm:bulletEnabled val="1"/>
        </dgm:presLayoutVars>
      </dgm:prSet>
      <dgm:spPr/>
    </dgm:pt>
    <dgm:pt modelId="{1512A646-32D5-4B66-8187-8652C5763934}" type="pres">
      <dgm:prSet presAssocID="{18595CF9-30E7-4D35-91AA-03DE44B11561}" presName="spaceBetweenRectangles" presStyleCnt="0"/>
      <dgm:spPr/>
    </dgm:pt>
    <dgm:pt modelId="{11BDFB7E-73F4-435C-8A5A-889F8CC1F07E}" type="pres">
      <dgm:prSet presAssocID="{71476661-26A4-4FAE-A378-0804B9A2F0A0}" presName="parentLin" presStyleCnt="0"/>
      <dgm:spPr/>
    </dgm:pt>
    <dgm:pt modelId="{14BCE39E-2264-4F84-B305-40D1BF431651}" type="pres">
      <dgm:prSet presAssocID="{71476661-26A4-4FAE-A378-0804B9A2F0A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FAA5095-D2FD-46B2-BB7D-E507D6D07340}" type="pres">
      <dgm:prSet presAssocID="{71476661-26A4-4FAE-A378-0804B9A2F0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1A8E4-E264-4355-9FCE-520275F501B0}" type="pres">
      <dgm:prSet presAssocID="{71476661-26A4-4FAE-A378-0804B9A2F0A0}" presName="negativeSpace" presStyleCnt="0"/>
      <dgm:spPr/>
    </dgm:pt>
    <dgm:pt modelId="{8667A9C5-0986-41BD-A902-9B4CC7B097A3}" type="pres">
      <dgm:prSet presAssocID="{71476661-26A4-4FAE-A378-0804B9A2F0A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D88C566-3CBB-4BBD-8BE5-8D18C3198F7C}" type="presOf" srcId="{71476661-26A4-4FAE-A378-0804B9A2F0A0}" destId="{14BCE39E-2264-4F84-B305-40D1BF431651}" srcOrd="0" destOrd="0" presId="urn:microsoft.com/office/officeart/2005/8/layout/list1"/>
    <dgm:cxn modelId="{493E2C6D-C1EB-426E-A599-E65209629A51}" type="presOf" srcId="{C3B12ED7-2BE5-42F2-A984-9E947341AF12}" destId="{D25A8B6C-1134-446E-8E6F-C50941415844}" srcOrd="0" destOrd="0" presId="urn:microsoft.com/office/officeart/2005/8/layout/list1"/>
    <dgm:cxn modelId="{AE467A23-B137-4D45-BD33-E38D15C9C041}" srcId="{054CF199-7097-44B5-A5BA-F84FD4E5E9AB}" destId="{C3B12ED7-2BE5-42F2-A984-9E947341AF12}" srcOrd="0" destOrd="0" parTransId="{CE5A2CD9-B580-41C5-BAB7-B60CC1DAEC65}" sibTransId="{573A584F-19C2-4809-949B-9D9621D5F9C7}"/>
    <dgm:cxn modelId="{A01E4A43-819C-4305-AB68-BD64DEA006FC}" type="presOf" srcId="{5C1645FB-B1CC-46AB-9BEA-DFA64F9487C0}" destId="{3B429FAC-85BF-41CD-83D4-09AB137B456E}" srcOrd="0" destOrd="0" presId="urn:microsoft.com/office/officeart/2005/8/layout/list1"/>
    <dgm:cxn modelId="{9360A96A-E3FE-4887-9A4C-3B6AE6921A08}" srcId="{054CF199-7097-44B5-A5BA-F84FD4E5E9AB}" destId="{5C1645FB-B1CC-46AB-9BEA-DFA64F9487C0}" srcOrd="1" destOrd="0" parTransId="{B33DE7D8-B7C8-4915-B631-98A77880503C}" sibTransId="{18595CF9-30E7-4D35-91AA-03DE44B11561}"/>
    <dgm:cxn modelId="{288211BC-ED6C-4BF7-A9B4-285BA69E3ECD}" type="presOf" srcId="{71476661-26A4-4FAE-A378-0804B9A2F0A0}" destId="{7FAA5095-D2FD-46B2-BB7D-E507D6D07340}" srcOrd="1" destOrd="0" presId="urn:microsoft.com/office/officeart/2005/8/layout/list1"/>
    <dgm:cxn modelId="{A70A6B9F-8B81-43C7-B1AB-7541B37C8095}" type="presOf" srcId="{054CF199-7097-44B5-A5BA-F84FD4E5E9AB}" destId="{DEF2D6DA-DD00-4B08-9789-8E7843BF16F2}" srcOrd="0" destOrd="0" presId="urn:microsoft.com/office/officeart/2005/8/layout/list1"/>
    <dgm:cxn modelId="{8D4E8EEF-6E3C-4C8F-805B-C6233BA3ACB7}" srcId="{054CF199-7097-44B5-A5BA-F84FD4E5E9AB}" destId="{71476661-26A4-4FAE-A378-0804B9A2F0A0}" srcOrd="2" destOrd="0" parTransId="{EB8D9F2D-6049-49F5-95D6-52968AD0FB00}" sibTransId="{6733F6ED-C4CF-4006-AF49-9EBFE88F2D59}"/>
    <dgm:cxn modelId="{620723CC-F093-488B-ADC3-7E50C2D1349A}" type="presOf" srcId="{C3B12ED7-2BE5-42F2-A984-9E947341AF12}" destId="{1687388F-5E0C-4D51-8C55-5FCAB8E37510}" srcOrd="1" destOrd="0" presId="urn:microsoft.com/office/officeart/2005/8/layout/list1"/>
    <dgm:cxn modelId="{0341B460-B8E5-4F22-82D2-B60969F27B5B}" type="presOf" srcId="{5C1645FB-B1CC-46AB-9BEA-DFA64F9487C0}" destId="{7A685042-A1D7-4439-83E4-CB6A60206F2E}" srcOrd="1" destOrd="0" presId="urn:microsoft.com/office/officeart/2005/8/layout/list1"/>
    <dgm:cxn modelId="{DBB85F54-BCE7-4D78-9EC4-890D18EAFC95}" type="presParOf" srcId="{DEF2D6DA-DD00-4B08-9789-8E7843BF16F2}" destId="{3D481FF4-C1C9-47CE-9DC6-D91A2B037B79}" srcOrd="0" destOrd="0" presId="urn:microsoft.com/office/officeart/2005/8/layout/list1"/>
    <dgm:cxn modelId="{BAB72F31-9481-4BE4-9DD8-BEF7EF634C25}" type="presParOf" srcId="{3D481FF4-C1C9-47CE-9DC6-D91A2B037B79}" destId="{D25A8B6C-1134-446E-8E6F-C50941415844}" srcOrd="0" destOrd="0" presId="urn:microsoft.com/office/officeart/2005/8/layout/list1"/>
    <dgm:cxn modelId="{C66D12CA-0E18-493C-B72F-A27D8D200B76}" type="presParOf" srcId="{3D481FF4-C1C9-47CE-9DC6-D91A2B037B79}" destId="{1687388F-5E0C-4D51-8C55-5FCAB8E37510}" srcOrd="1" destOrd="0" presId="urn:microsoft.com/office/officeart/2005/8/layout/list1"/>
    <dgm:cxn modelId="{49A15C98-D6CF-4B5A-9B53-E7B4B80DE598}" type="presParOf" srcId="{DEF2D6DA-DD00-4B08-9789-8E7843BF16F2}" destId="{D2BD8628-CC39-48EA-AA9D-F99727E4A516}" srcOrd="1" destOrd="0" presId="urn:microsoft.com/office/officeart/2005/8/layout/list1"/>
    <dgm:cxn modelId="{B0250474-BACC-4FE0-96D6-2F9795F1ED3F}" type="presParOf" srcId="{DEF2D6DA-DD00-4B08-9789-8E7843BF16F2}" destId="{7A24FDB5-00BF-41B6-913A-925B215DCA95}" srcOrd="2" destOrd="0" presId="urn:microsoft.com/office/officeart/2005/8/layout/list1"/>
    <dgm:cxn modelId="{430038A1-1F4E-4909-B4E8-F654B9488BFB}" type="presParOf" srcId="{DEF2D6DA-DD00-4B08-9789-8E7843BF16F2}" destId="{B8CFDA0F-9B3C-41E0-B32C-811EB901385D}" srcOrd="3" destOrd="0" presId="urn:microsoft.com/office/officeart/2005/8/layout/list1"/>
    <dgm:cxn modelId="{3EB0281B-C136-49E8-87BF-767434EA60CF}" type="presParOf" srcId="{DEF2D6DA-DD00-4B08-9789-8E7843BF16F2}" destId="{DF3DCD4F-F7FA-4160-B66A-B8BFB861B9E5}" srcOrd="4" destOrd="0" presId="urn:microsoft.com/office/officeart/2005/8/layout/list1"/>
    <dgm:cxn modelId="{81A4B29A-6D48-4686-BC09-3616366569E8}" type="presParOf" srcId="{DF3DCD4F-F7FA-4160-B66A-B8BFB861B9E5}" destId="{3B429FAC-85BF-41CD-83D4-09AB137B456E}" srcOrd="0" destOrd="0" presId="urn:microsoft.com/office/officeart/2005/8/layout/list1"/>
    <dgm:cxn modelId="{D68DCF8D-4079-43EA-B208-1F42A8FAF2F1}" type="presParOf" srcId="{DF3DCD4F-F7FA-4160-B66A-B8BFB861B9E5}" destId="{7A685042-A1D7-4439-83E4-CB6A60206F2E}" srcOrd="1" destOrd="0" presId="urn:microsoft.com/office/officeart/2005/8/layout/list1"/>
    <dgm:cxn modelId="{C541BA39-C196-47A6-941A-29AA1662B4F7}" type="presParOf" srcId="{DEF2D6DA-DD00-4B08-9789-8E7843BF16F2}" destId="{8D4390EE-9ACD-431B-B3A9-BA1C8B47BBA9}" srcOrd="5" destOrd="0" presId="urn:microsoft.com/office/officeart/2005/8/layout/list1"/>
    <dgm:cxn modelId="{888EE478-5A40-4244-ABCC-E8F591A76F52}" type="presParOf" srcId="{DEF2D6DA-DD00-4B08-9789-8E7843BF16F2}" destId="{ECC57E0C-69CA-44F2-A605-AED4326FEC37}" srcOrd="6" destOrd="0" presId="urn:microsoft.com/office/officeart/2005/8/layout/list1"/>
    <dgm:cxn modelId="{E79D10CB-C1B0-475A-AA5E-F358EA10A37A}" type="presParOf" srcId="{DEF2D6DA-DD00-4B08-9789-8E7843BF16F2}" destId="{1512A646-32D5-4B66-8187-8652C5763934}" srcOrd="7" destOrd="0" presId="urn:microsoft.com/office/officeart/2005/8/layout/list1"/>
    <dgm:cxn modelId="{579808D5-0667-46AD-932A-B30B83D2C053}" type="presParOf" srcId="{DEF2D6DA-DD00-4B08-9789-8E7843BF16F2}" destId="{11BDFB7E-73F4-435C-8A5A-889F8CC1F07E}" srcOrd="8" destOrd="0" presId="urn:microsoft.com/office/officeart/2005/8/layout/list1"/>
    <dgm:cxn modelId="{211A0A7A-A9B7-4483-8E99-6ED4B0E61203}" type="presParOf" srcId="{11BDFB7E-73F4-435C-8A5A-889F8CC1F07E}" destId="{14BCE39E-2264-4F84-B305-40D1BF431651}" srcOrd="0" destOrd="0" presId="urn:microsoft.com/office/officeart/2005/8/layout/list1"/>
    <dgm:cxn modelId="{B958C6BD-7960-4704-A0EC-34E612E74D13}" type="presParOf" srcId="{11BDFB7E-73F4-435C-8A5A-889F8CC1F07E}" destId="{7FAA5095-D2FD-46B2-BB7D-E507D6D07340}" srcOrd="1" destOrd="0" presId="urn:microsoft.com/office/officeart/2005/8/layout/list1"/>
    <dgm:cxn modelId="{0D5562C9-0E3D-4768-9A69-6DFF944EF084}" type="presParOf" srcId="{DEF2D6DA-DD00-4B08-9789-8E7843BF16F2}" destId="{A881A8E4-E264-4355-9FCE-520275F501B0}" srcOrd="9" destOrd="0" presId="urn:microsoft.com/office/officeart/2005/8/layout/list1"/>
    <dgm:cxn modelId="{CD480DAC-33F4-47B6-9435-17DEA7B2721B}" type="presParOf" srcId="{DEF2D6DA-DD00-4B08-9789-8E7843BF16F2}" destId="{8667A9C5-0986-41BD-A902-9B4CC7B097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37AD12-0E58-4919-AC7D-635FB8F90132}">
      <dsp:nvSpPr>
        <dsp:cNvPr id="0" name=""/>
        <dsp:cNvSpPr/>
      </dsp:nvSpPr>
      <dsp:spPr>
        <a:xfrm>
          <a:off x="0" y="605091"/>
          <a:ext cx="8784976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B8E9C-8EB9-44C9-A2FE-9E8A4AC8CEDC}">
      <dsp:nvSpPr>
        <dsp:cNvPr id="0" name=""/>
        <dsp:cNvSpPr/>
      </dsp:nvSpPr>
      <dsp:spPr>
        <a:xfrm>
          <a:off x="418230" y="14691"/>
          <a:ext cx="8364592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1) у 1940 році Г.И. Петров предметом адміністративного права визначає відносини державного управління; </a:t>
          </a:r>
          <a:endParaRPr lang="ru-RU" sz="2000" kern="1200" dirty="0"/>
        </a:p>
      </dsp:txBody>
      <dsp:txXfrm>
        <a:off x="418230" y="14691"/>
        <a:ext cx="8364592" cy="1180800"/>
      </dsp:txXfrm>
    </dsp:sp>
    <dsp:sp modelId="{F312DB15-8E4E-4DCD-89EB-AE461B6B9CE8}">
      <dsp:nvSpPr>
        <dsp:cNvPr id="0" name=""/>
        <dsp:cNvSpPr/>
      </dsp:nvSpPr>
      <dsp:spPr>
        <a:xfrm>
          <a:off x="0" y="2419492"/>
          <a:ext cx="8784976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82D84-2299-418A-B250-DE3253EC5CB9}">
      <dsp:nvSpPr>
        <dsp:cNvPr id="0" name=""/>
        <dsp:cNvSpPr/>
      </dsp:nvSpPr>
      <dsp:spPr>
        <a:xfrm>
          <a:off x="418230" y="1829091"/>
          <a:ext cx="8364592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2) у 1949 році С.С. </a:t>
          </a:r>
          <a:r>
            <a:rPr lang="uk-UA" sz="2000" kern="1200" dirty="0" err="1" smtClean="0"/>
            <a:t>Студеникин</a:t>
          </a:r>
          <a:r>
            <a:rPr lang="uk-UA" sz="2000" kern="1200" dirty="0" smtClean="0"/>
            <a:t> предметом адміністративного права визначає відносини влади і підпорядкування, у яких однією зі сторін виступає орган держави, який повеліває; </a:t>
          </a:r>
          <a:endParaRPr lang="ru-RU" sz="2000" kern="1200" dirty="0"/>
        </a:p>
      </dsp:txBody>
      <dsp:txXfrm>
        <a:off x="418230" y="1829091"/>
        <a:ext cx="8364592" cy="1180800"/>
      </dsp:txXfrm>
    </dsp:sp>
    <dsp:sp modelId="{01784B24-13A6-4C0A-824D-56E06EC9299D}">
      <dsp:nvSpPr>
        <dsp:cNvPr id="0" name=""/>
        <dsp:cNvSpPr/>
      </dsp:nvSpPr>
      <dsp:spPr>
        <a:xfrm>
          <a:off x="0" y="4233892"/>
          <a:ext cx="8784976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01F7A-ECE1-4523-B8D7-F053102E5C72}">
      <dsp:nvSpPr>
        <dsp:cNvPr id="0" name=""/>
        <dsp:cNvSpPr/>
      </dsp:nvSpPr>
      <dsp:spPr>
        <a:xfrm>
          <a:off x="418230" y="3643492"/>
          <a:ext cx="8364592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3) у 1958 році И.Г. </a:t>
          </a:r>
          <a:r>
            <a:rPr lang="uk-UA" sz="2000" kern="1200" dirty="0" err="1" smtClean="0"/>
            <a:t>Мревлишвили</a:t>
          </a:r>
          <a:r>
            <a:rPr lang="uk-UA" sz="2000" kern="1200" dirty="0" smtClean="0"/>
            <a:t> висуває ідею про відсутність предмета адміністративного права, що тягне відсутність відповідної правової галузі;</a:t>
          </a:r>
          <a:endParaRPr lang="ru-RU" sz="2000" kern="1200" dirty="0"/>
        </a:p>
      </dsp:txBody>
      <dsp:txXfrm>
        <a:off x="418230" y="3643492"/>
        <a:ext cx="8364592" cy="1180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361EF7-8FFA-4F7B-ABB5-A9400EE47EF5}">
      <dsp:nvSpPr>
        <dsp:cNvPr id="0" name=""/>
        <dsp:cNvSpPr/>
      </dsp:nvSpPr>
      <dsp:spPr>
        <a:xfrm>
          <a:off x="0" y="654799"/>
          <a:ext cx="8208912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878E4-1E1E-48F6-8C71-89E1D50732C5}">
      <dsp:nvSpPr>
        <dsp:cNvPr id="0" name=""/>
        <dsp:cNvSpPr/>
      </dsp:nvSpPr>
      <dsp:spPr>
        <a:xfrm>
          <a:off x="390805" y="5359"/>
          <a:ext cx="7816094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4) у 1959 </a:t>
          </a:r>
          <a:r>
            <a:rPr lang="ru-RU" sz="2000" kern="1200" dirty="0" err="1" smtClean="0"/>
            <a:t>році</a:t>
          </a:r>
          <a:r>
            <a:rPr lang="ru-RU" sz="2000" kern="1200" dirty="0" smtClean="0"/>
            <a:t> Г.И. Петров предметом </a:t>
          </a:r>
          <a:r>
            <a:rPr lang="ru-RU" sz="2000" kern="1200" dirty="0" err="1" smtClean="0"/>
            <a:t>адміністративного</a:t>
          </a:r>
          <a:r>
            <a:rPr lang="ru-RU" sz="2000" kern="1200" dirty="0" smtClean="0"/>
            <a:t> права </a:t>
          </a:r>
          <a:r>
            <a:rPr lang="ru-RU" sz="2000" kern="1200" dirty="0" err="1" smtClean="0"/>
            <a:t>визначає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горизонтальні</a:t>
          </a:r>
          <a:r>
            <a:rPr lang="ru-RU" sz="2000" kern="1200" dirty="0" smtClean="0"/>
            <a:t> і </a:t>
          </a:r>
          <a:r>
            <a:rPr lang="ru-RU" sz="2000" kern="1200" dirty="0" err="1" smtClean="0"/>
            <a:t>вертикальні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правовідносини</a:t>
          </a:r>
          <a:r>
            <a:rPr lang="ru-RU" sz="2000" kern="1200" dirty="0" smtClean="0"/>
            <a:t>; </a:t>
          </a:r>
          <a:endParaRPr lang="ru-RU" sz="2000" kern="1200" dirty="0"/>
        </a:p>
      </dsp:txBody>
      <dsp:txXfrm>
        <a:off x="390805" y="5359"/>
        <a:ext cx="7816094" cy="1298880"/>
      </dsp:txXfrm>
    </dsp:sp>
    <dsp:sp modelId="{9913717E-8938-4BAF-8C36-8830CC611612}">
      <dsp:nvSpPr>
        <dsp:cNvPr id="0" name=""/>
        <dsp:cNvSpPr/>
      </dsp:nvSpPr>
      <dsp:spPr>
        <a:xfrm>
          <a:off x="0" y="2650639"/>
          <a:ext cx="8208912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A2493-4337-4C05-9D68-1E57E76103D4}">
      <dsp:nvSpPr>
        <dsp:cNvPr id="0" name=""/>
        <dsp:cNvSpPr/>
      </dsp:nvSpPr>
      <dsp:spPr>
        <a:xfrm>
          <a:off x="390805" y="2001200"/>
          <a:ext cx="7816094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5) у 1962 </a:t>
          </a:r>
          <a:r>
            <a:rPr lang="ru-RU" sz="2000" kern="1200" dirty="0" err="1" smtClean="0"/>
            <a:t>році</a:t>
          </a:r>
          <a:r>
            <a:rPr lang="ru-RU" sz="2000" kern="1200" dirty="0" smtClean="0"/>
            <a:t> І.М. Пахомов </a:t>
          </a:r>
          <a:r>
            <a:rPr lang="ru-RU" sz="2000" kern="1200" dirty="0" err="1" smtClean="0"/>
            <a:t>визначає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що</a:t>
          </a:r>
          <a:r>
            <a:rPr lang="ru-RU" sz="2000" kern="1200" dirty="0" smtClean="0"/>
            <a:t> предметом </a:t>
          </a:r>
          <a:r>
            <a:rPr lang="ru-RU" sz="2000" kern="1200" dirty="0" err="1" smtClean="0"/>
            <a:t>регулювання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радянського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адміністративного</a:t>
          </a:r>
          <a:r>
            <a:rPr lang="ru-RU" sz="2000" kern="1200" dirty="0" smtClean="0"/>
            <a:t> права є </a:t>
          </a:r>
          <a:r>
            <a:rPr lang="ru-RU" sz="2000" kern="1200" dirty="0" err="1" smtClean="0"/>
            <a:t>суспільні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відносини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які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складаються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між</a:t>
          </a:r>
          <a:r>
            <a:rPr lang="ru-RU" sz="2000" kern="1200" dirty="0" smtClean="0"/>
            <a:t> людьми в </a:t>
          </a:r>
          <a:r>
            <a:rPr lang="ru-RU" sz="2000" kern="1200" dirty="0" err="1" smtClean="0"/>
            <a:t>сфері</a:t>
          </a:r>
          <a:r>
            <a:rPr lang="ru-RU" sz="2000" kern="1200" dirty="0" smtClean="0"/>
            <a:t> державного </a:t>
          </a:r>
          <a:r>
            <a:rPr lang="ru-RU" sz="2000" kern="1200" dirty="0" err="1" smtClean="0"/>
            <a:t>управління</a:t>
          </a:r>
          <a:r>
            <a:rPr lang="ru-RU" sz="2000" kern="1200" dirty="0" smtClean="0"/>
            <a:t>; </a:t>
          </a:r>
          <a:endParaRPr lang="ru-RU" sz="2000" kern="1200" dirty="0"/>
        </a:p>
      </dsp:txBody>
      <dsp:txXfrm>
        <a:off x="390805" y="2001200"/>
        <a:ext cx="7816094" cy="1298880"/>
      </dsp:txXfrm>
    </dsp:sp>
    <dsp:sp modelId="{074AB74A-DEFB-4A3E-85FE-6213F3678630}">
      <dsp:nvSpPr>
        <dsp:cNvPr id="0" name=""/>
        <dsp:cNvSpPr/>
      </dsp:nvSpPr>
      <dsp:spPr>
        <a:xfrm>
          <a:off x="0" y="4646480"/>
          <a:ext cx="8208912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B3835-99F0-4242-8233-21C570ACC2BD}">
      <dsp:nvSpPr>
        <dsp:cNvPr id="0" name=""/>
        <dsp:cNvSpPr/>
      </dsp:nvSpPr>
      <dsp:spPr>
        <a:xfrm>
          <a:off x="390805" y="3997040"/>
          <a:ext cx="7816094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6) у 1975 </a:t>
          </a:r>
          <a:r>
            <a:rPr lang="ru-RU" sz="2000" kern="1200" dirty="0" err="1" smtClean="0"/>
            <a:t>році</a:t>
          </a:r>
          <a:r>
            <a:rPr lang="ru-RU" sz="2000" kern="1200" dirty="0" smtClean="0"/>
            <a:t> А.П. </a:t>
          </a:r>
          <a:r>
            <a:rPr lang="ru-RU" sz="2000" kern="1200" dirty="0" err="1" smtClean="0"/>
            <a:t>Клюшниченко</a:t>
          </a:r>
          <a:r>
            <a:rPr lang="ru-RU" sz="2000" kern="1200" dirty="0" smtClean="0"/>
            <a:t> предметом </a:t>
          </a:r>
          <a:r>
            <a:rPr lang="ru-RU" sz="2000" kern="1200" dirty="0" err="1" smtClean="0"/>
            <a:t>адміністративного</a:t>
          </a:r>
          <a:r>
            <a:rPr lang="ru-RU" sz="2000" kern="1200" dirty="0" smtClean="0"/>
            <a:t> права </a:t>
          </a:r>
          <a:r>
            <a:rPr lang="ru-RU" sz="2000" kern="1200" dirty="0" err="1" smtClean="0"/>
            <a:t>визначає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відносини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між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носіями</a:t>
          </a:r>
          <a:r>
            <a:rPr lang="ru-RU" sz="2000" kern="1200" dirty="0" smtClean="0"/>
            <a:t> прав і </a:t>
          </a:r>
          <a:r>
            <a:rPr lang="ru-RU" sz="2000" kern="1200" dirty="0" err="1" smtClean="0"/>
            <a:t>обов'язків</a:t>
          </a:r>
          <a:r>
            <a:rPr lang="ru-RU" sz="2000" kern="1200" dirty="0" smtClean="0"/>
            <a:t> в </a:t>
          </a:r>
          <a:r>
            <a:rPr lang="ru-RU" sz="2000" kern="1200" dirty="0" err="1" smtClean="0"/>
            <a:t>сфері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радянського</a:t>
          </a:r>
          <a:r>
            <a:rPr lang="ru-RU" sz="2000" kern="1200" dirty="0" smtClean="0"/>
            <a:t> державного </a:t>
          </a:r>
          <a:r>
            <a:rPr lang="ru-RU" sz="2000" kern="1200" dirty="0" err="1" smtClean="0"/>
            <a:t>управління</a:t>
          </a:r>
          <a:r>
            <a:rPr lang="ru-RU" sz="2000" kern="1200" dirty="0" smtClean="0"/>
            <a:t>; </a:t>
          </a:r>
          <a:endParaRPr lang="ru-RU" sz="2000" kern="1200" dirty="0"/>
        </a:p>
      </dsp:txBody>
      <dsp:txXfrm>
        <a:off x="390805" y="3997040"/>
        <a:ext cx="7816094" cy="12988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D27565-644B-4BA1-AF48-AD5F827A4475}">
      <dsp:nvSpPr>
        <dsp:cNvPr id="0" name=""/>
        <dsp:cNvSpPr/>
      </dsp:nvSpPr>
      <dsp:spPr>
        <a:xfrm>
          <a:off x="0" y="817890"/>
          <a:ext cx="8712968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A1274-0165-41E2-A9D3-C2E0CF9757B2}">
      <dsp:nvSpPr>
        <dsp:cNvPr id="0" name=""/>
        <dsp:cNvSpPr/>
      </dsp:nvSpPr>
      <dsp:spPr>
        <a:xfrm>
          <a:off x="414801" y="42477"/>
          <a:ext cx="8296030" cy="1454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7) у 1986 році Р.С. Павловський предметом адміністративного права визначає відносини, які складаються у зв'язку з реалізацією функцій державного управління з приводу виконавчо-розпорядчої діяльності;</a:t>
          </a:r>
          <a:endParaRPr lang="ru-RU" sz="2000" kern="1200" dirty="0"/>
        </a:p>
      </dsp:txBody>
      <dsp:txXfrm>
        <a:off x="414801" y="42477"/>
        <a:ext cx="8296030" cy="1454373"/>
      </dsp:txXfrm>
    </dsp:sp>
    <dsp:sp modelId="{055E1ADC-DE10-4B6E-99F2-42F7078AFFA2}">
      <dsp:nvSpPr>
        <dsp:cNvPr id="0" name=""/>
        <dsp:cNvSpPr/>
      </dsp:nvSpPr>
      <dsp:spPr>
        <a:xfrm>
          <a:off x="0" y="2904450"/>
          <a:ext cx="8712968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1B832-54C1-4DEB-A57D-C4DF9A135EE1}">
      <dsp:nvSpPr>
        <dsp:cNvPr id="0" name=""/>
        <dsp:cNvSpPr/>
      </dsp:nvSpPr>
      <dsp:spPr>
        <a:xfrm>
          <a:off x="414801" y="2225490"/>
          <a:ext cx="8296030" cy="1357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8) у 1994 році Л.В. Коваль предметом адміністративного права визначає відносини, які виникають у зв'язку зі здійсненням державного управління, у тому числі і відносини недержавного управління; </a:t>
          </a:r>
          <a:endParaRPr lang="ru-RU" sz="2000" kern="1200" dirty="0"/>
        </a:p>
      </dsp:txBody>
      <dsp:txXfrm>
        <a:off x="414801" y="2225490"/>
        <a:ext cx="8296030" cy="1357920"/>
      </dsp:txXfrm>
    </dsp:sp>
    <dsp:sp modelId="{3F3DECF6-9238-46FF-9A26-3533910F5082}">
      <dsp:nvSpPr>
        <dsp:cNvPr id="0" name=""/>
        <dsp:cNvSpPr/>
      </dsp:nvSpPr>
      <dsp:spPr>
        <a:xfrm>
          <a:off x="0" y="4991010"/>
          <a:ext cx="8712968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7BD28-894D-42A1-A06E-1CFA8F02A200}">
      <dsp:nvSpPr>
        <dsp:cNvPr id="0" name=""/>
        <dsp:cNvSpPr/>
      </dsp:nvSpPr>
      <dsp:spPr>
        <a:xfrm>
          <a:off x="414801" y="4312050"/>
          <a:ext cx="8296030" cy="1357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9) у 2001 році А.С. Васильєв до предмета адміністративного права включає відносини, що виникають у ході здійснення державного управління, охорони громадського порядку, забезпечення державним апаратом реалізації прав і інтересів громадян; </a:t>
          </a:r>
          <a:endParaRPr lang="ru-RU" sz="2000" kern="1200" dirty="0"/>
        </a:p>
      </dsp:txBody>
      <dsp:txXfrm>
        <a:off x="414801" y="4312050"/>
        <a:ext cx="8296030" cy="13579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236EC2-12D2-4625-83EE-FD0E76CC03AB}">
      <dsp:nvSpPr>
        <dsp:cNvPr id="0" name=""/>
        <dsp:cNvSpPr/>
      </dsp:nvSpPr>
      <dsp:spPr>
        <a:xfrm>
          <a:off x="0" y="844844"/>
          <a:ext cx="849694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DEEC4-4D54-4CEE-AC43-32D9F7209E87}">
      <dsp:nvSpPr>
        <dsp:cNvPr id="0" name=""/>
        <dsp:cNvSpPr/>
      </dsp:nvSpPr>
      <dsp:spPr>
        <a:xfrm>
          <a:off x="368837" y="59177"/>
          <a:ext cx="8122323" cy="1154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10) у 2003 </a:t>
          </a:r>
          <a:r>
            <a:rPr lang="ru-RU" sz="2000" kern="1200" dirty="0" err="1" smtClean="0"/>
            <a:t>році</a:t>
          </a:r>
          <a:r>
            <a:rPr lang="ru-RU" sz="2000" kern="1200" dirty="0" smtClean="0"/>
            <a:t> В.К. Колпаков предметом </a:t>
          </a:r>
          <a:r>
            <a:rPr lang="ru-RU" sz="2000" kern="1200" dirty="0" err="1" smtClean="0"/>
            <a:t>адміністративного</a:t>
          </a:r>
          <a:r>
            <a:rPr lang="ru-RU" sz="2000" kern="1200" dirty="0" smtClean="0"/>
            <a:t> права </a:t>
          </a:r>
          <a:r>
            <a:rPr lang="ru-RU" sz="2000" kern="1200" dirty="0" err="1" smtClean="0"/>
            <a:t>визначає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відносини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публічного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управління</a:t>
          </a:r>
          <a:r>
            <a:rPr lang="ru-RU" sz="2000" kern="1200" dirty="0" smtClean="0"/>
            <a:t>; </a:t>
          </a:r>
          <a:endParaRPr lang="ru-RU" sz="2000" kern="1200" dirty="0"/>
        </a:p>
      </dsp:txBody>
      <dsp:txXfrm>
        <a:off x="368837" y="59177"/>
        <a:ext cx="8122323" cy="1154667"/>
      </dsp:txXfrm>
    </dsp:sp>
    <dsp:sp modelId="{A906ECCD-E690-45CB-A011-B702692DF207}">
      <dsp:nvSpPr>
        <dsp:cNvPr id="0" name=""/>
        <dsp:cNvSpPr/>
      </dsp:nvSpPr>
      <dsp:spPr>
        <a:xfrm>
          <a:off x="0" y="2879507"/>
          <a:ext cx="849694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9579C-4912-4F8B-A4AA-22E23AC8352C}">
      <dsp:nvSpPr>
        <dsp:cNvPr id="0" name=""/>
        <dsp:cNvSpPr/>
      </dsp:nvSpPr>
      <dsp:spPr>
        <a:xfrm>
          <a:off x="368837" y="1609844"/>
          <a:ext cx="8122323" cy="1638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11) у 2004 році В.Б. Авер'янов до предмета адміністративного права включає відносини, що виникають у ході здійснення державного управління, діяльності органів виконавчої влади, адміністративних судів, застосування заходів адміністративного примусу, у процесі внутрішньої організації та діяльності апаратів державних органів; </a:t>
          </a:r>
          <a:endParaRPr lang="ru-RU" sz="2000" kern="1200" dirty="0"/>
        </a:p>
      </dsp:txBody>
      <dsp:txXfrm>
        <a:off x="368837" y="1609844"/>
        <a:ext cx="8122323" cy="1638662"/>
      </dsp:txXfrm>
    </dsp:sp>
    <dsp:sp modelId="{12392F0F-0192-4C60-BFCA-BE8D1FF8E680}">
      <dsp:nvSpPr>
        <dsp:cNvPr id="0" name=""/>
        <dsp:cNvSpPr/>
      </dsp:nvSpPr>
      <dsp:spPr>
        <a:xfrm>
          <a:off x="0" y="5287486"/>
          <a:ext cx="849694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96675-36AC-4FA1-B7A0-2D48397CAA2C}">
      <dsp:nvSpPr>
        <dsp:cNvPr id="0" name=""/>
        <dsp:cNvSpPr/>
      </dsp:nvSpPr>
      <dsp:spPr>
        <a:xfrm>
          <a:off x="338965" y="3644507"/>
          <a:ext cx="8147898" cy="2011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12) у 2008 році В.К. Колпаков предметом адміністративного права визначає відносини адміністративних зобов'язань, до яких включає: відносини публічного управління; відносини адміністративних послуг; відносини відповідальності публічної адміністрації за неправомірні дії або бездіяльність; відносини відповідальності суб’єктів суспільства (індивідуальних і колективних) за порушення встановленого публічною адміністрацією порядку і правил.</a:t>
          </a:r>
          <a:endParaRPr lang="ru-RU" sz="2000" kern="1200" dirty="0"/>
        </a:p>
      </dsp:txBody>
      <dsp:txXfrm>
        <a:off x="338965" y="3644507"/>
        <a:ext cx="8147898" cy="201197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24FDB5-00BF-41B6-913A-925B215DCA95}">
      <dsp:nvSpPr>
        <dsp:cNvPr id="0" name=""/>
        <dsp:cNvSpPr/>
      </dsp:nvSpPr>
      <dsp:spPr>
        <a:xfrm>
          <a:off x="0" y="464019"/>
          <a:ext cx="828092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7388F-5E0C-4D51-8C55-5FCAB8E37510}">
      <dsp:nvSpPr>
        <dsp:cNvPr id="0" name=""/>
        <dsp:cNvSpPr/>
      </dsp:nvSpPr>
      <dsp:spPr>
        <a:xfrm>
          <a:off x="414046" y="6459"/>
          <a:ext cx="5796644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а) управління, що здійснюється з метою реалізації публічних (загальних) інтересів чи публічне управління; </a:t>
          </a:r>
          <a:endParaRPr lang="ru-RU" sz="1800" kern="1200" dirty="0"/>
        </a:p>
      </dsp:txBody>
      <dsp:txXfrm>
        <a:off x="414046" y="6459"/>
        <a:ext cx="5796644" cy="915120"/>
      </dsp:txXfrm>
    </dsp:sp>
    <dsp:sp modelId="{ECC57E0C-69CA-44F2-A605-AED4326FEC37}">
      <dsp:nvSpPr>
        <dsp:cNvPr id="0" name=""/>
        <dsp:cNvSpPr/>
      </dsp:nvSpPr>
      <dsp:spPr>
        <a:xfrm>
          <a:off x="0" y="1870179"/>
          <a:ext cx="828092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337107"/>
              <a:satOff val="-13274"/>
              <a:lumOff val="647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85042-A1D7-4439-83E4-CB6A60206F2E}">
      <dsp:nvSpPr>
        <dsp:cNvPr id="0" name=""/>
        <dsp:cNvSpPr/>
      </dsp:nvSpPr>
      <dsp:spPr>
        <a:xfrm>
          <a:off x="414046" y="1412619"/>
          <a:ext cx="5796644" cy="915120"/>
        </a:xfrm>
        <a:prstGeom prst="roundRect">
          <a:avLst/>
        </a:prstGeom>
        <a:solidFill>
          <a:schemeClr val="accent3">
            <a:hueOff val="337107"/>
            <a:satOff val="-13274"/>
            <a:lumOff val="647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б) управління, що здійснюється метою реалізації корпоративних інтересів чи корпоративне управління; </a:t>
          </a:r>
          <a:endParaRPr lang="ru-RU" sz="1800" kern="1200" dirty="0"/>
        </a:p>
      </dsp:txBody>
      <dsp:txXfrm>
        <a:off x="414046" y="1412619"/>
        <a:ext cx="5796644" cy="915120"/>
      </dsp:txXfrm>
    </dsp:sp>
    <dsp:sp modelId="{8667A9C5-0986-41BD-A902-9B4CC7B097A3}">
      <dsp:nvSpPr>
        <dsp:cNvPr id="0" name=""/>
        <dsp:cNvSpPr/>
      </dsp:nvSpPr>
      <dsp:spPr>
        <a:xfrm>
          <a:off x="0" y="3276340"/>
          <a:ext cx="828092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674214"/>
              <a:satOff val="-26549"/>
              <a:lumOff val="1294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A5095-D2FD-46B2-BB7D-E507D6D07340}">
      <dsp:nvSpPr>
        <dsp:cNvPr id="0" name=""/>
        <dsp:cNvSpPr/>
      </dsp:nvSpPr>
      <dsp:spPr>
        <a:xfrm>
          <a:off x="414046" y="2818780"/>
          <a:ext cx="5796644" cy="915120"/>
        </a:xfrm>
        <a:prstGeom prst="roundRect">
          <a:avLst/>
        </a:prstGeom>
        <a:solidFill>
          <a:schemeClr val="accent3">
            <a:hueOff val="674214"/>
            <a:satOff val="-26549"/>
            <a:lumOff val="1294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в) управління, що здійснюється метою реалізації приватних інтересів чи приватне управління.</a:t>
          </a:r>
          <a:endParaRPr lang="ru-RU" sz="1800" kern="1200" dirty="0"/>
        </a:p>
      </dsp:txBody>
      <dsp:txXfrm>
        <a:off x="414046" y="2818780"/>
        <a:ext cx="5796644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28662" y="2819400"/>
            <a:ext cx="7358114" cy="2466988"/>
          </a:xfrm>
        </p:spPr>
        <p:txBody>
          <a:bodyPr>
            <a:normAutofit fontScale="92500"/>
          </a:bodyPr>
          <a:lstStyle/>
          <a:p>
            <a:endParaRPr lang="ru-RU" sz="2800" dirty="0" smtClean="0"/>
          </a:p>
          <a:p>
            <a:r>
              <a:rPr lang="ru-RU" sz="3000" dirty="0" smtClean="0"/>
              <a:t>Тема № 1. </a:t>
            </a:r>
            <a:r>
              <a:rPr lang="ru-RU" sz="3000" dirty="0" err="1" smtClean="0"/>
              <a:t>Поняття</a:t>
            </a:r>
            <a:r>
              <a:rPr lang="ru-RU" sz="3000" dirty="0" smtClean="0"/>
              <a:t> </a:t>
            </a:r>
            <a:r>
              <a:rPr lang="ru-RU" sz="3000" dirty="0" err="1"/>
              <a:t>адміністративного</a:t>
            </a:r>
            <a:r>
              <a:rPr lang="ru-RU" sz="3000" dirty="0"/>
              <a:t> права та </a:t>
            </a:r>
            <a:r>
              <a:rPr lang="ru-RU" sz="3000" dirty="0" err="1"/>
              <a:t>його</a:t>
            </a:r>
            <a:r>
              <a:rPr lang="ru-RU" sz="3000" dirty="0"/>
              <a:t> </a:t>
            </a:r>
            <a:r>
              <a:rPr lang="ru-RU" sz="3000" dirty="0" err="1"/>
              <a:t>місце</a:t>
            </a:r>
            <a:r>
              <a:rPr lang="ru-RU" sz="3000" dirty="0"/>
              <a:t> в </a:t>
            </a:r>
            <a:r>
              <a:rPr lang="ru-RU" sz="3000" dirty="0" err="1"/>
              <a:t>правовій</a:t>
            </a:r>
            <a:r>
              <a:rPr lang="ru-RU" sz="3000" dirty="0"/>
              <a:t> </a:t>
            </a:r>
            <a:r>
              <a:rPr lang="ru-RU" sz="3000" dirty="0" err="1"/>
              <a:t>системі</a:t>
            </a:r>
            <a:r>
              <a:rPr lang="ru-RU" sz="3000" dirty="0"/>
              <a:t> </a:t>
            </a:r>
            <a:r>
              <a:rPr lang="ru-RU" sz="3000" dirty="0" err="1"/>
              <a:t>України</a:t>
            </a:r>
            <a:endParaRPr lang="uk-UA" sz="30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381000"/>
            <a:ext cx="8501122" cy="1752600"/>
          </a:xfrm>
        </p:spPr>
        <p:txBody>
          <a:bodyPr>
            <a:normAutofit/>
          </a:bodyPr>
          <a:lstStyle/>
          <a:p>
            <a:r>
              <a:rPr lang="uk-UA" sz="2400" b="1" cap="all" dirty="0" smtClean="0"/>
              <a:t>Національна академія внутрішніх справ</a:t>
            </a:r>
            <a:r>
              <a:rPr lang="uk-UA" sz="2400" cap="all" dirty="0" smtClean="0"/>
              <a:t/>
            </a:r>
            <a:br>
              <a:rPr lang="uk-UA" sz="2400" cap="all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Кафедра адміністративного права і процесу</a:t>
            </a:r>
            <a:br>
              <a:rPr lang="uk-UA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4489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Державне управління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державним</a:t>
            </a:r>
            <a:r>
              <a:rPr lang="ru-RU" sz="1600" dirty="0"/>
              <a:t> </a:t>
            </a:r>
            <a:r>
              <a:rPr lang="ru-RU" sz="1600" dirty="0" err="1"/>
              <a:t>управлінням</a:t>
            </a:r>
            <a:r>
              <a:rPr lang="ru-RU" sz="1600" dirty="0"/>
              <a:t> </a:t>
            </a:r>
            <a:r>
              <a:rPr lang="ru-RU" sz="1600" dirty="0" err="1"/>
              <a:t>розуміють</a:t>
            </a:r>
            <a:r>
              <a:rPr lang="ru-RU" sz="1600" dirty="0"/>
              <a:t> </a:t>
            </a:r>
            <a:r>
              <a:rPr lang="ru-RU" sz="1600" dirty="0" err="1"/>
              <a:t>специфічну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 </a:t>
            </a:r>
            <a:r>
              <a:rPr lang="ru-RU" sz="1600" dirty="0" err="1"/>
              <a:t>держави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виявляється</a:t>
            </a:r>
            <a:r>
              <a:rPr lang="ru-RU" sz="1600" dirty="0"/>
              <a:t> </a:t>
            </a:r>
            <a:r>
              <a:rPr lang="ru-RU" sz="1600" dirty="0" err="1"/>
              <a:t>функціонуванні</a:t>
            </a:r>
            <a:r>
              <a:rPr lang="ru-RU" sz="1600" dirty="0"/>
              <a:t> низки </a:t>
            </a:r>
            <a:r>
              <a:rPr lang="ru-RU" sz="1600" dirty="0" err="1"/>
              <a:t>уповноважених</a:t>
            </a:r>
            <a:r>
              <a:rPr lang="ru-RU" sz="1600" dirty="0"/>
              <a:t> структур (</a:t>
            </a:r>
            <a:r>
              <a:rPr lang="ru-RU" sz="1600" dirty="0" err="1"/>
              <a:t>органів</a:t>
            </a:r>
            <a:r>
              <a:rPr lang="ru-RU" sz="1600" dirty="0"/>
              <a:t>),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безперервно</a:t>
            </a:r>
            <a:r>
              <a:rPr lang="ru-RU" sz="1600" dirty="0"/>
              <a:t>, </a:t>
            </a:r>
            <a:r>
              <a:rPr lang="ru-RU" sz="1600" dirty="0" err="1"/>
              <a:t>планомірно</a:t>
            </a:r>
            <a:r>
              <a:rPr lang="ru-RU" sz="1600" dirty="0"/>
              <a:t>, </a:t>
            </a:r>
            <a:r>
              <a:rPr lang="ru-RU" sz="1600" dirty="0" err="1"/>
              <a:t>владно</a:t>
            </a:r>
            <a:r>
              <a:rPr lang="ru-RU" sz="1600" dirty="0"/>
              <a:t> </a:t>
            </a:r>
            <a:r>
              <a:rPr lang="en-US" sz="1600" dirty="0"/>
              <a:t>i </a:t>
            </a:r>
            <a:r>
              <a:rPr lang="ru-RU" sz="1600" dirty="0"/>
              <a:t>в рамках </a:t>
            </a:r>
            <a:r>
              <a:rPr lang="ru-RU" sz="1600" dirty="0" err="1"/>
              <a:t>правових</a:t>
            </a:r>
            <a:r>
              <a:rPr lang="ru-RU" sz="1600" dirty="0"/>
              <a:t> </a:t>
            </a:r>
            <a:r>
              <a:rPr lang="ru-RU" sz="1600" dirty="0" err="1"/>
              <a:t>установлень</a:t>
            </a:r>
            <a:r>
              <a:rPr lang="ru-RU" sz="1600" dirty="0"/>
              <a:t> </a:t>
            </a:r>
            <a:r>
              <a:rPr lang="ru-RU" sz="1600" dirty="0" err="1"/>
              <a:t>впливають</a:t>
            </a:r>
            <a:r>
              <a:rPr lang="ru-RU" sz="1600" dirty="0"/>
              <a:t> на </a:t>
            </a:r>
            <a:r>
              <a:rPr lang="ru-RU" sz="1600" dirty="0" err="1"/>
              <a:t>суспільну</a:t>
            </a:r>
            <a:r>
              <a:rPr lang="ru-RU" sz="1600" dirty="0"/>
              <a:t> систему з метою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вдосконалення</a:t>
            </a:r>
            <a:r>
              <a:rPr lang="ru-RU" sz="1600" dirty="0"/>
              <a:t>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публічних</a:t>
            </a:r>
            <a:r>
              <a:rPr lang="ru-RU" sz="1600" dirty="0"/>
              <a:t> </a:t>
            </a:r>
            <a:r>
              <a:rPr lang="ru-RU" sz="1600" dirty="0" err="1"/>
              <a:t>інтересів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err="1"/>
              <a:t>Державне</a:t>
            </a:r>
            <a:r>
              <a:rPr lang="ru-RU" sz="1600" dirty="0"/>
              <a:t> </a:t>
            </a:r>
            <a:r>
              <a:rPr lang="ru-RU" sz="1600" dirty="0" err="1"/>
              <a:t>управління</a:t>
            </a:r>
            <a:r>
              <a:rPr lang="ru-RU" sz="1600" dirty="0"/>
              <a:t> є </a:t>
            </a:r>
            <a:r>
              <a:rPr lang="ru-RU" sz="1600" dirty="0" err="1"/>
              <a:t>функцією</a:t>
            </a:r>
            <a:r>
              <a:rPr lang="ru-RU" sz="1600" dirty="0"/>
              <a:t> </a:t>
            </a:r>
            <a:r>
              <a:rPr lang="ru-RU" sz="1600" dirty="0" err="1"/>
              <a:t>держави</a:t>
            </a:r>
            <a:r>
              <a:rPr lang="ru-RU" sz="1600" dirty="0"/>
              <a:t>, яка </a:t>
            </a:r>
            <a:r>
              <a:rPr lang="ru-RU" sz="1600" dirty="0" err="1"/>
              <a:t>надана</a:t>
            </a:r>
            <a:r>
              <a:rPr lang="ru-RU" sz="1600" dirty="0"/>
              <a:t> </a:t>
            </a:r>
            <a:r>
              <a:rPr lang="ru-RU" sz="1600" dirty="0" err="1"/>
              <a:t>спеціальним</a:t>
            </a:r>
            <a:r>
              <a:rPr lang="ru-RU" sz="1600" dirty="0"/>
              <a:t> </a:t>
            </a:r>
            <a:r>
              <a:rPr lang="ru-RU" sz="1600" dirty="0" err="1"/>
              <a:t>організаційним</a:t>
            </a:r>
            <a:r>
              <a:rPr lang="ru-RU" sz="1600" dirty="0"/>
              <a:t> структурам (органам).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сукупність</a:t>
            </a:r>
            <a:r>
              <a:rPr lang="ru-RU" sz="1600" dirty="0"/>
              <a:t> є системою </a:t>
            </a:r>
            <a:r>
              <a:rPr lang="ru-RU" sz="1600" dirty="0" err="1"/>
              <a:t>органів</a:t>
            </a:r>
            <a:r>
              <a:rPr lang="ru-RU" sz="1600" dirty="0"/>
              <a:t> державного </a:t>
            </a:r>
            <a:r>
              <a:rPr lang="ru-RU" sz="1600" dirty="0" err="1"/>
              <a:t>управління</a:t>
            </a:r>
            <a:r>
              <a:rPr lang="ru-RU" sz="1600" dirty="0"/>
              <a:t>. </a:t>
            </a:r>
            <a:r>
              <a:rPr lang="ru-RU" sz="1600" dirty="0" err="1"/>
              <a:t>Ця</a:t>
            </a:r>
            <a:r>
              <a:rPr lang="ru-RU" sz="1600" dirty="0"/>
              <a:t> система в </a:t>
            </a:r>
            <a:r>
              <a:rPr lang="ru-RU" sz="1600" dirty="0" err="1"/>
              <a:t>цілому</a:t>
            </a:r>
            <a:r>
              <a:rPr lang="ru-RU" sz="1600" dirty="0"/>
              <a:t> і </a:t>
            </a:r>
            <a:r>
              <a:rPr lang="ru-RU" sz="1600" dirty="0" err="1"/>
              <a:t>кожна</a:t>
            </a:r>
            <a:r>
              <a:rPr lang="ru-RU" sz="1600" dirty="0"/>
              <a:t> з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складових</a:t>
            </a:r>
            <a:r>
              <a:rPr lang="ru-RU" sz="1600" dirty="0"/>
              <a:t> </a:t>
            </a:r>
            <a:r>
              <a:rPr lang="ru-RU" sz="1600" dirty="0" err="1"/>
              <a:t>окремо</a:t>
            </a:r>
            <a:r>
              <a:rPr lang="ru-RU" sz="1600" dirty="0"/>
              <a:t>, </a:t>
            </a:r>
            <a:r>
              <a:rPr lang="ru-RU" sz="1600" dirty="0" err="1"/>
              <a:t>діють</a:t>
            </a:r>
            <a:r>
              <a:rPr lang="ru-RU" sz="1600" dirty="0"/>
              <a:t> </a:t>
            </a:r>
            <a:r>
              <a:rPr lang="ru-RU" sz="1600" dirty="0" err="1"/>
              <a:t>винятково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імені</a:t>
            </a:r>
            <a:r>
              <a:rPr lang="ru-RU" sz="1600" dirty="0"/>
              <a:t> </a:t>
            </a:r>
            <a:r>
              <a:rPr lang="ru-RU" sz="1600" dirty="0" err="1"/>
              <a:t>держави</a:t>
            </a:r>
            <a:r>
              <a:rPr lang="ru-RU" sz="1600" dirty="0"/>
              <a:t>. </a:t>
            </a:r>
            <a:r>
              <a:rPr lang="ru-RU" sz="1600" dirty="0" err="1"/>
              <a:t>Рішення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ними </a:t>
            </a:r>
            <a:r>
              <a:rPr lang="ru-RU" sz="1600" dirty="0" err="1"/>
              <a:t>приймаються</a:t>
            </a:r>
            <a:r>
              <a:rPr lang="ru-RU" sz="1600" dirty="0"/>
              <a:t>, </a:t>
            </a:r>
            <a:r>
              <a:rPr lang="ru-RU" sz="1600" dirty="0" err="1"/>
              <a:t>обов’язкові</a:t>
            </a:r>
            <a:r>
              <a:rPr lang="ru-RU" sz="1600" dirty="0"/>
              <a:t> для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учасників</a:t>
            </a:r>
            <a:r>
              <a:rPr lang="ru-RU" sz="1600" dirty="0"/>
              <a:t> </a:t>
            </a:r>
            <a:r>
              <a:rPr lang="ru-RU" sz="1600" dirty="0" err="1"/>
              <a:t>суспільних</a:t>
            </a:r>
            <a:r>
              <a:rPr lang="ru-RU" sz="1600" dirty="0"/>
              <a:t> </a:t>
            </a:r>
            <a:r>
              <a:rPr lang="ru-RU" sz="1600" dirty="0" err="1"/>
              <a:t>відносин</a:t>
            </a:r>
            <a:r>
              <a:rPr lang="ru-RU" sz="1600" dirty="0"/>
              <a:t>, у тому </a:t>
            </a:r>
            <a:r>
              <a:rPr lang="ru-RU" sz="1600" dirty="0" err="1"/>
              <a:t>числі</a:t>
            </a:r>
            <a:r>
              <a:rPr lang="ru-RU" sz="1600" dirty="0"/>
              <a:t> і для </a:t>
            </a:r>
            <a:r>
              <a:rPr lang="ru-RU" sz="1600" dirty="0" err="1"/>
              <a:t>недержавних</a:t>
            </a:r>
            <a:r>
              <a:rPr lang="ru-RU" sz="1600" dirty="0"/>
              <a:t> </a:t>
            </a:r>
            <a:r>
              <a:rPr lang="ru-RU" sz="1600" dirty="0" err="1"/>
              <a:t>організацій</a:t>
            </a:r>
            <a:r>
              <a:rPr lang="ru-RU" sz="1600" dirty="0"/>
              <a:t> і </a:t>
            </a:r>
            <a:r>
              <a:rPr lang="ru-RU" sz="1600" dirty="0" err="1"/>
              <a:t>формувань</a:t>
            </a:r>
            <a:r>
              <a:rPr lang="ru-RU" sz="1600" dirty="0"/>
              <a:t>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71612"/>
            <a:ext cx="4248472" cy="47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245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/>
              <a:t>Метод адміністративного права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1400" dirty="0" smtClean="0"/>
              <a:t>		Під методом адміністративного права слід розуміти сукупність прийомів (способів, засобів) впливу за допомогою яких встановлюється юридично владне i юридично підвладне положення суб'єктів у правовідносинах. Таким чином, характерною ознакою адміністративно-правових відносин є те, що їх виникнення обумовлено юридичною нерівністю сторін.</a:t>
            </a:r>
          </a:p>
          <a:p>
            <a:pPr>
              <a:buNone/>
            </a:pPr>
            <a:r>
              <a:rPr lang="uk-UA" sz="1400" dirty="0" smtClean="0"/>
              <a:t>		До прийомів, які використовуються в адміністративно-правовому регулюванні, належать приписи, заборони і дозволи. Вони містяться в адміністративно-правових нормах. 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81264" cy="5069160"/>
          </a:xfrm>
        </p:spPr>
        <p:txBody>
          <a:bodyPr>
            <a:normAutofit fontScale="92500" lnSpcReduction="10000"/>
          </a:bodyPr>
          <a:lstStyle/>
          <a:p>
            <a:r>
              <a:rPr lang="uk-UA" sz="1400" b="1" i="1" dirty="0" smtClean="0"/>
              <a:t>Приписи </a:t>
            </a:r>
            <a:r>
              <a:rPr lang="uk-UA" sz="1400" dirty="0" smtClean="0"/>
              <a:t>— це покладення прямого юридичного зобов’язання чинити </a:t>
            </a:r>
            <a:r>
              <a:rPr lang="uk-UA" sz="1400" dirty="0" err="1" smtClean="0"/>
              <a:t>тi</a:t>
            </a:r>
            <a:r>
              <a:rPr lang="uk-UA" sz="1400" dirty="0" smtClean="0"/>
              <a:t> чи </a:t>
            </a:r>
            <a:r>
              <a:rPr lang="uk-UA" sz="1400" dirty="0" err="1" smtClean="0"/>
              <a:t>iншi</a:t>
            </a:r>
            <a:r>
              <a:rPr lang="uk-UA" sz="1400" dirty="0" smtClean="0"/>
              <a:t> дії в умовах, які передбачені нормою.</a:t>
            </a:r>
            <a:endParaRPr lang="ru-RU" sz="1400" dirty="0" smtClean="0"/>
          </a:p>
          <a:p>
            <a:r>
              <a:rPr lang="uk-UA" sz="1400" b="1" i="1" dirty="0" smtClean="0"/>
              <a:t>Заборони —</a:t>
            </a:r>
            <a:r>
              <a:rPr lang="uk-UA" sz="1400" dirty="0" smtClean="0"/>
              <a:t> це також фактично приписи, але іншого характеру, а саме: покладення прямих юридичних обов’язків не чинити тих чи інших дій в умовах, передбачених правовою нормою.</a:t>
            </a:r>
            <a:endParaRPr lang="ru-RU" sz="1400" dirty="0" smtClean="0"/>
          </a:p>
          <a:p>
            <a:r>
              <a:rPr lang="uk-UA" sz="1400" b="1" i="1" dirty="0" smtClean="0"/>
              <a:t>Дозволи — </a:t>
            </a:r>
            <a:r>
              <a:rPr lang="uk-UA" sz="1400" dirty="0" smtClean="0"/>
              <a:t>юридичний дозвіл чинити в умовах, передбачених нормою, </a:t>
            </a:r>
            <a:r>
              <a:rPr lang="uk-UA" sz="1400" dirty="0" err="1" smtClean="0"/>
              <a:t>тi</a:t>
            </a:r>
            <a:r>
              <a:rPr lang="uk-UA" sz="1400" dirty="0" smtClean="0"/>
              <a:t> чи </a:t>
            </a:r>
            <a:r>
              <a:rPr lang="uk-UA" sz="1400" dirty="0" err="1" smtClean="0"/>
              <a:t>iншi</a:t>
            </a:r>
            <a:r>
              <a:rPr lang="uk-UA" sz="1400" dirty="0" smtClean="0"/>
              <a:t> дії, або утриматися </a:t>
            </a:r>
            <a:r>
              <a:rPr lang="uk-UA" sz="1400" dirty="0" err="1" smtClean="0"/>
              <a:t>вiд</a:t>
            </a:r>
            <a:r>
              <a:rPr lang="uk-UA" sz="1400" dirty="0" smtClean="0"/>
              <a:t> їх вчинення за своїм бажанням.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		Приписи, заборони i дозволи використовуються для регулювання суспільних відносин не тільки адміністративним, а й іншими правовими галузями. Їх використання, наприклад, цивільним правом утворює цивільно-правовий метод регулювання суспільних відносин. 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		Адміністративно-правовий і цивільно-правовий методи регулювання відрізняються лише питомою вагою практичного використання того чи іншого регулятивного прийому. 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		Таким чином, метод адміністративно-правового регулювання, це не проста сукупність приписів, заборон і дозволів. Це їх сукупність у відповідній пропорції, </a:t>
            </a:r>
            <a:r>
              <a:rPr lang="uk-UA" sz="1400" dirty="0" err="1" smtClean="0"/>
              <a:t>пропорції</a:t>
            </a:r>
            <a:r>
              <a:rPr lang="uk-UA" sz="1400" dirty="0" smtClean="0"/>
              <a:t>, яка забезпечує владне і підвладне положення сторін у відносинах.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1600" b="1" i="1" dirty="0" smtClean="0"/>
              <a:t>Принципи адміністративного права </a:t>
            </a:r>
            <a:r>
              <a:rPr lang="uk-UA" sz="1600" dirty="0" smtClean="0"/>
              <a:t>— це керівні засади, які визначають зміст і спрямованість адміністративно-правового регулювання суспільних відносин.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smtClean="0"/>
              <a:t>Серед принципів адміністративного права можна виділити загальні і спеціальні. 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863280" cy="506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1400" b="1" i="1" dirty="0" smtClean="0"/>
              <a:t>Загальні принципи мають </a:t>
            </a:r>
            <a:r>
              <a:rPr lang="uk-UA" sz="1400" dirty="0" smtClean="0"/>
              <a:t>фундаментальне значення для всієї галузі</a:t>
            </a:r>
            <a:r>
              <a:rPr lang="uk-UA" sz="1200" dirty="0" smtClean="0"/>
              <a:t>. </a:t>
            </a:r>
            <a:r>
              <a:rPr lang="uk-UA" sz="1400" dirty="0" smtClean="0"/>
              <a:t>Ними є:</a:t>
            </a:r>
            <a:endParaRPr lang="ru-RU" sz="1400" dirty="0" smtClean="0"/>
          </a:p>
          <a:p>
            <a:r>
              <a:rPr lang="uk-UA" sz="1400" dirty="0" smtClean="0"/>
              <a:t>•	науковість (об’єктивність) адміністративного права;</a:t>
            </a:r>
            <a:endParaRPr lang="ru-RU" sz="1400" dirty="0" smtClean="0"/>
          </a:p>
          <a:p>
            <a:r>
              <a:rPr lang="uk-UA" sz="1400" dirty="0" smtClean="0"/>
              <a:t>•	верховенство конституційних положень щодо норм адміністративного права;</a:t>
            </a:r>
            <a:endParaRPr lang="ru-RU" sz="1400" dirty="0" smtClean="0"/>
          </a:p>
          <a:p>
            <a:r>
              <a:rPr lang="uk-UA" sz="1400" dirty="0" smtClean="0"/>
              <a:t>•	верховенство норм законів щодо адміністративно-правових норм, які містяться у інших нормативних актах;</a:t>
            </a:r>
            <a:endParaRPr lang="ru-RU" sz="1400" dirty="0" smtClean="0"/>
          </a:p>
          <a:p>
            <a:r>
              <a:rPr lang="uk-UA" sz="1400" dirty="0" smtClean="0"/>
              <a:t>•	пріоритетність прав та свобод людини і громадянина;</a:t>
            </a:r>
            <a:endParaRPr lang="ru-RU" sz="1400" dirty="0" smtClean="0"/>
          </a:p>
          <a:p>
            <a:r>
              <a:rPr lang="uk-UA" sz="1400" dirty="0" smtClean="0"/>
              <a:t>•	узгодженість адміністративного законодавства з природним правом;</a:t>
            </a:r>
            <a:endParaRPr lang="ru-RU" sz="1400" dirty="0" smtClean="0"/>
          </a:p>
          <a:p>
            <a:r>
              <a:rPr lang="uk-UA" sz="1400" dirty="0" smtClean="0"/>
              <a:t>•	відповідність адміністративного законодавства міжнародним договорам;</a:t>
            </a:r>
            <a:endParaRPr lang="ru-RU" sz="1400" dirty="0" smtClean="0"/>
          </a:p>
          <a:p>
            <a:r>
              <a:rPr lang="uk-UA" sz="1400" dirty="0" smtClean="0"/>
              <a:t>•	повнота регулювання статусів суб’єктів адміністративного права;</a:t>
            </a:r>
            <a:endParaRPr lang="ru-RU" sz="1400" dirty="0" smtClean="0"/>
          </a:p>
          <a:p>
            <a:r>
              <a:rPr lang="uk-UA" sz="1400" dirty="0" smtClean="0"/>
              <a:t>•	забезпечення юридичної відповідальності за порушення адміністративно-правових норм;</a:t>
            </a:r>
            <a:endParaRPr lang="ru-RU" sz="1400" dirty="0" smtClean="0"/>
          </a:p>
          <a:p>
            <a:r>
              <a:rPr lang="uk-UA" sz="1400" dirty="0" smtClean="0"/>
              <a:t>•	мінімізація втручання публічної адміністрації в особисте життя людини.</a:t>
            </a: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625280" cy="4997152"/>
          </a:xfrm>
        </p:spPr>
        <p:txBody>
          <a:bodyPr>
            <a:normAutofit fontScale="92500" lnSpcReduction="10000"/>
          </a:bodyPr>
          <a:lstStyle/>
          <a:p>
            <a:r>
              <a:rPr lang="uk-UA" sz="1500" b="1" i="1" dirty="0" smtClean="0"/>
              <a:t>Спеціальні принципи </a:t>
            </a:r>
            <a:r>
              <a:rPr lang="uk-UA" sz="1500" dirty="0" smtClean="0"/>
              <a:t>характеризують закономірності функціонування адміністративно-правових інститутів. Це принципи державної служби, адміністративного процесу, адміністративної відповідальності, адміністративного судочинства, місцевого самоврядування тощо. Ці принципи можуть знайти нормативне закріплення у відповідних законодавчих актах (наприклад, принципи державної служби закріплені у ст. 3 закону </a:t>
            </a:r>
            <a:r>
              <a:rPr lang="uk-UA" sz="1500" dirty="0" err="1" smtClean="0"/>
              <a:t>“Про</a:t>
            </a:r>
            <a:r>
              <a:rPr lang="uk-UA" sz="1500" dirty="0" smtClean="0"/>
              <a:t> державну </a:t>
            </a:r>
            <a:r>
              <a:rPr lang="uk-UA" sz="1500" dirty="0" err="1" smtClean="0"/>
              <a:t>службу”</a:t>
            </a:r>
            <a:r>
              <a:rPr lang="uk-UA" sz="1500" dirty="0" smtClean="0"/>
              <a:t> 1993 р., місцевого самоврядування — у ст. 4 закону </a:t>
            </a:r>
            <a:r>
              <a:rPr lang="uk-UA" sz="1500" dirty="0" err="1" smtClean="0"/>
              <a:t>“Про</a:t>
            </a:r>
            <a:r>
              <a:rPr lang="uk-UA" sz="1500" dirty="0" smtClean="0"/>
              <a:t> місцеве самоврядування в </a:t>
            </a:r>
            <a:r>
              <a:rPr lang="uk-UA" sz="1500" dirty="0" err="1" smtClean="0"/>
              <a:t>Україні”</a:t>
            </a:r>
            <a:r>
              <a:rPr lang="uk-UA" sz="1500" dirty="0" smtClean="0"/>
              <a:t> 1997 р., адміністративного судочинства — ст. 7 Кодексу адміністративного судочинства України 2005 р.).</a:t>
            </a:r>
            <a:endParaRPr lang="ru-RU" sz="1500" dirty="0" smtClean="0"/>
          </a:p>
          <a:p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400" b="1" dirty="0" smtClean="0"/>
              <a:t>5. Дефініція адміністративного права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Адміністративне право — це сукупність юридичних норм, що регулюють суспільні відносини, що складаються в сфері державного управління (</a:t>
            </a:r>
            <a:r>
              <a:rPr lang="uk-UA" sz="1800" dirty="0" err="1" smtClean="0"/>
              <a:t>Клюшниченко</a:t>
            </a:r>
            <a:r>
              <a:rPr lang="uk-UA" sz="1800" dirty="0" smtClean="0"/>
              <a:t> А. П. Радянське адміністративне право: Курс лекцій. – К., 1975, с.86).</a:t>
            </a:r>
            <a:endParaRPr lang="ru-RU" sz="1800" dirty="0" smtClean="0"/>
          </a:p>
          <a:p>
            <a:endParaRPr lang="ru-RU" sz="1400" dirty="0"/>
          </a:p>
        </p:txBody>
      </p:sp>
      <p:pic>
        <p:nvPicPr>
          <p:cNvPr id="5" name="Содержимое 4" descr="15_image010_00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412776"/>
            <a:ext cx="3855372" cy="494518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dirty="0" smtClean="0"/>
              <a:t>Тихомиров Ю. 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Адміністративне право як галузь права є система правових норм, що видаються органами виконавчої влади й іншими органами для організації і функціонування державного управління, регулювання функціонально-юридичних режимів, забезпечення юрисдикційно-охоронної діяльності й участі громадян (Тихомиров Ю. А. Курс адміністративного права і процесу. – М., 1998, с.79).</a:t>
            </a:r>
            <a:endParaRPr lang="ru-RU" sz="1800" dirty="0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7" y="1556792"/>
            <a:ext cx="3999388" cy="480116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(</a:t>
            </a:r>
            <a:r>
              <a:rPr lang="uk-UA" dirty="0" err="1" smtClean="0"/>
              <a:t>Агапов</a:t>
            </a:r>
            <a:r>
              <a:rPr lang="uk-UA" dirty="0" smtClean="0"/>
              <a:t> А. Б. Підручник адміністративного права. – М., 1999, с.29).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(</a:t>
            </a:r>
            <a:r>
              <a:rPr lang="uk-UA" dirty="0" err="1" smtClean="0"/>
              <a:t>Гончарук</a:t>
            </a:r>
            <a:r>
              <a:rPr lang="uk-UA" dirty="0" smtClean="0"/>
              <a:t> С. Т. Адміністративне право України: Навчальний посібник. – К., 2000, с.3).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uk-UA" sz="1700" dirty="0" smtClean="0"/>
              <a:t>Адміністративне право являє собою самостійну правову галузь, об’єктом якої є аналітичне дослідження суспільних відносин у сфері діяльності виконавчої влади</a:t>
            </a:r>
            <a:endParaRPr lang="ru-RU" sz="1700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uk-UA" sz="1600" dirty="0" smtClean="0"/>
              <a:t>Адміністративне право є однією з провідних, базових галузей українського права, нормами якого регулюються суспільні відносини, що складаються здебільшого в сфері державного управління в процесі здійснення виконавчої влади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Також: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Ю.П.</a:t>
            </a:r>
            <a:r>
              <a:rPr lang="uk-UA" dirty="0" err="1" smtClean="0"/>
              <a:t>Битяк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104456" cy="4525963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Адміністративне право — це галузь права (сукупність правових норм), що регулює з метою реалізації завдань і функцій держави суспільні відносини управлінського характеру, які складаються в сфері виконавчої і розпорядчої діяльності органів виконавчої влади, </a:t>
            </a:r>
            <a:r>
              <a:rPr lang="uk-UA" sz="1600" dirty="0" err="1" smtClean="0"/>
              <a:t>внутрішньоорганізаційній</a:t>
            </a:r>
            <a:r>
              <a:rPr lang="uk-UA" sz="1600" dirty="0" smtClean="0"/>
              <a:t> діяльності інших державних органів, а також у процесі здійснення громадськими організаціями, їх органами зовнішніх юридично-владних повноважень.</a:t>
            </a:r>
            <a:endParaRPr lang="ru-RU" sz="1600" dirty="0"/>
          </a:p>
        </p:txBody>
      </p:sp>
      <p:pic>
        <p:nvPicPr>
          <p:cNvPr id="5" name="Содержимое 4" descr="bytyak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643050"/>
            <a:ext cx="4214842" cy="464347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dirty="0" smtClean="0"/>
              <a:t>Пахомов І.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1600" dirty="0" smtClean="0"/>
              <a:t>Адміністративне право — це сукупність юридичних норм, обумовлених національною ідеєю та ідеями свободи, справедливості, науково обґрунтованою програмою соціально-економічного розвитку суспільства, встановлених або санкціонованих державою, які регулюють відносини у сфері організаційно-владної діяльності структур виконавчої влади.</a:t>
            </a:r>
            <a:endParaRPr lang="ru-RU" sz="1600" dirty="0" smtClean="0"/>
          </a:p>
          <a:p>
            <a:endParaRPr lang="ru-RU" sz="1400" dirty="0"/>
          </a:p>
        </p:txBody>
      </p:sp>
      <p:pic>
        <p:nvPicPr>
          <p:cNvPr id="5" name="Содержимое 4" descr="design_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4193232" cy="46571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19256" cy="634400"/>
          </a:xfrm>
        </p:spPr>
        <p:txBody>
          <a:bodyPr>
            <a:noAutofit/>
          </a:bodyPr>
          <a:lstStyle/>
          <a:p>
            <a:r>
              <a:rPr lang="uk-UA" sz="2400" dirty="0" smtClean="0"/>
              <a:t>Еволюція поняття «предмет адміністративного права»: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621257159"/>
              </p:ext>
            </p:extLst>
          </p:nvPr>
        </p:nvGraphicFramePr>
        <p:xfrm>
          <a:off x="179512" y="1484784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994724472"/>
              </p:ext>
            </p:extLst>
          </p:nvPr>
        </p:nvGraphicFramePr>
        <p:xfrm>
          <a:off x="467544" y="476672"/>
          <a:ext cx="82089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2995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981294087"/>
              </p:ext>
            </p:extLst>
          </p:nvPr>
        </p:nvGraphicFramePr>
        <p:xfrm>
          <a:off x="251520" y="476672"/>
          <a:ext cx="87129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659337336"/>
              </p:ext>
            </p:extLst>
          </p:nvPr>
        </p:nvGraphicFramePr>
        <p:xfrm>
          <a:off x="323528" y="332656"/>
          <a:ext cx="849694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208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>Предмет і метод адміністративного права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dirty="0" smtClean="0"/>
              <a:t>	</a:t>
            </a:r>
            <a:r>
              <a:rPr lang="uk-UA" sz="1800" dirty="0" smtClean="0"/>
              <a:t>	Домінуючим чинником уявлень про галузь права є сукупність відносин, які цією галуззю регулюються, і утворюють її предмет. Для сучасного українського адміністративного права визначення предмета носить принциповий характер. Його встановлення відповідно до сучасних реалій державотворення має стати важливим кроком оновлення адміністративно-правових інституцій і об’єктивного висвітлення їх ролі у поглиблені процесів формування правової держави і громадянського суспільства.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		У радянський період предмет адміністративного права подають як відносини сфери державного управління або виконавчо-розпорядчої діяльності. Такий підхід, з деякими інтерпретаціями, зберігається до 90-х років минулого століття. У всякому разі, Ю.М. Козлов в 1995 році його предметом визначає відносини, які виникають, змінюються і припиняються в сфері державного управління . Під впливом такого розуміння предмета адміністративного права починає формуватися українська концепція цієї юридичної галузі.</a:t>
            </a:r>
            <a:endParaRPr lang="ru-RU" sz="18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Перший етап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Другий етап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400" dirty="0" smtClean="0"/>
              <a:t>	</a:t>
            </a:r>
            <a:r>
              <a:rPr lang="uk-UA" sz="1600" dirty="0" smtClean="0"/>
              <a:t>	На першому етапі знання про предмет в українському адміністративному праві базується на традиціях радянської правової школи. Відповідно до них, зміст предмету адміністративного права складають однорідні відносини державно-управлінської спрямованості. </a:t>
            </a:r>
            <a:endParaRPr lang="ru-RU" sz="1600" dirty="0" smtClean="0"/>
          </a:p>
          <a:p>
            <a:pPr>
              <a:buNone/>
            </a:pPr>
            <a:r>
              <a:rPr lang="uk-UA" sz="1600" dirty="0" smtClean="0"/>
              <a:t>		У зазначеному аспекті найбільш характерною можна вважати позицію Л.В. Коваля. Він свого часу писав, що предметом адміністративного права є суспільні відносини, які виникають при здійснені державного управління. </a:t>
            </a:r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400" dirty="0" smtClean="0"/>
              <a:t>		</a:t>
            </a:r>
            <a:r>
              <a:rPr lang="uk-UA" sz="1600" dirty="0" smtClean="0"/>
              <a:t>Другий етап встановлення предмета адміністративного права характеризується тим, що накопичення знань про нього здійснюється в умовах докорінних змін в соціальній та економічній сферах. На їх підґрунті формуються нові за своїм змістом суспільні відносини. Як результат, виникає нагальна потреба у їх юридичному забезпечені. 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Етапи: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Також: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400" dirty="0" smtClean="0"/>
              <a:t>		Третій етап встановлення предмета адміністративного права — це узагальнення і систематизація теоретичних і емпіричних даних, застосування системного підходу, як методу дослідження накопиченого матеріалу.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		Центральним питанням на цьому етапі стало з’ясування наявності або відсутності у сукупності структурних компонентів предмета адміністративного права інтегративних якостей.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		Його принципова важливість обумовлена тим, що відсутність таких якостей робила зазначену сукупність </a:t>
            </a:r>
            <a:r>
              <a:rPr lang="uk-UA" sz="1400" dirty="0" err="1" smtClean="0"/>
              <a:t>конгломеративним</a:t>
            </a:r>
            <a:r>
              <a:rPr lang="uk-UA" sz="1400" dirty="0" smtClean="0"/>
              <a:t> утворенням і фактично ставила під сумнів їх єдність, а значить існування предмета у новому форматі. Наявність інтегративних якостей незаперечно свідчила, що ця сукупність є системою і має всі підстави розглядатися як предмет галузі права.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5" name="Содержимое 4" descr="EU1-300x2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7250" y="1628800"/>
            <a:ext cx="4262468" cy="465772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075240" cy="864096"/>
          </a:xfrm>
        </p:spPr>
        <p:txBody>
          <a:bodyPr>
            <a:normAutofit/>
          </a:bodyPr>
          <a:lstStyle/>
          <a:p>
            <a:r>
              <a:rPr lang="uk-UA" sz="1600" b="1" dirty="0" smtClean="0"/>
              <a:t>Соціальне управління — це управління, яке здійснюється у людському суспільстві. Соціальне управління підрозділяється на: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1772816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428</TotalTime>
  <Words>1046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Національна академія внутрішніх справ  Кафедра адміністративного права і процесу </vt:lpstr>
      <vt:lpstr>Еволюція поняття «предмет адміністративного права»:</vt:lpstr>
      <vt:lpstr>Слайд 3</vt:lpstr>
      <vt:lpstr>Слайд 4</vt:lpstr>
      <vt:lpstr>Слайд 5</vt:lpstr>
      <vt:lpstr>Предмет і метод адміністративного права</vt:lpstr>
      <vt:lpstr>Етапи:</vt:lpstr>
      <vt:lpstr>Також:</vt:lpstr>
      <vt:lpstr>Соціальне управління — це управління, яке здійснюється у людському суспільстві. Соціальне управління підрозділяється на:  </vt:lpstr>
      <vt:lpstr>Державне управління</vt:lpstr>
      <vt:lpstr>Метод адміністративного права </vt:lpstr>
      <vt:lpstr>Принципи адміністративного права — це керівні засади, які визначають зміст і спрямованість адміністративно-правового регулювання суспільних відносин.  Серед принципів адміністративного права можна виділити загальні і спеціальні. </vt:lpstr>
      <vt:lpstr>5. Дефініція адміністративного права </vt:lpstr>
      <vt:lpstr>Тихомиров Ю. А.</vt:lpstr>
      <vt:lpstr>Також:</vt:lpstr>
      <vt:lpstr>Ю.П.Битяк</vt:lpstr>
      <vt:lpstr>Пахомов І.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ПОНЯТТЯ АДМІНІСТРАТИВНОГО ПРАВА</dc:title>
  <dc:creator>User</dc:creator>
  <cp:lastModifiedBy>User</cp:lastModifiedBy>
  <cp:revision>57</cp:revision>
  <dcterms:modified xsi:type="dcterms:W3CDTF">2016-05-28T08:51:37Z</dcterms:modified>
</cp:coreProperties>
</file>