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73" r:id="rId1"/>
  </p:sldMasterIdLst>
  <p:notesMasterIdLst>
    <p:notesMasterId r:id="rId37"/>
  </p:notesMasterIdLst>
  <p:sldIdLst>
    <p:sldId id="256" r:id="rId2"/>
    <p:sldId id="257" r:id="rId3"/>
    <p:sldId id="300" r:id="rId4"/>
    <p:sldId id="274" r:id="rId5"/>
    <p:sldId id="301" r:id="rId6"/>
    <p:sldId id="302" r:id="rId7"/>
    <p:sldId id="303" r:id="rId8"/>
    <p:sldId id="258" r:id="rId9"/>
    <p:sldId id="304" r:id="rId10"/>
    <p:sldId id="306" r:id="rId11"/>
    <p:sldId id="307" r:id="rId12"/>
    <p:sldId id="260" r:id="rId13"/>
    <p:sldId id="308" r:id="rId14"/>
    <p:sldId id="309" r:id="rId15"/>
    <p:sldId id="310" r:id="rId16"/>
    <p:sldId id="311" r:id="rId17"/>
    <p:sldId id="265" r:id="rId18"/>
    <p:sldId id="312" r:id="rId19"/>
    <p:sldId id="313" r:id="rId20"/>
    <p:sldId id="314" r:id="rId21"/>
    <p:sldId id="315" r:id="rId22"/>
    <p:sldId id="262"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273" r:id="rId36"/>
  </p:sldIdLst>
  <p:sldSz cx="9144000" cy="5143500" type="screen16x9"/>
  <p:notesSz cx="6858000" cy="9144000"/>
  <p:embeddedFontLst>
    <p:embeddedFont>
      <p:font typeface="Arial Unicode MS" panose="020B0604020202020204" pitchFamily="34" charset="-128"/>
      <p:regular r:id="rId38"/>
    </p:embeddedFont>
    <p:embeddedFont>
      <p:font typeface="Garamond" panose="02020404030301010803" pitchFamily="18" charset="0"/>
      <p:regular r:id="rId39"/>
      <p:bold r:id="rId40"/>
      <p:italic r:id="rId41"/>
    </p:embeddedFont>
    <p:embeddedFont>
      <p:font typeface="Lexend Deca" panose="020B0604020202020204" charset="0"/>
      <p:regular r:id="rId42"/>
    </p:embeddedFont>
    <p:embeddedFont>
      <p:font typeface="Open Sans" panose="020B0606030504020204" pitchFamily="34" charset="0"/>
      <p:regular r:id="rId43"/>
      <p:bold r:id="rId44"/>
      <p:italic r:id="rId45"/>
      <p:boldItalic r:id="rId46"/>
    </p:embeddedFont>
    <p:embeddedFont>
      <p:font typeface="Oswald" panose="020B0604020202020204" charset="-52"/>
      <p:regular r:id="rId47"/>
      <p:bold r:id="rId48"/>
    </p:embeddedFont>
    <p:embeddedFont>
      <p:font typeface="Source Sans Pro" panose="020B0503030403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336DA1-E08D-429F-8C75-86092B220841}">
  <a:tblStyle styleId="{7C336DA1-E08D-429F-8C75-86092B2208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9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915060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717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2d32caf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2d32caf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43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2d32caf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2d32caf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85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2d32caf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2d32caf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805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2d32caf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2d32caf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40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2d32caf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2d32caf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35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2d32caf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2d32caf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064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2d32caf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2d32caf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20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847196a62c_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847196a62c_3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281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847196a62c_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847196a62c_3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4415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2d32caf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2d32caf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62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2d32caf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2d32caf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40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2d32caf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2d32caf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115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2d32caf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2d32caf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450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52d32caf4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52d32caf4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13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52d32caf41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52d32caf41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734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52d32caf41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52d32caf41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452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591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751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379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129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36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2d32caf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2d32caf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997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214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847196a62c_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847196a62c_3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651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847196a62c_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847196a62c_3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8356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847196a62c_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847196a62c_3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6470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847196a62c_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847196a62c_3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644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2d32caf41_0_1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52d32caf41_0_1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1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08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77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08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13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2d32caf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2d32caf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96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2d32caf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2d32caf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70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71644" y="-2724325"/>
            <a:ext cx="10715875" cy="10715835"/>
            <a:chOff x="-444138" y="-2444373"/>
            <a:chExt cx="10031712" cy="10031674"/>
          </a:xfrm>
        </p:grpSpPr>
        <p:sp>
          <p:nvSpPr>
            <p:cNvPr id="10" name="Google Shape;10;p2"/>
            <p:cNvSpPr/>
            <p:nvPr/>
          </p:nvSpPr>
          <p:spPr>
            <a:xfrm>
              <a:off x="877287" y="-1122948"/>
              <a:ext cx="7389580" cy="7389543"/>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44138" y="-2444373"/>
              <a:ext cx="10031712" cy="10031674"/>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subTitle" idx="1"/>
          </p:nvPr>
        </p:nvSpPr>
        <p:spPr>
          <a:xfrm flipH="1">
            <a:off x="2820747" y="3361638"/>
            <a:ext cx="3502500" cy="3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800"/>
              <a:buNone/>
              <a:defRPr/>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ctrTitle"/>
          </p:nvPr>
        </p:nvSpPr>
        <p:spPr>
          <a:xfrm flipH="1">
            <a:off x="2628150" y="1416250"/>
            <a:ext cx="3888000" cy="1779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5200"/>
              <a:buFont typeface="Oswald"/>
              <a:buNone/>
              <a:defRPr sz="7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lumns">
  <p:cSld name="CUSTOM_4">
    <p:spTree>
      <p:nvGrpSpPr>
        <p:cNvPr id="1" name="Shape 245"/>
        <p:cNvGrpSpPr/>
        <p:nvPr/>
      </p:nvGrpSpPr>
      <p:grpSpPr>
        <a:xfrm>
          <a:off x="0" y="0"/>
          <a:ext cx="0" cy="0"/>
          <a:chOff x="0" y="0"/>
          <a:chExt cx="0" cy="0"/>
        </a:xfrm>
      </p:grpSpPr>
      <p:sp>
        <p:nvSpPr>
          <p:cNvPr id="246" name="Google Shape;246;p18"/>
          <p:cNvSpPr txBox="1">
            <a:spLocks noGrp="1"/>
          </p:cNvSpPr>
          <p:nvPr>
            <p:ph type="subTitle" idx="1"/>
          </p:nvPr>
        </p:nvSpPr>
        <p:spPr>
          <a:xfrm flipH="1">
            <a:off x="1858275" y="3667267"/>
            <a:ext cx="1564200" cy="62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 name="Google Shape;247;p18"/>
          <p:cNvSpPr txBox="1">
            <a:spLocks noGrp="1"/>
          </p:cNvSpPr>
          <p:nvPr>
            <p:ph type="subTitle" idx="2"/>
          </p:nvPr>
        </p:nvSpPr>
        <p:spPr>
          <a:xfrm flipH="1">
            <a:off x="1855644" y="2356267"/>
            <a:ext cx="1564200" cy="6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18"/>
          <p:cNvSpPr txBox="1">
            <a:spLocks noGrp="1"/>
          </p:cNvSpPr>
          <p:nvPr>
            <p:ph type="subTitle" idx="3"/>
          </p:nvPr>
        </p:nvSpPr>
        <p:spPr>
          <a:xfrm flipH="1">
            <a:off x="5742575" y="3663017"/>
            <a:ext cx="1561500" cy="6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18"/>
          <p:cNvSpPr txBox="1">
            <a:spLocks noGrp="1"/>
          </p:cNvSpPr>
          <p:nvPr>
            <p:ph type="subTitle" idx="4"/>
          </p:nvPr>
        </p:nvSpPr>
        <p:spPr>
          <a:xfrm flipH="1">
            <a:off x="5739948" y="2355092"/>
            <a:ext cx="1561500" cy="61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18"/>
          <p:cNvSpPr txBox="1">
            <a:spLocks noGrp="1"/>
          </p:cNvSpPr>
          <p:nvPr>
            <p:ph type="subTitle" idx="5"/>
          </p:nvPr>
        </p:nvSpPr>
        <p:spPr>
          <a:xfrm flipH="1">
            <a:off x="1464975" y="3362770"/>
            <a:ext cx="1957500" cy="449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Font typeface="Lexend Deca"/>
              <a:buNone/>
              <a:defRPr sz="2000"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Font typeface="Lexend Deca"/>
              <a:buNone/>
              <a:defRPr>
                <a:latin typeface="Lexend Deca"/>
                <a:ea typeface="Lexend Deca"/>
                <a:cs typeface="Lexend Deca"/>
                <a:sym typeface="Lexend Deca"/>
              </a:defRPr>
            </a:lvl2pPr>
            <a:lvl3pPr lvl="2" algn="ctr" rtl="0">
              <a:lnSpc>
                <a:spcPct val="100000"/>
              </a:lnSpc>
              <a:spcBef>
                <a:spcPts val="0"/>
              </a:spcBef>
              <a:spcAft>
                <a:spcPts val="0"/>
              </a:spcAft>
              <a:buSzPts val="1400"/>
              <a:buFont typeface="Lexend Deca"/>
              <a:buNone/>
              <a:defRPr>
                <a:latin typeface="Lexend Deca"/>
                <a:ea typeface="Lexend Deca"/>
                <a:cs typeface="Lexend Deca"/>
                <a:sym typeface="Lexend Deca"/>
              </a:defRPr>
            </a:lvl3pPr>
            <a:lvl4pPr lvl="3" algn="ctr" rtl="0">
              <a:lnSpc>
                <a:spcPct val="100000"/>
              </a:lnSpc>
              <a:spcBef>
                <a:spcPts val="0"/>
              </a:spcBef>
              <a:spcAft>
                <a:spcPts val="0"/>
              </a:spcAft>
              <a:buSzPts val="1400"/>
              <a:buFont typeface="Lexend Deca"/>
              <a:buNone/>
              <a:defRPr>
                <a:latin typeface="Lexend Deca"/>
                <a:ea typeface="Lexend Deca"/>
                <a:cs typeface="Lexend Deca"/>
                <a:sym typeface="Lexend Deca"/>
              </a:defRPr>
            </a:lvl4pPr>
            <a:lvl5pPr lvl="4" algn="ctr" rtl="0">
              <a:lnSpc>
                <a:spcPct val="100000"/>
              </a:lnSpc>
              <a:spcBef>
                <a:spcPts val="0"/>
              </a:spcBef>
              <a:spcAft>
                <a:spcPts val="0"/>
              </a:spcAft>
              <a:buSzPts val="1400"/>
              <a:buFont typeface="Lexend Deca"/>
              <a:buNone/>
              <a:defRPr>
                <a:latin typeface="Lexend Deca"/>
                <a:ea typeface="Lexend Deca"/>
                <a:cs typeface="Lexend Deca"/>
                <a:sym typeface="Lexend Deca"/>
              </a:defRPr>
            </a:lvl5pPr>
            <a:lvl6pPr lvl="5" algn="ctr" rtl="0">
              <a:lnSpc>
                <a:spcPct val="100000"/>
              </a:lnSpc>
              <a:spcBef>
                <a:spcPts val="0"/>
              </a:spcBef>
              <a:spcAft>
                <a:spcPts val="0"/>
              </a:spcAft>
              <a:buSzPts val="1400"/>
              <a:buFont typeface="Lexend Deca"/>
              <a:buNone/>
              <a:defRPr>
                <a:latin typeface="Lexend Deca"/>
                <a:ea typeface="Lexend Deca"/>
                <a:cs typeface="Lexend Deca"/>
                <a:sym typeface="Lexend Deca"/>
              </a:defRPr>
            </a:lvl6pPr>
            <a:lvl7pPr lvl="6" algn="ctr" rtl="0">
              <a:lnSpc>
                <a:spcPct val="100000"/>
              </a:lnSpc>
              <a:spcBef>
                <a:spcPts val="0"/>
              </a:spcBef>
              <a:spcAft>
                <a:spcPts val="0"/>
              </a:spcAft>
              <a:buSzPts val="1400"/>
              <a:buFont typeface="Lexend Deca"/>
              <a:buNone/>
              <a:defRPr>
                <a:latin typeface="Lexend Deca"/>
                <a:ea typeface="Lexend Deca"/>
                <a:cs typeface="Lexend Deca"/>
                <a:sym typeface="Lexend Deca"/>
              </a:defRPr>
            </a:lvl7pPr>
            <a:lvl8pPr lvl="7" algn="ctr" rtl="0">
              <a:lnSpc>
                <a:spcPct val="100000"/>
              </a:lnSpc>
              <a:spcBef>
                <a:spcPts val="0"/>
              </a:spcBef>
              <a:spcAft>
                <a:spcPts val="0"/>
              </a:spcAft>
              <a:buSzPts val="1400"/>
              <a:buFont typeface="Lexend Deca"/>
              <a:buNone/>
              <a:defRPr>
                <a:latin typeface="Lexend Deca"/>
                <a:ea typeface="Lexend Deca"/>
                <a:cs typeface="Lexend Deca"/>
                <a:sym typeface="Lexend Deca"/>
              </a:defRPr>
            </a:lvl8pPr>
            <a:lvl9pPr lvl="8" algn="ctr" rtl="0">
              <a:lnSpc>
                <a:spcPct val="100000"/>
              </a:lnSpc>
              <a:spcBef>
                <a:spcPts val="0"/>
              </a:spcBef>
              <a:spcAft>
                <a:spcPts val="0"/>
              </a:spcAft>
              <a:buSzPts val="1400"/>
              <a:buFont typeface="Lexend Deca"/>
              <a:buNone/>
              <a:defRPr>
                <a:latin typeface="Lexend Deca"/>
                <a:ea typeface="Lexend Deca"/>
                <a:cs typeface="Lexend Deca"/>
                <a:sym typeface="Lexend Deca"/>
              </a:defRPr>
            </a:lvl9pPr>
          </a:lstStyle>
          <a:p>
            <a:endParaRPr/>
          </a:p>
        </p:txBody>
      </p:sp>
      <p:sp>
        <p:nvSpPr>
          <p:cNvPr id="251" name="Google Shape;251;p18"/>
          <p:cNvSpPr txBox="1">
            <a:spLocks noGrp="1"/>
          </p:cNvSpPr>
          <p:nvPr>
            <p:ph type="subTitle" idx="6"/>
          </p:nvPr>
        </p:nvSpPr>
        <p:spPr>
          <a:xfrm flipH="1">
            <a:off x="1461696" y="2053792"/>
            <a:ext cx="1957500" cy="449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Font typeface="Source Sans Pro"/>
              <a:buNone/>
              <a:defRPr sz="2000"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2pPr>
            <a:lvl3pPr lvl="2"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3pPr>
            <a:lvl4pPr lvl="3"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4pPr>
            <a:lvl5pPr lvl="4"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5pPr>
            <a:lvl6pPr lvl="5"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6pPr>
            <a:lvl7pPr lvl="6"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7pPr>
            <a:lvl8pPr lvl="7"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8pPr>
            <a:lvl9pPr lvl="8"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9pPr>
          </a:lstStyle>
          <a:p>
            <a:endParaRPr/>
          </a:p>
        </p:txBody>
      </p:sp>
      <p:sp>
        <p:nvSpPr>
          <p:cNvPr id="252" name="Google Shape;252;p18"/>
          <p:cNvSpPr txBox="1">
            <a:spLocks noGrp="1"/>
          </p:cNvSpPr>
          <p:nvPr>
            <p:ph type="subTitle" idx="7"/>
          </p:nvPr>
        </p:nvSpPr>
        <p:spPr>
          <a:xfrm flipH="1">
            <a:off x="5743200" y="3362767"/>
            <a:ext cx="2043300" cy="449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Lexend Deca"/>
              <a:buNone/>
              <a:defRPr sz="2000"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Font typeface="Lexend Deca"/>
              <a:buNone/>
              <a:defRPr>
                <a:latin typeface="Lexend Deca"/>
                <a:ea typeface="Lexend Deca"/>
                <a:cs typeface="Lexend Deca"/>
                <a:sym typeface="Lexend Deca"/>
              </a:defRPr>
            </a:lvl2pPr>
            <a:lvl3pPr lvl="2" algn="ctr" rtl="0">
              <a:lnSpc>
                <a:spcPct val="100000"/>
              </a:lnSpc>
              <a:spcBef>
                <a:spcPts val="0"/>
              </a:spcBef>
              <a:spcAft>
                <a:spcPts val="0"/>
              </a:spcAft>
              <a:buSzPts val="1400"/>
              <a:buFont typeface="Lexend Deca"/>
              <a:buNone/>
              <a:defRPr>
                <a:latin typeface="Lexend Deca"/>
                <a:ea typeface="Lexend Deca"/>
                <a:cs typeface="Lexend Deca"/>
                <a:sym typeface="Lexend Deca"/>
              </a:defRPr>
            </a:lvl3pPr>
            <a:lvl4pPr lvl="3" algn="ctr" rtl="0">
              <a:lnSpc>
                <a:spcPct val="100000"/>
              </a:lnSpc>
              <a:spcBef>
                <a:spcPts val="0"/>
              </a:spcBef>
              <a:spcAft>
                <a:spcPts val="0"/>
              </a:spcAft>
              <a:buSzPts val="1400"/>
              <a:buFont typeface="Lexend Deca"/>
              <a:buNone/>
              <a:defRPr>
                <a:latin typeface="Lexend Deca"/>
                <a:ea typeface="Lexend Deca"/>
                <a:cs typeface="Lexend Deca"/>
                <a:sym typeface="Lexend Deca"/>
              </a:defRPr>
            </a:lvl4pPr>
            <a:lvl5pPr lvl="4" algn="ctr" rtl="0">
              <a:lnSpc>
                <a:spcPct val="100000"/>
              </a:lnSpc>
              <a:spcBef>
                <a:spcPts val="0"/>
              </a:spcBef>
              <a:spcAft>
                <a:spcPts val="0"/>
              </a:spcAft>
              <a:buSzPts val="1400"/>
              <a:buFont typeface="Lexend Deca"/>
              <a:buNone/>
              <a:defRPr>
                <a:latin typeface="Lexend Deca"/>
                <a:ea typeface="Lexend Deca"/>
                <a:cs typeface="Lexend Deca"/>
                <a:sym typeface="Lexend Deca"/>
              </a:defRPr>
            </a:lvl5pPr>
            <a:lvl6pPr lvl="5" algn="ctr" rtl="0">
              <a:lnSpc>
                <a:spcPct val="100000"/>
              </a:lnSpc>
              <a:spcBef>
                <a:spcPts val="0"/>
              </a:spcBef>
              <a:spcAft>
                <a:spcPts val="0"/>
              </a:spcAft>
              <a:buSzPts val="1400"/>
              <a:buFont typeface="Lexend Deca"/>
              <a:buNone/>
              <a:defRPr>
                <a:latin typeface="Lexend Deca"/>
                <a:ea typeface="Lexend Deca"/>
                <a:cs typeface="Lexend Deca"/>
                <a:sym typeface="Lexend Deca"/>
              </a:defRPr>
            </a:lvl6pPr>
            <a:lvl7pPr lvl="6" algn="ctr" rtl="0">
              <a:lnSpc>
                <a:spcPct val="100000"/>
              </a:lnSpc>
              <a:spcBef>
                <a:spcPts val="0"/>
              </a:spcBef>
              <a:spcAft>
                <a:spcPts val="0"/>
              </a:spcAft>
              <a:buSzPts val="1400"/>
              <a:buFont typeface="Lexend Deca"/>
              <a:buNone/>
              <a:defRPr>
                <a:latin typeface="Lexend Deca"/>
                <a:ea typeface="Lexend Deca"/>
                <a:cs typeface="Lexend Deca"/>
                <a:sym typeface="Lexend Deca"/>
              </a:defRPr>
            </a:lvl7pPr>
            <a:lvl8pPr lvl="7" algn="ctr" rtl="0">
              <a:lnSpc>
                <a:spcPct val="100000"/>
              </a:lnSpc>
              <a:spcBef>
                <a:spcPts val="0"/>
              </a:spcBef>
              <a:spcAft>
                <a:spcPts val="0"/>
              </a:spcAft>
              <a:buSzPts val="1400"/>
              <a:buFont typeface="Lexend Deca"/>
              <a:buNone/>
              <a:defRPr>
                <a:latin typeface="Lexend Deca"/>
                <a:ea typeface="Lexend Deca"/>
                <a:cs typeface="Lexend Deca"/>
                <a:sym typeface="Lexend Deca"/>
              </a:defRPr>
            </a:lvl8pPr>
            <a:lvl9pPr lvl="8" algn="ctr" rtl="0">
              <a:lnSpc>
                <a:spcPct val="100000"/>
              </a:lnSpc>
              <a:spcBef>
                <a:spcPts val="0"/>
              </a:spcBef>
              <a:spcAft>
                <a:spcPts val="0"/>
              </a:spcAft>
              <a:buSzPts val="1400"/>
              <a:buFont typeface="Lexend Deca"/>
              <a:buNone/>
              <a:defRPr>
                <a:latin typeface="Lexend Deca"/>
                <a:ea typeface="Lexend Deca"/>
                <a:cs typeface="Lexend Deca"/>
                <a:sym typeface="Lexend Deca"/>
              </a:defRPr>
            </a:lvl9pPr>
          </a:lstStyle>
          <a:p>
            <a:endParaRPr/>
          </a:p>
        </p:txBody>
      </p:sp>
      <p:sp>
        <p:nvSpPr>
          <p:cNvPr id="253" name="Google Shape;253;p18"/>
          <p:cNvSpPr txBox="1">
            <a:spLocks noGrp="1"/>
          </p:cNvSpPr>
          <p:nvPr>
            <p:ph type="subTitle" idx="8"/>
          </p:nvPr>
        </p:nvSpPr>
        <p:spPr>
          <a:xfrm flipH="1">
            <a:off x="5740040" y="2053792"/>
            <a:ext cx="1960800" cy="449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Source Sans Pro"/>
              <a:buNone/>
              <a:defRPr sz="2000"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2pPr>
            <a:lvl3pPr lvl="2"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3pPr>
            <a:lvl4pPr lvl="3"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4pPr>
            <a:lvl5pPr lvl="4"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5pPr>
            <a:lvl6pPr lvl="5"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6pPr>
            <a:lvl7pPr lvl="6"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7pPr>
            <a:lvl8pPr lvl="7"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8pPr>
            <a:lvl9pPr lvl="8" algn="ctr"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9pPr>
          </a:lstStyle>
          <a:p>
            <a:endParaRPr/>
          </a:p>
        </p:txBody>
      </p:sp>
      <p:sp>
        <p:nvSpPr>
          <p:cNvPr id="254" name="Google Shape;254;p18"/>
          <p:cNvSpPr txBox="1">
            <a:spLocks noGrp="1"/>
          </p:cNvSpPr>
          <p:nvPr>
            <p:ph type="title"/>
          </p:nvPr>
        </p:nvSpPr>
        <p:spPr>
          <a:xfrm>
            <a:off x="612650" y="497484"/>
            <a:ext cx="791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55" name="Google Shape;255;p18"/>
          <p:cNvGrpSpPr/>
          <p:nvPr/>
        </p:nvGrpSpPr>
        <p:grpSpPr>
          <a:xfrm>
            <a:off x="692800" y="1245463"/>
            <a:ext cx="7761825" cy="13"/>
            <a:chOff x="692800" y="1245463"/>
            <a:chExt cx="7761825" cy="13"/>
          </a:xfrm>
        </p:grpSpPr>
        <p:cxnSp>
          <p:nvCxnSpPr>
            <p:cNvPr id="256" name="Google Shape;256;p18"/>
            <p:cNvCxnSpPr/>
            <p:nvPr/>
          </p:nvCxnSpPr>
          <p:spPr>
            <a:xfrm>
              <a:off x="692800" y="1245475"/>
              <a:ext cx="5504100" cy="0"/>
            </a:xfrm>
            <a:prstGeom prst="straightConnector1">
              <a:avLst/>
            </a:prstGeom>
            <a:noFill/>
            <a:ln w="28575" cap="flat" cmpd="sng">
              <a:solidFill>
                <a:schemeClr val="dk2"/>
              </a:solidFill>
              <a:prstDash val="solid"/>
              <a:round/>
              <a:headEnd type="none" w="med" len="med"/>
              <a:tailEnd type="none" w="med" len="med"/>
            </a:ln>
          </p:spPr>
        </p:cxnSp>
        <p:cxnSp>
          <p:nvCxnSpPr>
            <p:cNvPr id="257" name="Google Shape;257;p18"/>
            <p:cNvCxnSpPr/>
            <p:nvPr/>
          </p:nvCxnSpPr>
          <p:spPr>
            <a:xfrm>
              <a:off x="6196889" y="1245463"/>
              <a:ext cx="402600" cy="0"/>
            </a:xfrm>
            <a:prstGeom prst="straightConnector1">
              <a:avLst/>
            </a:prstGeom>
            <a:noFill/>
            <a:ln w="28575" cap="flat" cmpd="sng">
              <a:solidFill>
                <a:schemeClr val="dk2"/>
              </a:solidFill>
              <a:prstDash val="dashDot"/>
              <a:round/>
              <a:headEnd type="none" w="med" len="med"/>
              <a:tailEnd type="none" w="med" len="med"/>
            </a:ln>
          </p:spPr>
        </p:cxnSp>
        <p:cxnSp>
          <p:nvCxnSpPr>
            <p:cNvPr id="258" name="Google Shape;258;p18"/>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7">
    <p:spTree>
      <p:nvGrpSpPr>
        <p:cNvPr id="1" name="Shape 275"/>
        <p:cNvGrpSpPr/>
        <p:nvPr/>
      </p:nvGrpSpPr>
      <p:grpSpPr>
        <a:xfrm>
          <a:off x="0" y="0"/>
          <a:ext cx="0" cy="0"/>
          <a:chOff x="0" y="0"/>
          <a:chExt cx="0" cy="0"/>
        </a:xfrm>
      </p:grpSpPr>
      <p:grpSp>
        <p:nvGrpSpPr>
          <p:cNvPr id="276" name="Google Shape;276;p20"/>
          <p:cNvGrpSpPr/>
          <p:nvPr/>
        </p:nvGrpSpPr>
        <p:grpSpPr>
          <a:xfrm rot="10800000">
            <a:off x="5727638" y="4006992"/>
            <a:ext cx="5402551" cy="5402530"/>
            <a:chOff x="-654249" y="-2654478"/>
            <a:chExt cx="10451829" cy="10451790"/>
          </a:xfrm>
        </p:grpSpPr>
        <p:sp>
          <p:nvSpPr>
            <p:cNvPr id="277" name="Google Shape;277;p20"/>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654249" y="-2654478"/>
              <a:ext cx="10451829" cy="1045179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20"/>
          <p:cNvGrpSpPr/>
          <p:nvPr/>
        </p:nvGrpSpPr>
        <p:grpSpPr>
          <a:xfrm rot="10800000">
            <a:off x="-1986575" y="-4261368"/>
            <a:ext cx="5402551" cy="5402530"/>
            <a:chOff x="-654249" y="-2654478"/>
            <a:chExt cx="10451829" cy="10451790"/>
          </a:xfrm>
        </p:grpSpPr>
        <p:sp>
          <p:nvSpPr>
            <p:cNvPr id="285" name="Google Shape;285;p20"/>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654249" y="-2654478"/>
              <a:ext cx="10451829" cy="1045179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20"/>
          <p:cNvSpPr txBox="1">
            <a:spLocks noGrp="1"/>
          </p:cNvSpPr>
          <p:nvPr>
            <p:ph type="title"/>
          </p:nvPr>
        </p:nvSpPr>
        <p:spPr>
          <a:xfrm>
            <a:off x="4904027" y="3230684"/>
            <a:ext cx="2495700" cy="3939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2000">
                <a:solidFill>
                  <a:schemeClr val="accent2"/>
                </a:solidFill>
              </a:defRPr>
            </a:lvl1pPr>
            <a:lvl2pPr lvl="1" algn="r" rtl="0">
              <a:spcBef>
                <a:spcPts val="0"/>
              </a:spcBef>
              <a:spcAft>
                <a:spcPts val="0"/>
              </a:spcAft>
              <a:buNone/>
              <a:defRPr sz="2000">
                <a:solidFill>
                  <a:schemeClr val="accent2"/>
                </a:solidFill>
              </a:defRPr>
            </a:lvl2pPr>
            <a:lvl3pPr lvl="2" algn="r" rtl="0">
              <a:spcBef>
                <a:spcPts val="0"/>
              </a:spcBef>
              <a:spcAft>
                <a:spcPts val="0"/>
              </a:spcAft>
              <a:buNone/>
              <a:defRPr sz="2000">
                <a:solidFill>
                  <a:schemeClr val="accent2"/>
                </a:solidFill>
              </a:defRPr>
            </a:lvl3pPr>
            <a:lvl4pPr lvl="3" algn="r" rtl="0">
              <a:spcBef>
                <a:spcPts val="0"/>
              </a:spcBef>
              <a:spcAft>
                <a:spcPts val="0"/>
              </a:spcAft>
              <a:buNone/>
              <a:defRPr sz="2000">
                <a:solidFill>
                  <a:schemeClr val="accent2"/>
                </a:solidFill>
              </a:defRPr>
            </a:lvl4pPr>
            <a:lvl5pPr lvl="4" algn="r" rtl="0">
              <a:spcBef>
                <a:spcPts val="0"/>
              </a:spcBef>
              <a:spcAft>
                <a:spcPts val="0"/>
              </a:spcAft>
              <a:buNone/>
              <a:defRPr sz="2000">
                <a:solidFill>
                  <a:schemeClr val="accent2"/>
                </a:solidFill>
              </a:defRPr>
            </a:lvl5pPr>
            <a:lvl6pPr lvl="5" algn="r" rtl="0">
              <a:spcBef>
                <a:spcPts val="0"/>
              </a:spcBef>
              <a:spcAft>
                <a:spcPts val="0"/>
              </a:spcAft>
              <a:buNone/>
              <a:defRPr sz="2000">
                <a:solidFill>
                  <a:schemeClr val="accent2"/>
                </a:solidFill>
              </a:defRPr>
            </a:lvl6pPr>
            <a:lvl7pPr lvl="6" algn="r" rtl="0">
              <a:spcBef>
                <a:spcPts val="0"/>
              </a:spcBef>
              <a:spcAft>
                <a:spcPts val="0"/>
              </a:spcAft>
              <a:buNone/>
              <a:defRPr sz="2000">
                <a:solidFill>
                  <a:schemeClr val="accent2"/>
                </a:solidFill>
              </a:defRPr>
            </a:lvl7pPr>
            <a:lvl8pPr lvl="7" algn="r" rtl="0">
              <a:spcBef>
                <a:spcPts val="0"/>
              </a:spcBef>
              <a:spcAft>
                <a:spcPts val="0"/>
              </a:spcAft>
              <a:buNone/>
              <a:defRPr sz="2000">
                <a:solidFill>
                  <a:schemeClr val="accent2"/>
                </a:solidFill>
              </a:defRPr>
            </a:lvl8pPr>
            <a:lvl9pPr lvl="8" algn="r" rtl="0">
              <a:spcBef>
                <a:spcPts val="0"/>
              </a:spcBef>
              <a:spcAft>
                <a:spcPts val="0"/>
              </a:spcAft>
              <a:buNone/>
              <a:defRPr sz="2000">
                <a:solidFill>
                  <a:schemeClr val="accent2"/>
                </a:solidFill>
              </a:defRPr>
            </a:lvl9pPr>
          </a:lstStyle>
          <a:p>
            <a:endParaRPr/>
          </a:p>
        </p:txBody>
      </p:sp>
      <p:sp>
        <p:nvSpPr>
          <p:cNvPr id="293" name="Google Shape;293;p20"/>
          <p:cNvSpPr txBox="1">
            <a:spLocks noGrp="1"/>
          </p:cNvSpPr>
          <p:nvPr>
            <p:ph type="subTitle" idx="1"/>
          </p:nvPr>
        </p:nvSpPr>
        <p:spPr>
          <a:xfrm>
            <a:off x="2391025" y="2076653"/>
            <a:ext cx="5118300" cy="102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330"/>
        <p:cNvGrpSpPr/>
        <p:nvPr/>
      </p:nvGrpSpPr>
      <p:grpSpPr>
        <a:xfrm>
          <a:off x="0" y="0"/>
          <a:ext cx="0" cy="0"/>
          <a:chOff x="0" y="0"/>
          <a:chExt cx="0" cy="0"/>
        </a:xfrm>
      </p:grpSpPr>
      <p:grpSp>
        <p:nvGrpSpPr>
          <p:cNvPr id="331" name="Google Shape;331;p24"/>
          <p:cNvGrpSpPr/>
          <p:nvPr/>
        </p:nvGrpSpPr>
        <p:grpSpPr>
          <a:xfrm>
            <a:off x="-406689" y="-2406956"/>
            <a:ext cx="9957458" cy="9957420"/>
            <a:chOff x="-654249" y="-2654478"/>
            <a:chExt cx="10451829" cy="10451790"/>
          </a:xfrm>
        </p:grpSpPr>
        <p:sp>
          <p:nvSpPr>
            <p:cNvPr id="332" name="Google Shape;332;p24"/>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654249" y="-2654478"/>
              <a:ext cx="10451829" cy="1045179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339"/>
        <p:cNvGrpSpPr/>
        <p:nvPr/>
      </p:nvGrpSpPr>
      <p:grpSpPr>
        <a:xfrm>
          <a:off x="0" y="0"/>
          <a:ext cx="0" cy="0"/>
          <a:chOff x="0" y="0"/>
          <a:chExt cx="0" cy="0"/>
        </a:xfrm>
      </p:grpSpPr>
      <p:grpSp>
        <p:nvGrpSpPr>
          <p:cNvPr id="340" name="Google Shape;340;p25"/>
          <p:cNvGrpSpPr/>
          <p:nvPr/>
        </p:nvGrpSpPr>
        <p:grpSpPr>
          <a:xfrm>
            <a:off x="4182281" y="-4476430"/>
            <a:ext cx="9703906" cy="9703869"/>
            <a:chOff x="-521151" y="-2521376"/>
            <a:chExt cx="10185689" cy="10185650"/>
          </a:xfrm>
        </p:grpSpPr>
        <p:sp>
          <p:nvSpPr>
            <p:cNvPr id="341" name="Google Shape;341;p25"/>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5"/>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5"/>
            <p:cNvSpPr/>
            <p:nvPr/>
          </p:nvSpPr>
          <p:spPr>
            <a:xfrm>
              <a:off x="-521151" y="-2521376"/>
              <a:ext cx="10185689" cy="1018565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5"/>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grpSp>
        <p:nvGrpSpPr>
          <p:cNvPr id="27" name="Google Shape;27;p4"/>
          <p:cNvGrpSpPr/>
          <p:nvPr/>
        </p:nvGrpSpPr>
        <p:grpSpPr>
          <a:xfrm rot="2700000">
            <a:off x="7514651" y="3682798"/>
            <a:ext cx="5354242" cy="5354221"/>
            <a:chOff x="-521151" y="-2521376"/>
            <a:chExt cx="10185689" cy="10185650"/>
          </a:xfrm>
        </p:grpSpPr>
        <p:sp>
          <p:nvSpPr>
            <p:cNvPr id="28" name="Google Shape;28;p4"/>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21151" y="-2521376"/>
              <a:ext cx="10185689" cy="1018565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body" idx="1"/>
          </p:nvPr>
        </p:nvSpPr>
        <p:spPr>
          <a:xfrm>
            <a:off x="587650" y="1496000"/>
            <a:ext cx="7968600" cy="31641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Clr>
                <a:srgbClr val="0C343D"/>
              </a:buClr>
              <a:buSzPts val="1000"/>
              <a:buFont typeface="Lato"/>
              <a:buChar char="●"/>
              <a:defRPr sz="1100"/>
            </a:lvl1pPr>
            <a:lvl2pPr marL="914400" lvl="1" indent="-317500" rtl="0">
              <a:spcBef>
                <a:spcPts val="0"/>
              </a:spcBef>
              <a:spcAft>
                <a:spcPts val="0"/>
              </a:spcAft>
              <a:buClr>
                <a:srgbClr val="0C343D"/>
              </a:buClr>
              <a:buSzPts val="1400"/>
              <a:buFont typeface="Josefin Slab Thin"/>
              <a:buChar char="○"/>
              <a:defRPr/>
            </a:lvl2pPr>
            <a:lvl3pPr marL="1371600" lvl="2" indent="-317500" rtl="0">
              <a:spcBef>
                <a:spcPts val="1600"/>
              </a:spcBef>
              <a:spcAft>
                <a:spcPts val="0"/>
              </a:spcAft>
              <a:buClr>
                <a:srgbClr val="0C343D"/>
              </a:buClr>
              <a:buSzPts val="1400"/>
              <a:buFont typeface="Josefin Slab Thin"/>
              <a:buChar char="■"/>
              <a:defRPr/>
            </a:lvl3pPr>
            <a:lvl4pPr marL="1828800" lvl="3" indent="-317500" rtl="0">
              <a:spcBef>
                <a:spcPts val="1600"/>
              </a:spcBef>
              <a:spcAft>
                <a:spcPts val="0"/>
              </a:spcAft>
              <a:buClr>
                <a:srgbClr val="0C343D"/>
              </a:buClr>
              <a:buSzPts val="1400"/>
              <a:buFont typeface="Josefin Slab Thin"/>
              <a:buChar char="●"/>
              <a:defRPr/>
            </a:lvl4pPr>
            <a:lvl5pPr marL="2286000" lvl="4" indent="-317500" rtl="0">
              <a:spcBef>
                <a:spcPts val="1600"/>
              </a:spcBef>
              <a:spcAft>
                <a:spcPts val="0"/>
              </a:spcAft>
              <a:buClr>
                <a:srgbClr val="0C343D"/>
              </a:buClr>
              <a:buSzPts val="1400"/>
              <a:buFont typeface="Josefin Slab Thin"/>
              <a:buChar char="○"/>
              <a:defRPr/>
            </a:lvl5pPr>
            <a:lvl6pPr marL="2743200" lvl="5" indent="-317500" rtl="0">
              <a:spcBef>
                <a:spcPts val="1600"/>
              </a:spcBef>
              <a:spcAft>
                <a:spcPts val="0"/>
              </a:spcAft>
              <a:buClr>
                <a:srgbClr val="0C343D"/>
              </a:buClr>
              <a:buSzPts val="1400"/>
              <a:buFont typeface="Josefin Slab Thin"/>
              <a:buChar char="■"/>
              <a:defRPr/>
            </a:lvl6pPr>
            <a:lvl7pPr marL="3200400" lvl="6" indent="-317500" rtl="0">
              <a:spcBef>
                <a:spcPts val="1600"/>
              </a:spcBef>
              <a:spcAft>
                <a:spcPts val="0"/>
              </a:spcAft>
              <a:buClr>
                <a:srgbClr val="0C343D"/>
              </a:buClr>
              <a:buSzPts val="1400"/>
              <a:buFont typeface="Josefin Slab Thin"/>
              <a:buChar char="●"/>
              <a:defRPr/>
            </a:lvl7pPr>
            <a:lvl8pPr marL="3657600" lvl="7" indent="-317500" rtl="0">
              <a:spcBef>
                <a:spcPts val="1600"/>
              </a:spcBef>
              <a:spcAft>
                <a:spcPts val="0"/>
              </a:spcAft>
              <a:buClr>
                <a:srgbClr val="0C343D"/>
              </a:buClr>
              <a:buSzPts val="1400"/>
              <a:buFont typeface="Josefin Slab Thin"/>
              <a:buChar char="○"/>
              <a:defRPr/>
            </a:lvl8pPr>
            <a:lvl9pPr marL="4114800" lvl="8" indent="-317500" rtl="0">
              <a:spcBef>
                <a:spcPts val="1600"/>
              </a:spcBef>
              <a:spcAft>
                <a:spcPts val="1600"/>
              </a:spcAft>
              <a:buClr>
                <a:srgbClr val="0C343D"/>
              </a:buClr>
              <a:buSzPts val="1400"/>
              <a:buFont typeface="Josefin Slab Thin"/>
              <a:buChar char="■"/>
              <a:defRPr/>
            </a:lvl9pPr>
          </a:lstStyle>
          <a:p>
            <a:endParaRPr/>
          </a:p>
        </p:txBody>
      </p:sp>
      <p:sp>
        <p:nvSpPr>
          <p:cNvPr id="36" name="Google Shape;36;p4"/>
          <p:cNvSpPr txBox="1">
            <a:spLocks noGrp="1"/>
          </p:cNvSpPr>
          <p:nvPr>
            <p:ph type="title"/>
          </p:nvPr>
        </p:nvSpPr>
        <p:spPr>
          <a:xfrm>
            <a:off x="612650" y="497484"/>
            <a:ext cx="791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37" name="Google Shape;37;p4"/>
          <p:cNvGrpSpPr/>
          <p:nvPr/>
        </p:nvGrpSpPr>
        <p:grpSpPr>
          <a:xfrm>
            <a:off x="692800" y="1245463"/>
            <a:ext cx="7761925" cy="13"/>
            <a:chOff x="692800" y="1245463"/>
            <a:chExt cx="7761925" cy="13"/>
          </a:xfrm>
        </p:grpSpPr>
        <p:cxnSp>
          <p:nvCxnSpPr>
            <p:cNvPr id="38" name="Google Shape;38;p4"/>
            <p:cNvCxnSpPr/>
            <p:nvPr/>
          </p:nvCxnSpPr>
          <p:spPr>
            <a:xfrm>
              <a:off x="692800" y="1245475"/>
              <a:ext cx="5504100" cy="0"/>
            </a:xfrm>
            <a:prstGeom prst="straightConnector1">
              <a:avLst/>
            </a:prstGeom>
            <a:noFill/>
            <a:ln w="28575" cap="flat" cmpd="sng">
              <a:solidFill>
                <a:schemeClr val="dk2"/>
              </a:solidFill>
              <a:prstDash val="solid"/>
              <a:round/>
              <a:headEnd type="none" w="med" len="med"/>
              <a:tailEnd type="none" w="med" len="med"/>
            </a:ln>
          </p:spPr>
        </p:cxnSp>
        <p:cxnSp>
          <p:nvCxnSpPr>
            <p:cNvPr id="39" name="Google Shape;39;p4"/>
            <p:cNvCxnSpPr/>
            <p:nvPr/>
          </p:nvCxnSpPr>
          <p:spPr>
            <a:xfrm>
              <a:off x="6110388" y="1245463"/>
              <a:ext cx="402600" cy="0"/>
            </a:xfrm>
            <a:prstGeom prst="straightConnector1">
              <a:avLst/>
            </a:prstGeom>
            <a:noFill/>
            <a:ln w="28575" cap="flat" cmpd="sng">
              <a:solidFill>
                <a:schemeClr val="dk2"/>
              </a:solidFill>
              <a:prstDash val="dashDot"/>
              <a:round/>
              <a:headEnd type="none" w="med" len="med"/>
              <a:tailEnd type="none" w="med" len="med"/>
            </a:ln>
          </p:spPr>
        </p:cxnSp>
        <p:cxnSp>
          <p:nvCxnSpPr>
            <p:cNvPr id="40" name="Google Shape;40;p4"/>
            <p:cNvCxnSpPr/>
            <p:nvPr/>
          </p:nvCxnSpPr>
          <p:spPr>
            <a:xfrm>
              <a:off x="6496325" y="1245475"/>
              <a:ext cx="1958400" cy="0"/>
            </a:xfrm>
            <a:prstGeom prst="straightConnector1">
              <a:avLst/>
            </a:prstGeom>
            <a:noFill/>
            <a:ln w="28575" cap="flat" cmpd="sng">
              <a:solidFill>
                <a:schemeClr val="dk2"/>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612650" y="497484"/>
            <a:ext cx="791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57" name="Google Shape;57;p6"/>
          <p:cNvGrpSpPr/>
          <p:nvPr/>
        </p:nvGrpSpPr>
        <p:grpSpPr>
          <a:xfrm>
            <a:off x="692800" y="1245463"/>
            <a:ext cx="7762125" cy="13"/>
            <a:chOff x="692800" y="1245463"/>
            <a:chExt cx="7762125" cy="13"/>
          </a:xfrm>
        </p:grpSpPr>
        <p:cxnSp>
          <p:nvCxnSpPr>
            <p:cNvPr id="58" name="Google Shape;58;p6"/>
            <p:cNvCxnSpPr/>
            <p:nvPr/>
          </p:nvCxnSpPr>
          <p:spPr>
            <a:xfrm>
              <a:off x="692800" y="1245475"/>
              <a:ext cx="1284900" cy="0"/>
            </a:xfrm>
            <a:prstGeom prst="straightConnector1">
              <a:avLst/>
            </a:prstGeom>
            <a:noFill/>
            <a:ln w="28575" cap="flat" cmpd="sng">
              <a:solidFill>
                <a:schemeClr val="dk2"/>
              </a:solidFill>
              <a:prstDash val="solid"/>
              <a:round/>
              <a:headEnd type="none" w="med" len="med"/>
              <a:tailEnd type="none" w="med" len="med"/>
            </a:ln>
          </p:spPr>
        </p:cxnSp>
        <p:cxnSp>
          <p:nvCxnSpPr>
            <p:cNvPr id="59" name="Google Shape;59;p6"/>
            <p:cNvCxnSpPr/>
            <p:nvPr/>
          </p:nvCxnSpPr>
          <p:spPr>
            <a:xfrm>
              <a:off x="1891164" y="1245463"/>
              <a:ext cx="402600" cy="0"/>
            </a:xfrm>
            <a:prstGeom prst="straightConnector1">
              <a:avLst/>
            </a:prstGeom>
            <a:noFill/>
            <a:ln w="28575" cap="flat" cmpd="sng">
              <a:solidFill>
                <a:schemeClr val="dk2"/>
              </a:solidFill>
              <a:prstDash val="dashDot"/>
              <a:round/>
              <a:headEnd type="none" w="med" len="med"/>
              <a:tailEnd type="none" w="med" len="med"/>
            </a:ln>
          </p:spPr>
        </p:cxnSp>
        <p:cxnSp>
          <p:nvCxnSpPr>
            <p:cNvPr id="60" name="Google Shape;60;p6"/>
            <p:cNvCxnSpPr/>
            <p:nvPr/>
          </p:nvCxnSpPr>
          <p:spPr>
            <a:xfrm>
              <a:off x="5013025" y="1245475"/>
              <a:ext cx="3441900" cy="0"/>
            </a:xfrm>
            <a:prstGeom prst="straightConnector1">
              <a:avLst/>
            </a:prstGeom>
            <a:noFill/>
            <a:ln w="28575" cap="flat" cmpd="sng">
              <a:solidFill>
                <a:schemeClr val="dk2"/>
              </a:solidFill>
              <a:prstDash val="solid"/>
              <a:round/>
              <a:headEnd type="none" w="med" len="med"/>
              <a:tailEnd type="none" w="med" len="med"/>
            </a:ln>
          </p:spPr>
        </p:cxnSp>
      </p:grpSp>
      <p:cxnSp>
        <p:nvCxnSpPr>
          <p:cNvPr id="61" name="Google Shape;61;p6"/>
          <p:cNvCxnSpPr/>
          <p:nvPr/>
        </p:nvCxnSpPr>
        <p:spPr>
          <a:xfrm>
            <a:off x="4649189" y="1245463"/>
            <a:ext cx="402600" cy="0"/>
          </a:xfrm>
          <a:prstGeom prst="straightConnector1">
            <a:avLst/>
          </a:prstGeom>
          <a:noFill/>
          <a:ln w="28575" cap="flat" cmpd="sng">
            <a:solidFill>
              <a:schemeClr val="dk2"/>
            </a:solidFill>
            <a:prstDash val="dashDot"/>
            <a:round/>
            <a:headEnd type="none" w="med" len="med"/>
            <a:tailEnd type="none" w="med" len="med"/>
          </a:ln>
        </p:spPr>
      </p:cxnSp>
      <p:cxnSp>
        <p:nvCxnSpPr>
          <p:cNvPr id="62" name="Google Shape;62;p6"/>
          <p:cNvCxnSpPr/>
          <p:nvPr/>
        </p:nvCxnSpPr>
        <p:spPr>
          <a:xfrm>
            <a:off x="2266150" y="1245475"/>
            <a:ext cx="2430900" cy="0"/>
          </a:xfrm>
          <a:prstGeom prst="straightConnector1">
            <a:avLst/>
          </a:prstGeom>
          <a:noFill/>
          <a:ln w="28575" cap="flat" cmpd="sng">
            <a:solidFill>
              <a:schemeClr val="dk2"/>
            </a:solidFill>
            <a:prstDash val="solid"/>
            <a:round/>
            <a:headEnd type="none" w="med" len="med"/>
            <a:tailEnd type="none" w="med" len="med"/>
          </a:ln>
        </p:spPr>
      </p:cxnSp>
      <p:grpSp>
        <p:nvGrpSpPr>
          <p:cNvPr id="63" name="Google Shape;63;p6"/>
          <p:cNvGrpSpPr/>
          <p:nvPr/>
        </p:nvGrpSpPr>
        <p:grpSpPr>
          <a:xfrm rot="10800000">
            <a:off x="8162305" y="4612385"/>
            <a:ext cx="2577458" cy="2577422"/>
            <a:chOff x="-7814572" y="-1550132"/>
            <a:chExt cx="2705425" cy="2705387"/>
          </a:xfrm>
        </p:grpSpPr>
        <p:sp>
          <p:nvSpPr>
            <p:cNvPr id="64" name="Google Shape;64;p6"/>
            <p:cNvSpPr/>
            <p:nvPr/>
          </p:nvSpPr>
          <p:spPr>
            <a:xfrm>
              <a:off x="-7364810" y="-1100372"/>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7814572" y="-1550132"/>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6889924" y="-625524"/>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6"/>
          <p:cNvGrpSpPr/>
          <p:nvPr/>
        </p:nvGrpSpPr>
        <p:grpSpPr>
          <a:xfrm rot="10800000" flipH="1">
            <a:off x="-1762110" y="-3037098"/>
            <a:ext cx="3819248" cy="3819195"/>
            <a:chOff x="-7814572" y="-1550132"/>
            <a:chExt cx="2705425" cy="2705387"/>
          </a:xfrm>
        </p:grpSpPr>
        <p:sp>
          <p:nvSpPr>
            <p:cNvPr id="68" name="Google Shape;68;p6"/>
            <p:cNvSpPr/>
            <p:nvPr/>
          </p:nvSpPr>
          <p:spPr>
            <a:xfrm>
              <a:off x="-7364810" y="-1100372"/>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7814572" y="-1550132"/>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6889924" y="-625524"/>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8"/>
          <p:cNvSpPr/>
          <p:nvPr/>
        </p:nvSpPr>
        <p:spPr>
          <a:xfrm>
            <a:off x="0" y="0"/>
            <a:ext cx="9144000" cy="5143500"/>
          </a:xfrm>
          <a:prstGeom prst="rect">
            <a:avLst/>
          </a:prstGeom>
          <a:solidFill>
            <a:srgbClr val="1E3E75">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txBox="1">
            <a:spLocks noGrp="1"/>
          </p:cNvSpPr>
          <p:nvPr>
            <p:ph type="ctrTitle"/>
          </p:nvPr>
        </p:nvSpPr>
        <p:spPr>
          <a:xfrm flipH="1">
            <a:off x="5496175" y="957239"/>
            <a:ext cx="2934600" cy="22293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541C1D"/>
              </a:buClr>
              <a:buSzPts val="3500"/>
              <a:buNone/>
              <a:defRPr sz="4000"/>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grpSp>
        <p:nvGrpSpPr>
          <p:cNvPr id="93" name="Google Shape;93;p8"/>
          <p:cNvGrpSpPr/>
          <p:nvPr/>
        </p:nvGrpSpPr>
        <p:grpSpPr>
          <a:xfrm rot="10800000" flipH="1">
            <a:off x="7232931" y="3870316"/>
            <a:ext cx="3819248" cy="3819195"/>
            <a:chOff x="-7814572" y="-1550132"/>
            <a:chExt cx="2705425" cy="2705387"/>
          </a:xfrm>
        </p:grpSpPr>
        <p:sp>
          <p:nvSpPr>
            <p:cNvPr id="94" name="Google Shape;94;p8"/>
            <p:cNvSpPr/>
            <p:nvPr/>
          </p:nvSpPr>
          <p:spPr>
            <a:xfrm>
              <a:off x="-7364810" y="-1100372"/>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7814572" y="-1550132"/>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6889924" y="-625524"/>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719750" y="2281213"/>
            <a:ext cx="3933600" cy="15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9"/>
          <p:cNvSpPr txBox="1">
            <a:spLocks noGrp="1"/>
          </p:cNvSpPr>
          <p:nvPr>
            <p:ph type="title"/>
          </p:nvPr>
        </p:nvSpPr>
        <p:spPr>
          <a:xfrm>
            <a:off x="612650" y="497484"/>
            <a:ext cx="791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00" name="Google Shape;100;p9"/>
          <p:cNvGrpSpPr/>
          <p:nvPr/>
        </p:nvGrpSpPr>
        <p:grpSpPr>
          <a:xfrm>
            <a:off x="692800" y="1245463"/>
            <a:ext cx="7761825" cy="13"/>
            <a:chOff x="692800" y="1245463"/>
            <a:chExt cx="7761825" cy="13"/>
          </a:xfrm>
        </p:grpSpPr>
        <p:cxnSp>
          <p:nvCxnSpPr>
            <p:cNvPr id="101" name="Google Shape;101;p9"/>
            <p:cNvCxnSpPr/>
            <p:nvPr/>
          </p:nvCxnSpPr>
          <p:spPr>
            <a:xfrm>
              <a:off x="692800" y="1245475"/>
              <a:ext cx="5504100" cy="0"/>
            </a:xfrm>
            <a:prstGeom prst="straightConnector1">
              <a:avLst/>
            </a:prstGeom>
            <a:noFill/>
            <a:ln w="28575" cap="flat" cmpd="sng">
              <a:solidFill>
                <a:schemeClr val="dk2"/>
              </a:solidFill>
              <a:prstDash val="solid"/>
              <a:round/>
              <a:headEnd type="none" w="med" len="med"/>
              <a:tailEnd type="none" w="med" len="med"/>
            </a:ln>
          </p:spPr>
        </p:cxnSp>
        <p:cxnSp>
          <p:nvCxnSpPr>
            <p:cNvPr id="102" name="Google Shape;102;p9"/>
            <p:cNvCxnSpPr/>
            <p:nvPr/>
          </p:nvCxnSpPr>
          <p:spPr>
            <a:xfrm>
              <a:off x="6196889" y="1245463"/>
              <a:ext cx="402600" cy="0"/>
            </a:xfrm>
            <a:prstGeom prst="straightConnector1">
              <a:avLst/>
            </a:prstGeom>
            <a:noFill/>
            <a:ln w="28575" cap="flat" cmpd="sng">
              <a:solidFill>
                <a:schemeClr val="dk2"/>
              </a:solidFill>
              <a:prstDash val="dashDot"/>
              <a:round/>
              <a:headEnd type="none" w="med" len="med"/>
              <a:tailEnd type="none" w="med" len="med"/>
            </a:ln>
          </p:spPr>
        </p:cxnSp>
        <p:cxnSp>
          <p:nvCxnSpPr>
            <p:cNvPr id="103" name="Google Shape;103;p9"/>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lumns">
  <p:cSld name="CUSTOM">
    <p:spTree>
      <p:nvGrpSpPr>
        <p:cNvPr id="1" name="Shape 146"/>
        <p:cNvGrpSpPr/>
        <p:nvPr/>
      </p:nvGrpSpPr>
      <p:grpSpPr>
        <a:xfrm>
          <a:off x="0" y="0"/>
          <a:ext cx="0" cy="0"/>
          <a:chOff x="0" y="0"/>
          <a:chExt cx="0" cy="0"/>
        </a:xfrm>
      </p:grpSpPr>
      <p:grpSp>
        <p:nvGrpSpPr>
          <p:cNvPr id="147" name="Google Shape;147;p14"/>
          <p:cNvGrpSpPr/>
          <p:nvPr/>
        </p:nvGrpSpPr>
        <p:grpSpPr>
          <a:xfrm>
            <a:off x="-1657003" y="-1695494"/>
            <a:ext cx="2577458" cy="2577422"/>
            <a:chOff x="-7814572" y="-1550132"/>
            <a:chExt cx="2705425" cy="2705387"/>
          </a:xfrm>
        </p:grpSpPr>
        <p:sp>
          <p:nvSpPr>
            <p:cNvPr id="148" name="Google Shape;148;p14"/>
            <p:cNvSpPr/>
            <p:nvPr/>
          </p:nvSpPr>
          <p:spPr>
            <a:xfrm>
              <a:off x="-7364810" y="-1100372"/>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7814572" y="-1550132"/>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6889924" y="-625524"/>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4"/>
          <p:cNvGrpSpPr/>
          <p:nvPr/>
        </p:nvGrpSpPr>
        <p:grpSpPr>
          <a:xfrm>
            <a:off x="8439143" y="1624097"/>
            <a:ext cx="2577458" cy="2577422"/>
            <a:chOff x="-7814572" y="-1550132"/>
            <a:chExt cx="2705425" cy="2705387"/>
          </a:xfrm>
        </p:grpSpPr>
        <p:sp>
          <p:nvSpPr>
            <p:cNvPr id="152" name="Google Shape;152;p14"/>
            <p:cNvSpPr/>
            <p:nvPr/>
          </p:nvSpPr>
          <p:spPr>
            <a:xfrm>
              <a:off x="-7364810" y="-1100372"/>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7814572" y="-1550132"/>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6889924" y="-625524"/>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4"/>
          <p:cNvSpPr txBox="1">
            <a:spLocks noGrp="1"/>
          </p:cNvSpPr>
          <p:nvPr>
            <p:ph type="subTitle" idx="1"/>
          </p:nvPr>
        </p:nvSpPr>
        <p:spPr>
          <a:xfrm flipH="1">
            <a:off x="3527410" y="3981392"/>
            <a:ext cx="209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14"/>
          <p:cNvSpPr txBox="1">
            <a:spLocks noGrp="1"/>
          </p:cNvSpPr>
          <p:nvPr>
            <p:ph type="subTitle" idx="2"/>
          </p:nvPr>
        </p:nvSpPr>
        <p:spPr>
          <a:xfrm flipH="1">
            <a:off x="6048625" y="3981375"/>
            <a:ext cx="209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4"/>
          <p:cNvSpPr txBox="1">
            <a:spLocks noGrp="1"/>
          </p:cNvSpPr>
          <p:nvPr>
            <p:ph type="subTitle" idx="3"/>
          </p:nvPr>
        </p:nvSpPr>
        <p:spPr>
          <a:xfrm flipH="1">
            <a:off x="1006169" y="3981392"/>
            <a:ext cx="209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4"/>
          <p:cNvSpPr txBox="1">
            <a:spLocks noGrp="1"/>
          </p:cNvSpPr>
          <p:nvPr>
            <p:ph type="title"/>
          </p:nvPr>
        </p:nvSpPr>
        <p:spPr>
          <a:xfrm>
            <a:off x="612650" y="497484"/>
            <a:ext cx="791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9" name="Google Shape;159;p14"/>
          <p:cNvSpPr txBox="1">
            <a:spLocks noGrp="1"/>
          </p:cNvSpPr>
          <p:nvPr>
            <p:ph type="subTitle" idx="4"/>
          </p:nvPr>
        </p:nvSpPr>
        <p:spPr>
          <a:xfrm flipH="1">
            <a:off x="1219625" y="3526747"/>
            <a:ext cx="1659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Lexend Deca"/>
              <a:buNone/>
              <a:defRPr sz="2500"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Font typeface="Lexend Deca"/>
              <a:buNone/>
              <a:defRPr>
                <a:latin typeface="Lexend Deca"/>
                <a:ea typeface="Lexend Deca"/>
                <a:cs typeface="Lexend Deca"/>
                <a:sym typeface="Lexend Deca"/>
              </a:defRPr>
            </a:lvl2pPr>
            <a:lvl3pPr lvl="2" algn="ctr" rtl="0">
              <a:lnSpc>
                <a:spcPct val="100000"/>
              </a:lnSpc>
              <a:spcBef>
                <a:spcPts val="0"/>
              </a:spcBef>
              <a:spcAft>
                <a:spcPts val="0"/>
              </a:spcAft>
              <a:buSzPts val="1400"/>
              <a:buFont typeface="Lexend Deca"/>
              <a:buNone/>
              <a:defRPr>
                <a:latin typeface="Lexend Deca"/>
                <a:ea typeface="Lexend Deca"/>
                <a:cs typeface="Lexend Deca"/>
                <a:sym typeface="Lexend Deca"/>
              </a:defRPr>
            </a:lvl3pPr>
            <a:lvl4pPr lvl="3" algn="ctr" rtl="0">
              <a:lnSpc>
                <a:spcPct val="100000"/>
              </a:lnSpc>
              <a:spcBef>
                <a:spcPts val="0"/>
              </a:spcBef>
              <a:spcAft>
                <a:spcPts val="0"/>
              </a:spcAft>
              <a:buSzPts val="1400"/>
              <a:buFont typeface="Lexend Deca"/>
              <a:buNone/>
              <a:defRPr>
                <a:latin typeface="Lexend Deca"/>
                <a:ea typeface="Lexend Deca"/>
                <a:cs typeface="Lexend Deca"/>
                <a:sym typeface="Lexend Deca"/>
              </a:defRPr>
            </a:lvl4pPr>
            <a:lvl5pPr lvl="4" algn="ctr" rtl="0">
              <a:lnSpc>
                <a:spcPct val="100000"/>
              </a:lnSpc>
              <a:spcBef>
                <a:spcPts val="0"/>
              </a:spcBef>
              <a:spcAft>
                <a:spcPts val="0"/>
              </a:spcAft>
              <a:buSzPts val="1400"/>
              <a:buFont typeface="Lexend Deca"/>
              <a:buNone/>
              <a:defRPr>
                <a:latin typeface="Lexend Deca"/>
                <a:ea typeface="Lexend Deca"/>
                <a:cs typeface="Lexend Deca"/>
                <a:sym typeface="Lexend Deca"/>
              </a:defRPr>
            </a:lvl5pPr>
            <a:lvl6pPr lvl="5" algn="ctr" rtl="0">
              <a:lnSpc>
                <a:spcPct val="100000"/>
              </a:lnSpc>
              <a:spcBef>
                <a:spcPts val="0"/>
              </a:spcBef>
              <a:spcAft>
                <a:spcPts val="0"/>
              </a:spcAft>
              <a:buSzPts val="1400"/>
              <a:buFont typeface="Lexend Deca"/>
              <a:buNone/>
              <a:defRPr>
                <a:latin typeface="Lexend Deca"/>
                <a:ea typeface="Lexend Deca"/>
                <a:cs typeface="Lexend Deca"/>
                <a:sym typeface="Lexend Deca"/>
              </a:defRPr>
            </a:lvl6pPr>
            <a:lvl7pPr lvl="6" algn="ctr" rtl="0">
              <a:lnSpc>
                <a:spcPct val="100000"/>
              </a:lnSpc>
              <a:spcBef>
                <a:spcPts val="0"/>
              </a:spcBef>
              <a:spcAft>
                <a:spcPts val="0"/>
              </a:spcAft>
              <a:buSzPts val="1400"/>
              <a:buFont typeface="Lexend Deca"/>
              <a:buNone/>
              <a:defRPr>
                <a:latin typeface="Lexend Deca"/>
                <a:ea typeface="Lexend Deca"/>
                <a:cs typeface="Lexend Deca"/>
                <a:sym typeface="Lexend Deca"/>
              </a:defRPr>
            </a:lvl7pPr>
            <a:lvl8pPr lvl="7" algn="ctr" rtl="0">
              <a:lnSpc>
                <a:spcPct val="100000"/>
              </a:lnSpc>
              <a:spcBef>
                <a:spcPts val="0"/>
              </a:spcBef>
              <a:spcAft>
                <a:spcPts val="0"/>
              </a:spcAft>
              <a:buSzPts val="1400"/>
              <a:buFont typeface="Lexend Deca"/>
              <a:buNone/>
              <a:defRPr>
                <a:latin typeface="Lexend Deca"/>
                <a:ea typeface="Lexend Deca"/>
                <a:cs typeface="Lexend Deca"/>
                <a:sym typeface="Lexend Deca"/>
              </a:defRPr>
            </a:lvl8pPr>
            <a:lvl9pPr lvl="8" algn="ctr" rtl="0">
              <a:lnSpc>
                <a:spcPct val="100000"/>
              </a:lnSpc>
              <a:spcBef>
                <a:spcPts val="0"/>
              </a:spcBef>
              <a:spcAft>
                <a:spcPts val="0"/>
              </a:spcAft>
              <a:buSzPts val="1400"/>
              <a:buFont typeface="Lexend Deca"/>
              <a:buNone/>
              <a:defRPr>
                <a:latin typeface="Lexend Deca"/>
                <a:ea typeface="Lexend Deca"/>
                <a:cs typeface="Lexend Deca"/>
                <a:sym typeface="Lexend Deca"/>
              </a:defRPr>
            </a:lvl9pPr>
          </a:lstStyle>
          <a:p>
            <a:endParaRPr/>
          </a:p>
        </p:txBody>
      </p:sp>
      <p:sp>
        <p:nvSpPr>
          <p:cNvPr id="160" name="Google Shape;160;p14"/>
          <p:cNvSpPr txBox="1">
            <a:spLocks noGrp="1"/>
          </p:cNvSpPr>
          <p:nvPr>
            <p:ph type="subTitle" idx="5"/>
          </p:nvPr>
        </p:nvSpPr>
        <p:spPr>
          <a:xfrm flipH="1">
            <a:off x="6268250" y="3526750"/>
            <a:ext cx="1659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Lexend Deca"/>
              <a:buNone/>
              <a:defRPr sz="2500"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Font typeface="Lexend Deca"/>
              <a:buNone/>
              <a:defRPr>
                <a:latin typeface="Lexend Deca"/>
                <a:ea typeface="Lexend Deca"/>
                <a:cs typeface="Lexend Deca"/>
                <a:sym typeface="Lexend Deca"/>
              </a:defRPr>
            </a:lvl2pPr>
            <a:lvl3pPr lvl="2" algn="ctr" rtl="0">
              <a:lnSpc>
                <a:spcPct val="100000"/>
              </a:lnSpc>
              <a:spcBef>
                <a:spcPts val="0"/>
              </a:spcBef>
              <a:spcAft>
                <a:spcPts val="0"/>
              </a:spcAft>
              <a:buSzPts val="1400"/>
              <a:buFont typeface="Lexend Deca"/>
              <a:buNone/>
              <a:defRPr>
                <a:latin typeface="Lexend Deca"/>
                <a:ea typeface="Lexend Deca"/>
                <a:cs typeface="Lexend Deca"/>
                <a:sym typeface="Lexend Deca"/>
              </a:defRPr>
            </a:lvl3pPr>
            <a:lvl4pPr lvl="3" algn="ctr" rtl="0">
              <a:lnSpc>
                <a:spcPct val="100000"/>
              </a:lnSpc>
              <a:spcBef>
                <a:spcPts val="0"/>
              </a:spcBef>
              <a:spcAft>
                <a:spcPts val="0"/>
              </a:spcAft>
              <a:buSzPts val="1400"/>
              <a:buFont typeface="Lexend Deca"/>
              <a:buNone/>
              <a:defRPr>
                <a:latin typeface="Lexend Deca"/>
                <a:ea typeface="Lexend Deca"/>
                <a:cs typeface="Lexend Deca"/>
                <a:sym typeface="Lexend Deca"/>
              </a:defRPr>
            </a:lvl4pPr>
            <a:lvl5pPr lvl="4" algn="ctr" rtl="0">
              <a:lnSpc>
                <a:spcPct val="100000"/>
              </a:lnSpc>
              <a:spcBef>
                <a:spcPts val="0"/>
              </a:spcBef>
              <a:spcAft>
                <a:spcPts val="0"/>
              </a:spcAft>
              <a:buSzPts val="1400"/>
              <a:buFont typeface="Lexend Deca"/>
              <a:buNone/>
              <a:defRPr>
                <a:latin typeface="Lexend Deca"/>
                <a:ea typeface="Lexend Deca"/>
                <a:cs typeface="Lexend Deca"/>
                <a:sym typeface="Lexend Deca"/>
              </a:defRPr>
            </a:lvl5pPr>
            <a:lvl6pPr lvl="5" algn="ctr" rtl="0">
              <a:lnSpc>
                <a:spcPct val="100000"/>
              </a:lnSpc>
              <a:spcBef>
                <a:spcPts val="0"/>
              </a:spcBef>
              <a:spcAft>
                <a:spcPts val="0"/>
              </a:spcAft>
              <a:buSzPts val="1400"/>
              <a:buFont typeface="Lexend Deca"/>
              <a:buNone/>
              <a:defRPr>
                <a:latin typeface="Lexend Deca"/>
                <a:ea typeface="Lexend Deca"/>
                <a:cs typeface="Lexend Deca"/>
                <a:sym typeface="Lexend Deca"/>
              </a:defRPr>
            </a:lvl6pPr>
            <a:lvl7pPr lvl="6" algn="ctr" rtl="0">
              <a:lnSpc>
                <a:spcPct val="100000"/>
              </a:lnSpc>
              <a:spcBef>
                <a:spcPts val="0"/>
              </a:spcBef>
              <a:spcAft>
                <a:spcPts val="0"/>
              </a:spcAft>
              <a:buSzPts val="1400"/>
              <a:buFont typeface="Lexend Deca"/>
              <a:buNone/>
              <a:defRPr>
                <a:latin typeface="Lexend Deca"/>
                <a:ea typeface="Lexend Deca"/>
                <a:cs typeface="Lexend Deca"/>
                <a:sym typeface="Lexend Deca"/>
              </a:defRPr>
            </a:lvl7pPr>
            <a:lvl8pPr lvl="7" algn="ctr" rtl="0">
              <a:lnSpc>
                <a:spcPct val="100000"/>
              </a:lnSpc>
              <a:spcBef>
                <a:spcPts val="0"/>
              </a:spcBef>
              <a:spcAft>
                <a:spcPts val="0"/>
              </a:spcAft>
              <a:buSzPts val="1400"/>
              <a:buFont typeface="Lexend Deca"/>
              <a:buNone/>
              <a:defRPr>
                <a:latin typeface="Lexend Deca"/>
                <a:ea typeface="Lexend Deca"/>
                <a:cs typeface="Lexend Deca"/>
                <a:sym typeface="Lexend Deca"/>
              </a:defRPr>
            </a:lvl8pPr>
            <a:lvl9pPr lvl="8" algn="ctr" rtl="0">
              <a:lnSpc>
                <a:spcPct val="100000"/>
              </a:lnSpc>
              <a:spcBef>
                <a:spcPts val="0"/>
              </a:spcBef>
              <a:spcAft>
                <a:spcPts val="0"/>
              </a:spcAft>
              <a:buSzPts val="1400"/>
              <a:buFont typeface="Lexend Deca"/>
              <a:buNone/>
              <a:defRPr>
                <a:latin typeface="Lexend Deca"/>
                <a:ea typeface="Lexend Deca"/>
                <a:cs typeface="Lexend Deca"/>
                <a:sym typeface="Lexend Deca"/>
              </a:defRPr>
            </a:lvl9pPr>
          </a:lstStyle>
          <a:p>
            <a:endParaRPr/>
          </a:p>
        </p:txBody>
      </p:sp>
      <p:sp>
        <p:nvSpPr>
          <p:cNvPr id="161" name="Google Shape;161;p14"/>
          <p:cNvSpPr txBox="1">
            <a:spLocks noGrp="1"/>
          </p:cNvSpPr>
          <p:nvPr>
            <p:ph type="subTitle" idx="6"/>
          </p:nvPr>
        </p:nvSpPr>
        <p:spPr>
          <a:xfrm flipH="1">
            <a:off x="3742842" y="3526747"/>
            <a:ext cx="1659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Lexend Deca"/>
              <a:buNone/>
              <a:defRPr sz="2500"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Font typeface="Lexend Deca"/>
              <a:buNone/>
              <a:defRPr>
                <a:latin typeface="Lexend Deca"/>
                <a:ea typeface="Lexend Deca"/>
                <a:cs typeface="Lexend Deca"/>
                <a:sym typeface="Lexend Deca"/>
              </a:defRPr>
            </a:lvl2pPr>
            <a:lvl3pPr lvl="2" algn="ctr" rtl="0">
              <a:lnSpc>
                <a:spcPct val="100000"/>
              </a:lnSpc>
              <a:spcBef>
                <a:spcPts val="0"/>
              </a:spcBef>
              <a:spcAft>
                <a:spcPts val="0"/>
              </a:spcAft>
              <a:buSzPts val="1400"/>
              <a:buFont typeface="Lexend Deca"/>
              <a:buNone/>
              <a:defRPr>
                <a:latin typeface="Lexend Deca"/>
                <a:ea typeface="Lexend Deca"/>
                <a:cs typeface="Lexend Deca"/>
                <a:sym typeface="Lexend Deca"/>
              </a:defRPr>
            </a:lvl3pPr>
            <a:lvl4pPr lvl="3" algn="ctr" rtl="0">
              <a:lnSpc>
                <a:spcPct val="100000"/>
              </a:lnSpc>
              <a:spcBef>
                <a:spcPts val="0"/>
              </a:spcBef>
              <a:spcAft>
                <a:spcPts val="0"/>
              </a:spcAft>
              <a:buSzPts val="1400"/>
              <a:buFont typeface="Lexend Deca"/>
              <a:buNone/>
              <a:defRPr>
                <a:latin typeface="Lexend Deca"/>
                <a:ea typeface="Lexend Deca"/>
                <a:cs typeface="Lexend Deca"/>
                <a:sym typeface="Lexend Deca"/>
              </a:defRPr>
            </a:lvl4pPr>
            <a:lvl5pPr lvl="4" algn="ctr" rtl="0">
              <a:lnSpc>
                <a:spcPct val="100000"/>
              </a:lnSpc>
              <a:spcBef>
                <a:spcPts val="0"/>
              </a:spcBef>
              <a:spcAft>
                <a:spcPts val="0"/>
              </a:spcAft>
              <a:buSzPts val="1400"/>
              <a:buFont typeface="Lexend Deca"/>
              <a:buNone/>
              <a:defRPr>
                <a:latin typeface="Lexend Deca"/>
                <a:ea typeface="Lexend Deca"/>
                <a:cs typeface="Lexend Deca"/>
                <a:sym typeface="Lexend Deca"/>
              </a:defRPr>
            </a:lvl5pPr>
            <a:lvl6pPr lvl="5" algn="ctr" rtl="0">
              <a:lnSpc>
                <a:spcPct val="100000"/>
              </a:lnSpc>
              <a:spcBef>
                <a:spcPts val="0"/>
              </a:spcBef>
              <a:spcAft>
                <a:spcPts val="0"/>
              </a:spcAft>
              <a:buSzPts val="1400"/>
              <a:buFont typeface="Lexend Deca"/>
              <a:buNone/>
              <a:defRPr>
                <a:latin typeface="Lexend Deca"/>
                <a:ea typeface="Lexend Deca"/>
                <a:cs typeface="Lexend Deca"/>
                <a:sym typeface="Lexend Deca"/>
              </a:defRPr>
            </a:lvl6pPr>
            <a:lvl7pPr lvl="6" algn="ctr" rtl="0">
              <a:lnSpc>
                <a:spcPct val="100000"/>
              </a:lnSpc>
              <a:spcBef>
                <a:spcPts val="0"/>
              </a:spcBef>
              <a:spcAft>
                <a:spcPts val="0"/>
              </a:spcAft>
              <a:buSzPts val="1400"/>
              <a:buFont typeface="Lexend Deca"/>
              <a:buNone/>
              <a:defRPr>
                <a:latin typeface="Lexend Deca"/>
                <a:ea typeface="Lexend Deca"/>
                <a:cs typeface="Lexend Deca"/>
                <a:sym typeface="Lexend Deca"/>
              </a:defRPr>
            </a:lvl7pPr>
            <a:lvl8pPr lvl="7" algn="ctr" rtl="0">
              <a:lnSpc>
                <a:spcPct val="100000"/>
              </a:lnSpc>
              <a:spcBef>
                <a:spcPts val="0"/>
              </a:spcBef>
              <a:spcAft>
                <a:spcPts val="0"/>
              </a:spcAft>
              <a:buSzPts val="1400"/>
              <a:buFont typeface="Lexend Deca"/>
              <a:buNone/>
              <a:defRPr>
                <a:latin typeface="Lexend Deca"/>
                <a:ea typeface="Lexend Deca"/>
                <a:cs typeface="Lexend Deca"/>
                <a:sym typeface="Lexend Deca"/>
              </a:defRPr>
            </a:lvl8pPr>
            <a:lvl9pPr lvl="8" algn="ctr" rtl="0">
              <a:lnSpc>
                <a:spcPct val="100000"/>
              </a:lnSpc>
              <a:spcBef>
                <a:spcPts val="0"/>
              </a:spcBef>
              <a:spcAft>
                <a:spcPts val="0"/>
              </a:spcAft>
              <a:buSzPts val="1400"/>
              <a:buFont typeface="Lexend Deca"/>
              <a:buNone/>
              <a:defRPr>
                <a:latin typeface="Lexend Deca"/>
                <a:ea typeface="Lexend Deca"/>
                <a:cs typeface="Lexend Deca"/>
                <a:sym typeface="Lexend Deca"/>
              </a:defRPr>
            </a:lvl9pPr>
          </a:lstStyle>
          <a:p>
            <a:endParaRPr/>
          </a:p>
        </p:txBody>
      </p:sp>
      <p:cxnSp>
        <p:nvCxnSpPr>
          <p:cNvPr id="162" name="Google Shape;162;p14"/>
          <p:cNvCxnSpPr/>
          <p:nvPr/>
        </p:nvCxnSpPr>
        <p:spPr>
          <a:xfrm>
            <a:off x="2218100" y="1245475"/>
            <a:ext cx="2183700" cy="0"/>
          </a:xfrm>
          <a:prstGeom prst="straightConnector1">
            <a:avLst/>
          </a:prstGeom>
          <a:noFill/>
          <a:ln w="28575" cap="flat" cmpd="sng">
            <a:solidFill>
              <a:schemeClr val="dk2"/>
            </a:solidFill>
            <a:prstDash val="solid"/>
            <a:round/>
            <a:headEnd type="none" w="med" len="med"/>
            <a:tailEnd type="none" w="med" len="med"/>
          </a:ln>
        </p:spPr>
      </p:cxnSp>
      <p:cxnSp>
        <p:nvCxnSpPr>
          <p:cNvPr id="163" name="Google Shape;163;p14"/>
          <p:cNvCxnSpPr/>
          <p:nvPr/>
        </p:nvCxnSpPr>
        <p:spPr>
          <a:xfrm>
            <a:off x="4721175" y="1245475"/>
            <a:ext cx="2200800" cy="0"/>
          </a:xfrm>
          <a:prstGeom prst="straightConnector1">
            <a:avLst/>
          </a:prstGeom>
          <a:noFill/>
          <a:ln w="28575" cap="flat" cmpd="sng">
            <a:solidFill>
              <a:schemeClr val="dk2"/>
            </a:solidFill>
            <a:prstDash val="solid"/>
            <a:round/>
            <a:headEnd type="none" w="med" len="med"/>
            <a:tailEnd type="none" w="med" len="med"/>
          </a:ln>
        </p:spPr>
      </p:cxnSp>
      <p:cxnSp>
        <p:nvCxnSpPr>
          <p:cNvPr id="164" name="Google Shape;164;p14"/>
          <p:cNvCxnSpPr/>
          <p:nvPr/>
        </p:nvCxnSpPr>
        <p:spPr>
          <a:xfrm>
            <a:off x="4360288" y="1245463"/>
            <a:ext cx="402600" cy="0"/>
          </a:xfrm>
          <a:prstGeom prst="straightConnector1">
            <a:avLst/>
          </a:prstGeom>
          <a:noFill/>
          <a:ln w="28575" cap="flat" cmpd="sng">
            <a:solidFill>
              <a:schemeClr val="dk2"/>
            </a:solidFill>
            <a:prstDash val="dashDot"/>
            <a:round/>
            <a:headEnd type="none" w="med" len="med"/>
            <a:tailEnd type="none" w="med" len="med"/>
          </a:ln>
        </p:spPr>
      </p:cxnSp>
      <p:grpSp>
        <p:nvGrpSpPr>
          <p:cNvPr id="165" name="Google Shape;165;p14"/>
          <p:cNvGrpSpPr/>
          <p:nvPr/>
        </p:nvGrpSpPr>
        <p:grpSpPr>
          <a:xfrm>
            <a:off x="692800" y="1245463"/>
            <a:ext cx="7761775" cy="13"/>
            <a:chOff x="692800" y="1245463"/>
            <a:chExt cx="7761775" cy="13"/>
          </a:xfrm>
        </p:grpSpPr>
        <p:cxnSp>
          <p:nvCxnSpPr>
            <p:cNvPr id="166" name="Google Shape;166;p14"/>
            <p:cNvCxnSpPr/>
            <p:nvPr/>
          </p:nvCxnSpPr>
          <p:spPr>
            <a:xfrm>
              <a:off x="692800" y="1245475"/>
              <a:ext cx="1209300" cy="0"/>
            </a:xfrm>
            <a:prstGeom prst="straightConnector1">
              <a:avLst/>
            </a:prstGeom>
            <a:noFill/>
            <a:ln w="28575" cap="flat" cmpd="sng">
              <a:solidFill>
                <a:schemeClr val="dk2"/>
              </a:solidFill>
              <a:prstDash val="solid"/>
              <a:round/>
              <a:headEnd type="none" w="med" len="med"/>
              <a:tailEnd type="none" w="med" len="med"/>
            </a:ln>
          </p:spPr>
        </p:cxnSp>
        <p:cxnSp>
          <p:nvCxnSpPr>
            <p:cNvPr id="167" name="Google Shape;167;p14"/>
            <p:cNvCxnSpPr/>
            <p:nvPr/>
          </p:nvCxnSpPr>
          <p:spPr>
            <a:xfrm>
              <a:off x="6882855" y="1245463"/>
              <a:ext cx="402600" cy="0"/>
            </a:xfrm>
            <a:prstGeom prst="straightConnector1">
              <a:avLst/>
            </a:prstGeom>
            <a:noFill/>
            <a:ln w="28575" cap="flat" cmpd="sng">
              <a:solidFill>
                <a:schemeClr val="dk2"/>
              </a:solidFill>
              <a:prstDash val="dashDot"/>
              <a:round/>
              <a:headEnd type="none" w="med" len="med"/>
              <a:tailEnd type="none" w="med" len="med"/>
            </a:ln>
          </p:spPr>
        </p:cxnSp>
        <p:cxnSp>
          <p:nvCxnSpPr>
            <p:cNvPr id="168" name="Google Shape;168;p14"/>
            <p:cNvCxnSpPr/>
            <p:nvPr/>
          </p:nvCxnSpPr>
          <p:spPr>
            <a:xfrm>
              <a:off x="7279175" y="1245475"/>
              <a:ext cx="1175400" cy="0"/>
            </a:xfrm>
            <a:prstGeom prst="straightConnector1">
              <a:avLst/>
            </a:prstGeom>
            <a:noFill/>
            <a:ln w="28575" cap="flat" cmpd="sng">
              <a:solidFill>
                <a:schemeClr val="dk2"/>
              </a:solidFill>
              <a:prstDash val="solid"/>
              <a:round/>
              <a:headEnd type="none" w="med" len="med"/>
              <a:tailEnd type="none" w="med" len="med"/>
            </a:ln>
          </p:spPr>
        </p:cxnSp>
      </p:grpSp>
      <p:cxnSp>
        <p:nvCxnSpPr>
          <p:cNvPr id="169" name="Google Shape;169;p14"/>
          <p:cNvCxnSpPr/>
          <p:nvPr/>
        </p:nvCxnSpPr>
        <p:spPr>
          <a:xfrm>
            <a:off x="1830363" y="1245463"/>
            <a:ext cx="402600" cy="0"/>
          </a:xfrm>
          <a:prstGeom prst="straightConnector1">
            <a:avLst/>
          </a:prstGeom>
          <a:noFill/>
          <a:ln w="28575" cap="flat" cmpd="sng">
            <a:solidFill>
              <a:schemeClr val="dk2"/>
            </a:solidFill>
            <a:prstDash val="dashDot"/>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70"/>
        <p:cNvGrpSpPr/>
        <p:nvPr/>
      </p:nvGrpSpPr>
      <p:grpSpPr>
        <a:xfrm>
          <a:off x="0" y="0"/>
          <a:ext cx="0" cy="0"/>
          <a:chOff x="0" y="0"/>
          <a:chExt cx="0" cy="0"/>
        </a:xfrm>
      </p:grpSpPr>
      <p:grpSp>
        <p:nvGrpSpPr>
          <p:cNvPr id="171" name="Google Shape;171;p15"/>
          <p:cNvGrpSpPr/>
          <p:nvPr/>
        </p:nvGrpSpPr>
        <p:grpSpPr>
          <a:xfrm>
            <a:off x="-5197473" y="-542979"/>
            <a:ext cx="6237716" cy="6237692"/>
            <a:chOff x="-521151" y="-2521376"/>
            <a:chExt cx="10185689" cy="10185650"/>
          </a:xfrm>
        </p:grpSpPr>
        <p:sp>
          <p:nvSpPr>
            <p:cNvPr id="172" name="Google Shape;172;p15"/>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521151" y="-2521376"/>
              <a:ext cx="10185689" cy="1018565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5"/>
          <p:cNvGrpSpPr/>
          <p:nvPr/>
        </p:nvGrpSpPr>
        <p:grpSpPr>
          <a:xfrm>
            <a:off x="8103519" y="-542979"/>
            <a:ext cx="6237716" cy="6237692"/>
            <a:chOff x="-521151" y="-2521376"/>
            <a:chExt cx="10185689" cy="10185650"/>
          </a:xfrm>
        </p:grpSpPr>
        <p:sp>
          <p:nvSpPr>
            <p:cNvPr id="180" name="Google Shape;180;p15"/>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521151" y="-2521376"/>
              <a:ext cx="10185689" cy="1018565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15"/>
          <p:cNvSpPr txBox="1">
            <a:spLocks noGrp="1"/>
          </p:cNvSpPr>
          <p:nvPr>
            <p:ph type="subTitle" idx="1"/>
          </p:nvPr>
        </p:nvSpPr>
        <p:spPr>
          <a:xfrm>
            <a:off x="2094221" y="4016571"/>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8" name="Google Shape;188;p15"/>
          <p:cNvSpPr txBox="1">
            <a:spLocks noGrp="1"/>
          </p:cNvSpPr>
          <p:nvPr>
            <p:ph type="subTitle" idx="2"/>
          </p:nvPr>
        </p:nvSpPr>
        <p:spPr>
          <a:xfrm>
            <a:off x="4678796" y="4016571"/>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9" name="Google Shape;189;p15"/>
          <p:cNvSpPr txBox="1">
            <a:spLocks noGrp="1"/>
          </p:cNvSpPr>
          <p:nvPr>
            <p:ph type="title" hasCustomPrompt="1"/>
          </p:nvPr>
        </p:nvSpPr>
        <p:spPr>
          <a:xfrm>
            <a:off x="2514684" y="1440746"/>
            <a:ext cx="15498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15"/>
          <p:cNvSpPr txBox="1">
            <a:spLocks noGrp="1"/>
          </p:cNvSpPr>
          <p:nvPr>
            <p:ph type="title" idx="3" hasCustomPrompt="1"/>
          </p:nvPr>
        </p:nvSpPr>
        <p:spPr>
          <a:xfrm>
            <a:off x="5085735" y="1439996"/>
            <a:ext cx="1549800" cy="64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1" name="Google Shape;191;p15"/>
          <p:cNvSpPr txBox="1">
            <a:spLocks noGrp="1"/>
          </p:cNvSpPr>
          <p:nvPr>
            <p:ph type="title" idx="4" hasCustomPrompt="1"/>
          </p:nvPr>
        </p:nvSpPr>
        <p:spPr>
          <a:xfrm>
            <a:off x="2514684" y="3140765"/>
            <a:ext cx="1549800" cy="64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2" name="Google Shape;192;p15"/>
          <p:cNvSpPr txBox="1">
            <a:spLocks noGrp="1"/>
          </p:cNvSpPr>
          <p:nvPr>
            <p:ph type="title" idx="5" hasCustomPrompt="1"/>
          </p:nvPr>
        </p:nvSpPr>
        <p:spPr>
          <a:xfrm>
            <a:off x="5085735" y="3140765"/>
            <a:ext cx="1549800" cy="64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3" name="Google Shape;193;p15"/>
          <p:cNvSpPr txBox="1">
            <a:spLocks noGrp="1"/>
          </p:cNvSpPr>
          <p:nvPr>
            <p:ph type="subTitle" idx="6"/>
          </p:nvPr>
        </p:nvSpPr>
        <p:spPr>
          <a:xfrm>
            <a:off x="2144484" y="1986945"/>
            <a:ext cx="2290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latin typeface="Lexend Deca"/>
                <a:ea typeface="Lexend Deca"/>
                <a:cs typeface="Lexend Deca"/>
                <a:sym typeface="Lexend Deca"/>
              </a:defRPr>
            </a:lvl1pPr>
            <a:lvl2pPr lvl="1" algn="ctr" rtl="0">
              <a:lnSpc>
                <a:spcPct val="100000"/>
              </a:lnSpc>
              <a:spcBef>
                <a:spcPts val="0"/>
              </a:spcBef>
              <a:spcAft>
                <a:spcPts val="0"/>
              </a:spcAft>
              <a:buNone/>
              <a:defRPr sz="1800" b="1">
                <a:latin typeface="Lexend Deca"/>
                <a:ea typeface="Lexend Deca"/>
                <a:cs typeface="Lexend Deca"/>
                <a:sym typeface="Lexend Deca"/>
              </a:defRPr>
            </a:lvl2pPr>
            <a:lvl3pPr lvl="2" algn="ctr" rtl="0">
              <a:lnSpc>
                <a:spcPct val="100000"/>
              </a:lnSpc>
              <a:spcBef>
                <a:spcPts val="0"/>
              </a:spcBef>
              <a:spcAft>
                <a:spcPts val="0"/>
              </a:spcAft>
              <a:buNone/>
              <a:defRPr sz="1800" b="1">
                <a:latin typeface="Lexend Deca"/>
                <a:ea typeface="Lexend Deca"/>
                <a:cs typeface="Lexend Deca"/>
                <a:sym typeface="Lexend Deca"/>
              </a:defRPr>
            </a:lvl3pPr>
            <a:lvl4pPr lvl="3" algn="ctr" rtl="0">
              <a:lnSpc>
                <a:spcPct val="100000"/>
              </a:lnSpc>
              <a:spcBef>
                <a:spcPts val="0"/>
              </a:spcBef>
              <a:spcAft>
                <a:spcPts val="0"/>
              </a:spcAft>
              <a:buNone/>
              <a:defRPr sz="1800" b="1">
                <a:latin typeface="Lexend Deca"/>
                <a:ea typeface="Lexend Deca"/>
                <a:cs typeface="Lexend Deca"/>
                <a:sym typeface="Lexend Deca"/>
              </a:defRPr>
            </a:lvl4pPr>
            <a:lvl5pPr lvl="4" algn="ctr" rtl="0">
              <a:lnSpc>
                <a:spcPct val="100000"/>
              </a:lnSpc>
              <a:spcBef>
                <a:spcPts val="0"/>
              </a:spcBef>
              <a:spcAft>
                <a:spcPts val="0"/>
              </a:spcAft>
              <a:buNone/>
              <a:defRPr sz="1800" b="1">
                <a:latin typeface="Lexend Deca"/>
                <a:ea typeface="Lexend Deca"/>
                <a:cs typeface="Lexend Deca"/>
                <a:sym typeface="Lexend Deca"/>
              </a:defRPr>
            </a:lvl5pPr>
            <a:lvl6pPr lvl="5" algn="ctr" rtl="0">
              <a:lnSpc>
                <a:spcPct val="100000"/>
              </a:lnSpc>
              <a:spcBef>
                <a:spcPts val="0"/>
              </a:spcBef>
              <a:spcAft>
                <a:spcPts val="0"/>
              </a:spcAft>
              <a:buNone/>
              <a:defRPr sz="1800" b="1">
                <a:latin typeface="Lexend Deca"/>
                <a:ea typeface="Lexend Deca"/>
                <a:cs typeface="Lexend Deca"/>
                <a:sym typeface="Lexend Deca"/>
              </a:defRPr>
            </a:lvl6pPr>
            <a:lvl7pPr lvl="6" algn="ctr" rtl="0">
              <a:lnSpc>
                <a:spcPct val="100000"/>
              </a:lnSpc>
              <a:spcBef>
                <a:spcPts val="0"/>
              </a:spcBef>
              <a:spcAft>
                <a:spcPts val="0"/>
              </a:spcAft>
              <a:buNone/>
              <a:defRPr sz="1800" b="1">
                <a:latin typeface="Lexend Deca"/>
                <a:ea typeface="Lexend Deca"/>
                <a:cs typeface="Lexend Deca"/>
                <a:sym typeface="Lexend Deca"/>
              </a:defRPr>
            </a:lvl7pPr>
            <a:lvl8pPr lvl="7" algn="ctr" rtl="0">
              <a:lnSpc>
                <a:spcPct val="100000"/>
              </a:lnSpc>
              <a:spcBef>
                <a:spcPts val="0"/>
              </a:spcBef>
              <a:spcAft>
                <a:spcPts val="0"/>
              </a:spcAft>
              <a:buNone/>
              <a:defRPr sz="1800" b="1">
                <a:latin typeface="Lexend Deca"/>
                <a:ea typeface="Lexend Deca"/>
                <a:cs typeface="Lexend Deca"/>
                <a:sym typeface="Lexend Deca"/>
              </a:defRPr>
            </a:lvl8pPr>
            <a:lvl9pPr lvl="8" algn="ctr" rtl="0">
              <a:lnSpc>
                <a:spcPct val="100000"/>
              </a:lnSpc>
              <a:spcBef>
                <a:spcPts val="0"/>
              </a:spcBef>
              <a:spcAft>
                <a:spcPts val="0"/>
              </a:spcAft>
              <a:buNone/>
              <a:defRPr sz="1800" b="1">
                <a:latin typeface="Lexend Deca"/>
                <a:ea typeface="Lexend Deca"/>
                <a:cs typeface="Lexend Deca"/>
                <a:sym typeface="Lexend Deca"/>
              </a:defRPr>
            </a:lvl9pPr>
          </a:lstStyle>
          <a:p>
            <a:endParaRPr/>
          </a:p>
        </p:txBody>
      </p:sp>
      <p:sp>
        <p:nvSpPr>
          <p:cNvPr id="194" name="Google Shape;194;p15"/>
          <p:cNvSpPr txBox="1">
            <a:spLocks noGrp="1"/>
          </p:cNvSpPr>
          <p:nvPr>
            <p:ph type="subTitle" idx="7"/>
          </p:nvPr>
        </p:nvSpPr>
        <p:spPr>
          <a:xfrm>
            <a:off x="4717635" y="1986945"/>
            <a:ext cx="22860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latin typeface="Lexend Deca"/>
                <a:ea typeface="Lexend Deca"/>
                <a:cs typeface="Lexend Deca"/>
                <a:sym typeface="Lexend Deca"/>
              </a:defRPr>
            </a:lvl1pPr>
            <a:lvl2pPr lvl="1" algn="ctr" rtl="0">
              <a:lnSpc>
                <a:spcPct val="100000"/>
              </a:lnSpc>
              <a:spcBef>
                <a:spcPts val="0"/>
              </a:spcBef>
              <a:spcAft>
                <a:spcPts val="0"/>
              </a:spcAft>
              <a:buNone/>
              <a:defRPr sz="1800" b="1">
                <a:latin typeface="Lexend Deca"/>
                <a:ea typeface="Lexend Deca"/>
                <a:cs typeface="Lexend Deca"/>
                <a:sym typeface="Lexend Deca"/>
              </a:defRPr>
            </a:lvl2pPr>
            <a:lvl3pPr lvl="2" algn="ctr" rtl="0">
              <a:lnSpc>
                <a:spcPct val="100000"/>
              </a:lnSpc>
              <a:spcBef>
                <a:spcPts val="0"/>
              </a:spcBef>
              <a:spcAft>
                <a:spcPts val="0"/>
              </a:spcAft>
              <a:buNone/>
              <a:defRPr sz="1800" b="1">
                <a:latin typeface="Lexend Deca"/>
                <a:ea typeface="Lexend Deca"/>
                <a:cs typeface="Lexend Deca"/>
                <a:sym typeface="Lexend Deca"/>
              </a:defRPr>
            </a:lvl3pPr>
            <a:lvl4pPr lvl="3" algn="ctr" rtl="0">
              <a:lnSpc>
                <a:spcPct val="100000"/>
              </a:lnSpc>
              <a:spcBef>
                <a:spcPts val="0"/>
              </a:spcBef>
              <a:spcAft>
                <a:spcPts val="0"/>
              </a:spcAft>
              <a:buNone/>
              <a:defRPr sz="1800" b="1">
                <a:latin typeface="Lexend Deca"/>
                <a:ea typeface="Lexend Deca"/>
                <a:cs typeface="Lexend Deca"/>
                <a:sym typeface="Lexend Deca"/>
              </a:defRPr>
            </a:lvl4pPr>
            <a:lvl5pPr lvl="4" algn="ctr" rtl="0">
              <a:lnSpc>
                <a:spcPct val="100000"/>
              </a:lnSpc>
              <a:spcBef>
                <a:spcPts val="0"/>
              </a:spcBef>
              <a:spcAft>
                <a:spcPts val="0"/>
              </a:spcAft>
              <a:buNone/>
              <a:defRPr sz="1800" b="1">
                <a:latin typeface="Lexend Deca"/>
                <a:ea typeface="Lexend Deca"/>
                <a:cs typeface="Lexend Deca"/>
                <a:sym typeface="Lexend Deca"/>
              </a:defRPr>
            </a:lvl5pPr>
            <a:lvl6pPr lvl="5" algn="ctr" rtl="0">
              <a:lnSpc>
                <a:spcPct val="100000"/>
              </a:lnSpc>
              <a:spcBef>
                <a:spcPts val="0"/>
              </a:spcBef>
              <a:spcAft>
                <a:spcPts val="0"/>
              </a:spcAft>
              <a:buNone/>
              <a:defRPr sz="1800" b="1">
                <a:latin typeface="Lexend Deca"/>
                <a:ea typeface="Lexend Deca"/>
                <a:cs typeface="Lexend Deca"/>
                <a:sym typeface="Lexend Deca"/>
              </a:defRPr>
            </a:lvl6pPr>
            <a:lvl7pPr lvl="6" algn="ctr" rtl="0">
              <a:lnSpc>
                <a:spcPct val="100000"/>
              </a:lnSpc>
              <a:spcBef>
                <a:spcPts val="0"/>
              </a:spcBef>
              <a:spcAft>
                <a:spcPts val="0"/>
              </a:spcAft>
              <a:buNone/>
              <a:defRPr sz="1800" b="1">
                <a:latin typeface="Lexend Deca"/>
                <a:ea typeface="Lexend Deca"/>
                <a:cs typeface="Lexend Deca"/>
                <a:sym typeface="Lexend Deca"/>
              </a:defRPr>
            </a:lvl7pPr>
            <a:lvl8pPr lvl="7" algn="ctr" rtl="0">
              <a:lnSpc>
                <a:spcPct val="100000"/>
              </a:lnSpc>
              <a:spcBef>
                <a:spcPts val="0"/>
              </a:spcBef>
              <a:spcAft>
                <a:spcPts val="0"/>
              </a:spcAft>
              <a:buNone/>
              <a:defRPr sz="1800" b="1">
                <a:latin typeface="Lexend Deca"/>
                <a:ea typeface="Lexend Deca"/>
                <a:cs typeface="Lexend Deca"/>
                <a:sym typeface="Lexend Deca"/>
              </a:defRPr>
            </a:lvl8pPr>
            <a:lvl9pPr lvl="8" algn="ctr" rtl="0">
              <a:lnSpc>
                <a:spcPct val="100000"/>
              </a:lnSpc>
              <a:spcBef>
                <a:spcPts val="0"/>
              </a:spcBef>
              <a:spcAft>
                <a:spcPts val="0"/>
              </a:spcAft>
              <a:buNone/>
              <a:defRPr sz="1800" b="1">
                <a:latin typeface="Lexend Deca"/>
                <a:ea typeface="Lexend Deca"/>
                <a:cs typeface="Lexend Deca"/>
                <a:sym typeface="Lexend Deca"/>
              </a:defRPr>
            </a:lvl9pPr>
          </a:lstStyle>
          <a:p>
            <a:endParaRPr/>
          </a:p>
        </p:txBody>
      </p:sp>
      <p:sp>
        <p:nvSpPr>
          <p:cNvPr id="195" name="Google Shape;195;p15"/>
          <p:cNvSpPr txBox="1">
            <a:spLocks noGrp="1"/>
          </p:cNvSpPr>
          <p:nvPr>
            <p:ph type="subTitle" idx="8"/>
          </p:nvPr>
        </p:nvSpPr>
        <p:spPr>
          <a:xfrm>
            <a:off x="4715535" y="3691407"/>
            <a:ext cx="2290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latin typeface="Lexend Deca"/>
                <a:ea typeface="Lexend Deca"/>
                <a:cs typeface="Lexend Deca"/>
                <a:sym typeface="Lexend Deca"/>
              </a:defRPr>
            </a:lvl1pPr>
            <a:lvl2pPr lvl="1" algn="ctr" rtl="0">
              <a:lnSpc>
                <a:spcPct val="100000"/>
              </a:lnSpc>
              <a:spcBef>
                <a:spcPts val="0"/>
              </a:spcBef>
              <a:spcAft>
                <a:spcPts val="0"/>
              </a:spcAft>
              <a:buNone/>
              <a:defRPr sz="1800" b="1">
                <a:latin typeface="Lexend Deca"/>
                <a:ea typeface="Lexend Deca"/>
                <a:cs typeface="Lexend Deca"/>
                <a:sym typeface="Lexend Deca"/>
              </a:defRPr>
            </a:lvl2pPr>
            <a:lvl3pPr lvl="2" algn="ctr" rtl="0">
              <a:lnSpc>
                <a:spcPct val="100000"/>
              </a:lnSpc>
              <a:spcBef>
                <a:spcPts val="0"/>
              </a:spcBef>
              <a:spcAft>
                <a:spcPts val="0"/>
              </a:spcAft>
              <a:buNone/>
              <a:defRPr sz="1800" b="1">
                <a:latin typeface="Lexend Deca"/>
                <a:ea typeface="Lexend Deca"/>
                <a:cs typeface="Lexend Deca"/>
                <a:sym typeface="Lexend Deca"/>
              </a:defRPr>
            </a:lvl3pPr>
            <a:lvl4pPr lvl="3" algn="ctr" rtl="0">
              <a:lnSpc>
                <a:spcPct val="100000"/>
              </a:lnSpc>
              <a:spcBef>
                <a:spcPts val="0"/>
              </a:spcBef>
              <a:spcAft>
                <a:spcPts val="0"/>
              </a:spcAft>
              <a:buNone/>
              <a:defRPr sz="1800" b="1">
                <a:latin typeface="Lexend Deca"/>
                <a:ea typeface="Lexend Deca"/>
                <a:cs typeface="Lexend Deca"/>
                <a:sym typeface="Lexend Deca"/>
              </a:defRPr>
            </a:lvl4pPr>
            <a:lvl5pPr lvl="4" algn="ctr" rtl="0">
              <a:lnSpc>
                <a:spcPct val="100000"/>
              </a:lnSpc>
              <a:spcBef>
                <a:spcPts val="0"/>
              </a:spcBef>
              <a:spcAft>
                <a:spcPts val="0"/>
              </a:spcAft>
              <a:buNone/>
              <a:defRPr sz="1800" b="1">
                <a:latin typeface="Lexend Deca"/>
                <a:ea typeface="Lexend Deca"/>
                <a:cs typeface="Lexend Deca"/>
                <a:sym typeface="Lexend Deca"/>
              </a:defRPr>
            </a:lvl5pPr>
            <a:lvl6pPr lvl="5" algn="ctr" rtl="0">
              <a:lnSpc>
                <a:spcPct val="100000"/>
              </a:lnSpc>
              <a:spcBef>
                <a:spcPts val="0"/>
              </a:spcBef>
              <a:spcAft>
                <a:spcPts val="0"/>
              </a:spcAft>
              <a:buNone/>
              <a:defRPr sz="1800" b="1">
                <a:latin typeface="Lexend Deca"/>
                <a:ea typeface="Lexend Deca"/>
                <a:cs typeface="Lexend Deca"/>
                <a:sym typeface="Lexend Deca"/>
              </a:defRPr>
            </a:lvl6pPr>
            <a:lvl7pPr lvl="6" algn="ctr" rtl="0">
              <a:lnSpc>
                <a:spcPct val="100000"/>
              </a:lnSpc>
              <a:spcBef>
                <a:spcPts val="0"/>
              </a:spcBef>
              <a:spcAft>
                <a:spcPts val="0"/>
              </a:spcAft>
              <a:buNone/>
              <a:defRPr sz="1800" b="1">
                <a:latin typeface="Lexend Deca"/>
                <a:ea typeface="Lexend Deca"/>
                <a:cs typeface="Lexend Deca"/>
                <a:sym typeface="Lexend Deca"/>
              </a:defRPr>
            </a:lvl7pPr>
            <a:lvl8pPr lvl="7" algn="ctr" rtl="0">
              <a:lnSpc>
                <a:spcPct val="100000"/>
              </a:lnSpc>
              <a:spcBef>
                <a:spcPts val="0"/>
              </a:spcBef>
              <a:spcAft>
                <a:spcPts val="0"/>
              </a:spcAft>
              <a:buNone/>
              <a:defRPr sz="1800" b="1">
                <a:latin typeface="Lexend Deca"/>
                <a:ea typeface="Lexend Deca"/>
                <a:cs typeface="Lexend Deca"/>
                <a:sym typeface="Lexend Deca"/>
              </a:defRPr>
            </a:lvl8pPr>
            <a:lvl9pPr lvl="8" algn="ctr" rtl="0">
              <a:lnSpc>
                <a:spcPct val="100000"/>
              </a:lnSpc>
              <a:spcBef>
                <a:spcPts val="0"/>
              </a:spcBef>
              <a:spcAft>
                <a:spcPts val="0"/>
              </a:spcAft>
              <a:buNone/>
              <a:defRPr sz="1800" b="1">
                <a:latin typeface="Lexend Deca"/>
                <a:ea typeface="Lexend Deca"/>
                <a:cs typeface="Lexend Deca"/>
                <a:sym typeface="Lexend Deca"/>
              </a:defRPr>
            </a:lvl9pPr>
          </a:lstStyle>
          <a:p>
            <a:endParaRPr/>
          </a:p>
        </p:txBody>
      </p:sp>
      <p:sp>
        <p:nvSpPr>
          <p:cNvPr id="196" name="Google Shape;196;p15"/>
          <p:cNvSpPr txBox="1">
            <a:spLocks noGrp="1"/>
          </p:cNvSpPr>
          <p:nvPr>
            <p:ph type="subTitle" idx="9"/>
          </p:nvPr>
        </p:nvSpPr>
        <p:spPr>
          <a:xfrm>
            <a:off x="2093196" y="2342229"/>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7" name="Google Shape;197;p15"/>
          <p:cNvSpPr txBox="1">
            <a:spLocks noGrp="1"/>
          </p:cNvSpPr>
          <p:nvPr>
            <p:ph type="subTitle" idx="13"/>
          </p:nvPr>
        </p:nvSpPr>
        <p:spPr>
          <a:xfrm>
            <a:off x="4682796" y="2339829"/>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8" name="Google Shape;198;p15"/>
          <p:cNvSpPr txBox="1">
            <a:spLocks noGrp="1"/>
          </p:cNvSpPr>
          <p:nvPr>
            <p:ph type="subTitle" idx="14"/>
          </p:nvPr>
        </p:nvSpPr>
        <p:spPr>
          <a:xfrm>
            <a:off x="2144484" y="3691407"/>
            <a:ext cx="2290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latin typeface="Lexend Deca"/>
                <a:ea typeface="Lexend Deca"/>
                <a:cs typeface="Lexend Deca"/>
                <a:sym typeface="Lexend Deca"/>
              </a:defRPr>
            </a:lvl1pPr>
            <a:lvl2pPr lvl="1" algn="ctr" rtl="0">
              <a:lnSpc>
                <a:spcPct val="100000"/>
              </a:lnSpc>
              <a:spcBef>
                <a:spcPts val="0"/>
              </a:spcBef>
              <a:spcAft>
                <a:spcPts val="0"/>
              </a:spcAft>
              <a:buNone/>
              <a:defRPr sz="1800" b="1">
                <a:latin typeface="Lexend Deca"/>
                <a:ea typeface="Lexend Deca"/>
                <a:cs typeface="Lexend Deca"/>
                <a:sym typeface="Lexend Deca"/>
              </a:defRPr>
            </a:lvl2pPr>
            <a:lvl3pPr lvl="2" algn="ctr" rtl="0">
              <a:lnSpc>
                <a:spcPct val="100000"/>
              </a:lnSpc>
              <a:spcBef>
                <a:spcPts val="0"/>
              </a:spcBef>
              <a:spcAft>
                <a:spcPts val="0"/>
              </a:spcAft>
              <a:buNone/>
              <a:defRPr sz="1800" b="1">
                <a:latin typeface="Lexend Deca"/>
                <a:ea typeface="Lexend Deca"/>
                <a:cs typeface="Lexend Deca"/>
                <a:sym typeface="Lexend Deca"/>
              </a:defRPr>
            </a:lvl3pPr>
            <a:lvl4pPr lvl="3" algn="ctr" rtl="0">
              <a:lnSpc>
                <a:spcPct val="100000"/>
              </a:lnSpc>
              <a:spcBef>
                <a:spcPts val="0"/>
              </a:spcBef>
              <a:spcAft>
                <a:spcPts val="0"/>
              </a:spcAft>
              <a:buNone/>
              <a:defRPr sz="1800" b="1">
                <a:latin typeface="Lexend Deca"/>
                <a:ea typeface="Lexend Deca"/>
                <a:cs typeface="Lexend Deca"/>
                <a:sym typeface="Lexend Deca"/>
              </a:defRPr>
            </a:lvl4pPr>
            <a:lvl5pPr lvl="4" algn="ctr" rtl="0">
              <a:lnSpc>
                <a:spcPct val="100000"/>
              </a:lnSpc>
              <a:spcBef>
                <a:spcPts val="0"/>
              </a:spcBef>
              <a:spcAft>
                <a:spcPts val="0"/>
              </a:spcAft>
              <a:buNone/>
              <a:defRPr sz="1800" b="1">
                <a:latin typeface="Lexend Deca"/>
                <a:ea typeface="Lexend Deca"/>
                <a:cs typeface="Lexend Deca"/>
                <a:sym typeface="Lexend Deca"/>
              </a:defRPr>
            </a:lvl5pPr>
            <a:lvl6pPr lvl="5" algn="ctr" rtl="0">
              <a:lnSpc>
                <a:spcPct val="100000"/>
              </a:lnSpc>
              <a:spcBef>
                <a:spcPts val="0"/>
              </a:spcBef>
              <a:spcAft>
                <a:spcPts val="0"/>
              </a:spcAft>
              <a:buNone/>
              <a:defRPr sz="1800" b="1">
                <a:latin typeface="Lexend Deca"/>
                <a:ea typeface="Lexend Deca"/>
                <a:cs typeface="Lexend Deca"/>
                <a:sym typeface="Lexend Deca"/>
              </a:defRPr>
            </a:lvl6pPr>
            <a:lvl7pPr lvl="6" algn="ctr" rtl="0">
              <a:lnSpc>
                <a:spcPct val="100000"/>
              </a:lnSpc>
              <a:spcBef>
                <a:spcPts val="0"/>
              </a:spcBef>
              <a:spcAft>
                <a:spcPts val="0"/>
              </a:spcAft>
              <a:buNone/>
              <a:defRPr sz="1800" b="1">
                <a:latin typeface="Lexend Deca"/>
                <a:ea typeface="Lexend Deca"/>
                <a:cs typeface="Lexend Deca"/>
                <a:sym typeface="Lexend Deca"/>
              </a:defRPr>
            </a:lvl7pPr>
            <a:lvl8pPr lvl="7" algn="ctr" rtl="0">
              <a:lnSpc>
                <a:spcPct val="100000"/>
              </a:lnSpc>
              <a:spcBef>
                <a:spcPts val="0"/>
              </a:spcBef>
              <a:spcAft>
                <a:spcPts val="0"/>
              </a:spcAft>
              <a:buNone/>
              <a:defRPr sz="1800" b="1">
                <a:latin typeface="Lexend Deca"/>
                <a:ea typeface="Lexend Deca"/>
                <a:cs typeface="Lexend Deca"/>
                <a:sym typeface="Lexend Deca"/>
              </a:defRPr>
            </a:lvl8pPr>
            <a:lvl9pPr lvl="8" algn="ctr" rtl="0">
              <a:lnSpc>
                <a:spcPct val="100000"/>
              </a:lnSpc>
              <a:spcBef>
                <a:spcPts val="0"/>
              </a:spcBef>
              <a:spcAft>
                <a:spcPts val="0"/>
              </a:spcAft>
              <a:buNone/>
              <a:defRPr sz="1800" b="1">
                <a:latin typeface="Lexend Deca"/>
                <a:ea typeface="Lexend Deca"/>
                <a:cs typeface="Lexend Deca"/>
                <a:sym typeface="Lexend Deca"/>
              </a:defRPr>
            </a:lvl9pPr>
          </a:lstStyle>
          <a:p>
            <a:endParaRPr/>
          </a:p>
        </p:txBody>
      </p:sp>
      <p:sp>
        <p:nvSpPr>
          <p:cNvPr id="199" name="Google Shape;199;p15"/>
          <p:cNvSpPr txBox="1">
            <a:spLocks noGrp="1"/>
          </p:cNvSpPr>
          <p:nvPr>
            <p:ph type="title" idx="15"/>
          </p:nvPr>
        </p:nvSpPr>
        <p:spPr>
          <a:xfrm>
            <a:off x="612650" y="497484"/>
            <a:ext cx="791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00" name="Google Shape;200;p15"/>
          <p:cNvGrpSpPr/>
          <p:nvPr/>
        </p:nvGrpSpPr>
        <p:grpSpPr>
          <a:xfrm>
            <a:off x="1778600" y="1245463"/>
            <a:ext cx="5582996" cy="13"/>
            <a:chOff x="1778600" y="1245463"/>
            <a:chExt cx="5582996" cy="13"/>
          </a:xfrm>
        </p:grpSpPr>
        <p:cxnSp>
          <p:nvCxnSpPr>
            <p:cNvPr id="201" name="Google Shape;201;p15"/>
            <p:cNvCxnSpPr/>
            <p:nvPr/>
          </p:nvCxnSpPr>
          <p:spPr>
            <a:xfrm>
              <a:off x="1778600" y="1245475"/>
              <a:ext cx="1380300" cy="0"/>
            </a:xfrm>
            <a:prstGeom prst="straightConnector1">
              <a:avLst/>
            </a:prstGeom>
            <a:noFill/>
            <a:ln w="28575" cap="flat" cmpd="sng">
              <a:solidFill>
                <a:schemeClr val="dk2"/>
              </a:solidFill>
              <a:prstDash val="solid"/>
              <a:round/>
              <a:headEnd type="none" w="med" len="med"/>
              <a:tailEnd type="none" w="med" len="med"/>
            </a:ln>
          </p:spPr>
        </p:cxnSp>
        <p:cxnSp>
          <p:nvCxnSpPr>
            <p:cNvPr id="202" name="Google Shape;202;p15"/>
            <p:cNvCxnSpPr/>
            <p:nvPr/>
          </p:nvCxnSpPr>
          <p:spPr>
            <a:xfrm>
              <a:off x="5655489" y="1245463"/>
              <a:ext cx="402600" cy="0"/>
            </a:xfrm>
            <a:prstGeom prst="straightConnector1">
              <a:avLst/>
            </a:prstGeom>
            <a:noFill/>
            <a:ln w="28575" cap="flat" cmpd="sng">
              <a:solidFill>
                <a:schemeClr val="dk2"/>
              </a:solidFill>
              <a:prstDash val="dashDot"/>
              <a:round/>
              <a:headEnd type="none" w="med" len="med"/>
              <a:tailEnd type="none" w="med" len="med"/>
            </a:ln>
          </p:spPr>
        </p:cxnSp>
        <p:cxnSp>
          <p:nvCxnSpPr>
            <p:cNvPr id="203" name="Google Shape;203;p15"/>
            <p:cNvCxnSpPr/>
            <p:nvPr/>
          </p:nvCxnSpPr>
          <p:spPr>
            <a:xfrm>
              <a:off x="5981296" y="1245475"/>
              <a:ext cx="1380300" cy="0"/>
            </a:xfrm>
            <a:prstGeom prst="straightConnector1">
              <a:avLst/>
            </a:prstGeom>
            <a:noFill/>
            <a:ln w="28575" cap="flat" cmpd="sng">
              <a:solidFill>
                <a:schemeClr val="dk2"/>
              </a:solidFill>
              <a:prstDash val="solid"/>
              <a:round/>
              <a:headEnd type="none" w="med" len="med"/>
              <a:tailEnd type="none" w="med" len="med"/>
            </a:ln>
          </p:spPr>
        </p:cxnSp>
      </p:grpSp>
      <p:cxnSp>
        <p:nvCxnSpPr>
          <p:cNvPr id="204" name="Google Shape;204;p15"/>
          <p:cNvCxnSpPr/>
          <p:nvPr/>
        </p:nvCxnSpPr>
        <p:spPr>
          <a:xfrm>
            <a:off x="3467925" y="1245475"/>
            <a:ext cx="2229000" cy="0"/>
          </a:xfrm>
          <a:prstGeom prst="straightConnector1">
            <a:avLst/>
          </a:prstGeom>
          <a:noFill/>
          <a:ln w="28575" cap="flat" cmpd="sng">
            <a:solidFill>
              <a:schemeClr val="dk2"/>
            </a:solidFill>
            <a:prstDash val="solid"/>
            <a:round/>
            <a:headEnd type="none" w="med" len="med"/>
            <a:tailEnd type="none" w="med" len="med"/>
          </a:ln>
        </p:spPr>
      </p:cxnSp>
      <p:cxnSp>
        <p:nvCxnSpPr>
          <p:cNvPr id="205" name="Google Shape;205;p15"/>
          <p:cNvCxnSpPr/>
          <p:nvPr/>
        </p:nvCxnSpPr>
        <p:spPr>
          <a:xfrm>
            <a:off x="3088264" y="1245463"/>
            <a:ext cx="402600" cy="0"/>
          </a:xfrm>
          <a:prstGeom prst="straightConnector1">
            <a:avLst/>
          </a:prstGeom>
          <a:noFill/>
          <a:ln w="28575" cap="flat" cmpd="sng">
            <a:solidFill>
              <a:schemeClr val="dk2"/>
            </a:solidFill>
            <a:prstDash val="dashDot"/>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p:cSld name="CUSTOM_3">
    <p:spTree>
      <p:nvGrpSpPr>
        <p:cNvPr id="1" name="Shape 224"/>
        <p:cNvGrpSpPr/>
        <p:nvPr/>
      </p:nvGrpSpPr>
      <p:grpSpPr>
        <a:xfrm>
          <a:off x="0" y="0"/>
          <a:ext cx="0" cy="0"/>
          <a:chOff x="0" y="0"/>
          <a:chExt cx="0" cy="0"/>
        </a:xfrm>
      </p:grpSpPr>
      <p:sp>
        <p:nvSpPr>
          <p:cNvPr id="225" name="Google Shape;225;p17"/>
          <p:cNvSpPr txBox="1">
            <a:spLocks noGrp="1"/>
          </p:cNvSpPr>
          <p:nvPr>
            <p:ph type="subTitle" idx="1"/>
          </p:nvPr>
        </p:nvSpPr>
        <p:spPr>
          <a:xfrm flipH="1">
            <a:off x="1702525" y="3763475"/>
            <a:ext cx="2548800" cy="5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26" name="Google Shape;226;p17"/>
          <p:cNvSpPr txBox="1">
            <a:spLocks noGrp="1"/>
          </p:cNvSpPr>
          <p:nvPr>
            <p:ph type="subTitle" idx="2"/>
          </p:nvPr>
        </p:nvSpPr>
        <p:spPr>
          <a:xfrm flipH="1">
            <a:off x="4896100" y="3763475"/>
            <a:ext cx="2548800" cy="5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27" name="Google Shape;227;p17"/>
          <p:cNvSpPr txBox="1">
            <a:spLocks noGrp="1"/>
          </p:cNvSpPr>
          <p:nvPr>
            <p:ph type="title"/>
          </p:nvPr>
        </p:nvSpPr>
        <p:spPr>
          <a:xfrm>
            <a:off x="1587600" y="784825"/>
            <a:ext cx="2778600" cy="1119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8" name="Google Shape;228;p17"/>
          <p:cNvSpPr txBox="1">
            <a:spLocks noGrp="1"/>
          </p:cNvSpPr>
          <p:nvPr>
            <p:ph type="title" idx="3"/>
          </p:nvPr>
        </p:nvSpPr>
        <p:spPr>
          <a:xfrm>
            <a:off x="4781200" y="784825"/>
            <a:ext cx="2778600" cy="1119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29" name="Google Shape;229;p17"/>
          <p:cNvGrpSpPr/>
          <p:nvPr/>
        </p:nvGrpSpPr>
        <p:grpSpPr>
          <a:xfrm rot="10800000" flipH="1">
            <a:off x="-6878292" y="2930403"/>
            <a:ext cx="9703906" cy="9703869"/>
            <a:chOff x="-521151" y="-2521376"/>
            <a:chExt cx="10185689" cy="10185650"/>
          </a:xfrm>
        </p:grpSpPr>
        <p:sp>
          <p:nvSpPr>
            <p:cNvPr id="230" name="Google Shape;230;p17"/>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521151" y="-2521376"/>
              <a:ext cx="10185689" cy="1018565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17"/>
          <p:cNvGrpSpPr/>
          <p:nvPr/>
        </p:nvGrpSpPr>
        <p:grpSpPr>
          <a:xfrm rot="10800000" flipH="1">
            <a:off x="6310906" y="-7483415"/>
            <a:ext cx="9703906" cy="9703869"/>
            <a:chOff x="-521151" y="-2521376"/>
            <a:chExt cx="10185689" cy="10185650"/>
          </a:xfrm>
        </p:grpSpPr>
        <p:sp>
          <p:nvSpPr>
            <p:cNvPr id="238" name="Google Shape;238;p17"/>
            <p:cNvSpPr/>
            <p:nvPr/>
          </p:nvSpPr>
          <p:spPr>
            <a:xfrm>
              <a:off x="3669041" y="1668811"/>
              <a:ext cx="1805907" cy="1805870"/>
            </a:xfrm>
            <a:custGeom>
              <a:avLst/>
              <a:gdLst/>
              <a:ahLst/>
              <a:cxnLst/>
              <a:rect l="l" t="t" r="r" b="b"/>
              <a:pathLst>
                <a:path w="48087" h="48086" extrusionOk="0">
                  <a:moveTo>
                    <a:pt x="24044" y="0"/>
                  </a:moveTo>
                  <a:cubicBezTo>
                    <a:pt x="10761" y="0"/>
                    <a:pt x="1" y="10760"/>
                    <a:pt x="1" y="24043"/>
                  </a:cubicBezTo>
                  <a:cubicBezTo>
                    <a:pt x="1" y="37326"/>
                    <a:pt x="10761" y="48086"/>
                    <a:pt x="24044" y="48086"/>
                  </a:cubicBezTo>
                  <a:cubicBezTo>
                    <a:pt x="37326" y="48086"/>
                    <a:pt x="48087" y="37326"/>
                    <a:pt x="48087" y="24043"/>
                  </a:cubicBezTo>
                  <a:cubicBezTo>
                    <a:pt x="48087" y="10760"/>
                    <a:pt x="37326" y="0"/>
                    <a:pt x="24044" y="0"/>
                  </a:cubicBezTo>
                  <a:close/>
                  <a:moveTo>
                    <a:pt x="24044" y="39210"/>
                  </a:moveTo>
                  <a:cubicBezTo>
                    <a:pt x="15654" y="39210"/>
                    <a:pt x="8876" y="32402"/>
                    <a:pt x="8876" y="24043"/>
                  </a:cubicBezTo>
                  <a:cubicBezTo>
                    <a:pt x="8876" y="15684"/>
                    <a:pt x="15685" y="8876"/>
                    <a:pt x="24044" y="8876"/>
                  </a:cubicBezTo>
                  <a:cubicBezTo>
                    <a:pt x="32402" y="8876"/>
                    <a:pt x="39211" y="15684"/>
                    <a:pt x="39211" y="24043"/>
                  </a:cubicBezTo>
                  <a:cubicBezTo>
                    <a:pt x="39211" y="32402"/>
                    <a:pt x="32402" y="39210"/>
                    <a:pt x="24044" y="39210"/>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3219279" y="1219050"/>
              <a:ext cx="2705425" cy="2705387"/>
            </a:xfrm>
            <a:custGeom>
              <a:avLst/>
              <a:gdLst/>
              <a:ahLst/>
              <a:cxnLst/>
              <a:rect l="l" t="t" r="r" b="b"/>
              <a:pathLst>
                <a:path w="72039" h="72038" extrusionOk="0">
                  <a:moveTo>
                    <a:pt x="36020" y="0"/>
                  </a:moveTo>
                  <a:cubicBezTo>
                    <a:pt x="16141" y="0"/>
                    <a:pt x="1" y="16140"/>
                    <a:pt x="1" y="36019"/>
                  </a:cubicBezTo>
                  <a:cubicBezTo>
                    <a:pt x="1" y="55898"/>
                    <a:pt x="16141" y="72038"/>
                    <a:pt x="36020" y="72038"/>
                  </a:cubicBezTo>
                  <a:cubicBezTo>
                    <a:pt x="55898" y="72038"/>
                    <a:pt x="72038" y="55898"/>
                    <a:pt x="72038" y="36019"/>
                  </a:cubicBezTo>
                  <a:cubicBezTo>
                    <a:pt x="72038" y="16140"/>
                    <a:pt x="55898" y="0"/>
                    <a:pt x="36020" y="0"/>
                  </a:cubicBezTo>
                  <a:close/>
                  <a:moveTo>
                    <a:pt x="36020" y="64804"/>
                  </a:moveTo>
                  <a:cubicBezTo>
                    <a:pt x="20123" y="64804"/>
                    <a:pt x="7235" y="51916"/>
                    <a:pt x="7235" y="36019"/>
                  </a:cubicBezTo>
                  <a:cubicBezTo>
                    <a:pt x="7235" y="20122"/>
                    <a:pt x="20123" y="7234"/>
                    <a:pt x="36020" y="7234"/>
                  </a:cubicBezTo>
                  <a:cubicBezTo>
                    <a:pt x="51916" y="7234"/>
                    <a:pt x="64774" y="20122"/>
                    <a:pt x="64774" y="36019"/>
                  </a:cubicBezTo>
                  <a:cubicBezTo>
                    <a:pt x="64774" y="51916"/>
                    <a:pt x="51916" y="64804"/>
                    <a:pt x="36020" y="6480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2608556" y="609492"/>
              <a:ext cx="3926863" cy="3925662"/>
            </a:xfrm>
            <a:custGeom>
              <a:avLst/>
              <a:gdLst/>
              <a:ahLst/>
              <a:cxnLst/>
              <a:rect l="l" t="t" r="r" b="b"/>
              <a:pathLst>
                <a:path w="104563" h="104531" extrusionOk="0">
                  <a:moveTo>
                    <a:pt x="52282" y="0"/>
                  </a:moveTo>
                  <a:cubicBezTo>
                    <a:pt x="23406" y="0"/>
                    <a:pt x="1" y="23374"/>
                    <a:pt x="1" y="52250"/>
                  </a:cubicBezTo>
                  <a:cubicBezTo>
                    <a:pt x="1" y="81126"/>
                    <a:pt x="23406" y="104530"/>
                    <a:pt x="52282" y="104530"/>
                  </a:cubicBezTo>
                  <a:cubicBezTo>
                    <a:pt x="81157" y="104530"/>
                    <a:pt x="104562" y="81126"/>
                    <a:pt x="104562" y="52250"/>
                  </a:cubicBezTo>
                  <a:cubicBezTo>
                    <a:pt x="104562" y="23374"/>
                    <a:pt x="81157" y="0"/>
                    <a:pt x="52282" y="0"/>
                  </a:cubicBezTo>
                  <a:close/>
                  <a:moveTo>
                    <a:pt x="52282" y="94014"/>
                  </a:moveTo>
                  <a:cubicBezTo>
                    <a:pt x="29211" y="94014"/>
                    <a:pt x="10518" y="75320"/>
                    <a:pt x="10518" y="52250"/>
                  </a:cubicBezTo>
                  <a:cubicBezTo>
                    <a:pt x="10518" y="29180"/>
                    <a:pt x="29211" y="10487"/>
                    <a:pt x="52282" y="10487"/>
                  </a:cubicBezTo>
                  <a:cubicBezTo>
                    <a:pt x="75352" y="10487"/>
                    <a:pt x="94045" y="29180"/>
                    <a:pt x="94045" y="52250"/>
                  </a:cubicBezTo>
                  <a:cubicBezTo>
                    <a:pt x="94045" y="75320"/>
                    <a:pt x="75352" y="94014"/>
                    <a:pt x="52282" y="94014"/>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1832327" y="-167901"/>
              <a:ext cx="5479312" cy="5479275"/>
            </a:xfrm>
            <a:custGeom>
              <a:avLst/>
              <a:gdLst/>
              <a:ahLst/>
              <a:cxnLst/>
              <a:rect l="l" t="t" r="r" b="b"/>
              <a:pathLst>
                <a:path w="145901" h="145900" extrusionOk="0">
                  <a:moveTo>
                    <a:pt x="72951" y="1"/>
                  </a:moveTo>
                  <a:cubicBezTo>
                    <a:pt x="32646" y="1"/>
                    <a:pt x="1" y="32676"/>
                    <a:pt x="1" y="72950"/>
                  </a:cubicBezTo>
                  <a:cubicBezTo>
                    <a:pt x="1" y="113224"/>
                    <a:pt x="32676" y="145899"/>
                    <a:pt x="72951" y="145899"/>
                  </a:cubicBezTo>
                  <a:cubicBezTo>
                    <a:pt x="113225" y="145899"/>
                    <a:pt x="145900" y="113224"/>
                    <a:pt x="145900" y="72950"/>
                  </a:cubicBezTo>
                  <a:cubicBezTo>
                    <a:pt x="145900" y="32676"/>
                    <a:pt x="113225" y="1"/>
                    <a:pt x="72951" y="1"/>
                  </a:cubicBezTo>
                  <a:close/>
                  <a:moveTo>
                    <a:pt x="72951" y="131249"/>
                  </a:moveTo>
                  <a:cubicBezTo>
                    <a:pt x="40761" y="131249"/>
                    <a:pt x="14652" y="105139"/>
                    <a:pt x="14652" y="72950"/>
                  </a:cubicBezTo>
                  <a:cubicBezTo>
                    <a:pt x="14652" y="40761"/>
                    <a:pt x="40761" y="14651"/>
                    <a:pt x="72951" y="14651"/>
                  </a:cubicBezTo>
                  <a:cubicBezTo>
                    <a:pt x="105140" y="14651"/>
                    <a:pt x="131249" y="40761"/>
                    <a:pt x="131249" y="72950"/>
                  </a:cubicBezTo>
                  <a:cubicBezTo>
                    <a:pt x="131249" y="105139"/>
                    <a:pt x="105140" y="131249"/>
                    <a:pt x="72951" y="13124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804966" y="-1195260"/>
              <a:ext cx="7534021" cy="7533984"/>
            </a:xfrm>
            <a:custGeom>
              <a:avLst/>
              <a:gdLst/>
              <a:ahLst/>
              <a:cxnLst/>
              <a:rect l="l" t="t" r="r" b="b"/>
              <a:pathLst>
                <a:path w="200613" h="200612" extrusionOk="0">
                  <a:moveTo>
                    <a:pt x="100307" y="1"/>
                  </a:moveTo>
                  <a:cubicBezTo>
                    <a:pt x="44895" y="1"/>
                    <a:pt x="1" y="44925"/>
                    <a:pt x="1" y="100306"/>
                  </a:cubicBezTo>
                  <a:cubicBezTo>
                    <a:pt x="1" y="155687"/>
                    <a:pt x="44895" y="200611"/>
                    <a:pt x="100307" y="200611"/>
                  </a:cubicBezTo>
                  <a:cubicBezTo>
                    <a:pt x="155687" y="200611"/>
                    <a:pt x="200612" y="155687"/>
                    <a:pt x="200612" y="100306"/>
                  </a:cubicBezTo>
                  <a:cubicBezTo>
                    <a:pt x="200612" y="44925"/>
                    <a:pt x="155687" y="1"/>
                    <a:pt x="100307" y="1"/>
                  </a:cubicBezTo>
                  <a:close/>
                  <a:moveTo>
                    <a:pt x="100307" y="180459"/>
                  </a:moveTo>
                  <a:cubicBezTo>
                    <a:pt x="56050" y="180459"/>
                    <a:pt x="20153" y="144562"/>
                    <a:pt x="20153" y="100306"/>
                  </a:cubicBezTo>
                  <a:cubicBezTo>
                    <a:pt x="20153" y="56050"/>
                    <a:pt x="56050" y="20153"/>
                    <a:pt x="100307" y="20153"/>
                  </a:cubicBezTo>
                  <a:cubicBezTo>
                    <a:pt x="144563" y="20153"/>
                    <a:pt x="180460" y="56050"/>
                    <a:pt x="180460" y="100306"/>
                  </a:cubicBezTo>
                  <a:cubicBezTo>
                    <a:pt x="180460" y="144562"/>
                    <a:pt x="144563" y="180459"/>
                    <a:pt x="100307" y="180459"/>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521151" y="-2521376"/>
              <a:ext cx="10185689" cy="10185650"/>
            </a:xfrm>
            <a:custGeom>
              <a:avLst/>
              <a:gdLst/>
              <a:ahLst/>
              <a:cxnLst/>
              <a:rect l="l" t="t" r="r" b="b"/>
              <a:pathLst>
                <a:path w="265477" h="265476" extrusionOk="0">
                  <a:moveTo>
                    <a:pt x="132739" y="1"/>
                  </a:moveTo>
                  <a:cubicBezTo>
                    <a:pt x="59424" y="1"/>
                    <a:pt x="0" y="59424"/>
                    <a:pt x="0" y="132738"/>
                  </a:cubicBezTo>
                  <a:cubicBezTo>
                    <a:pt x="0" y="206022"/>
                    <a:pt x="59424" y="265476"/>
                    <a:pt x="132739" y="265476"/>
                  </a:cubicBezTo>
                  <a:cubicBezTo>
                    <a:pt x="206023" y="265476"/>
                    <a:pt x="265477" y="206022"/>
                    <a:pt x="265477" y="132738"/>
                  </a:cubicBezTo>
                  <a:cubicBezTo>
                    <a:pt x="265477" y="59424"/>
                    <a:pt x="206023" y="1"/>
                    <a:pt x="132739" y="1"/>
                  </a:cubicBezTo>
                  <a:close/>
                  <a:moveTo>
                    <a:pt x="132739" y="238788"/>
                  </a:moveTo>
                  <a:cubicBezTo>
                    <a:pt x="74166" y="238788"/>
                    <a:pt x="26688" y="191310"/>
                    <a:pt x="26688" y="132738"/>
                  </a:cubicBezTo>
                  <a:cubicBezTo>
                    <a:pt x="26688" y="74166"/>
                    <a:pt x="74166" y="26688"/>
                    <a:pt x="132739" y="26688"/>
                  </a:cubicBezTo>
                  <a:cubicBezTo>
                    <a:pt x="191311" y="26688"/>
                    <a:pt x="238789" y="74166"/>
                    <a:pt x="238789" y="132738"/>
                  </a:cubicBezTo>
                  <a:cubicBezTo>
                    <a:pt x="238789" y="191310"/>
                    <a:pt x="191311" y="238788"/>
                    <a:pt x="132739" y="238788"/>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4143927" y="2143658"/>
              <a:ext cx="856141" cy="856179"/>
            </a:xfrm>
            <a:custGeom>
              <a:avLst/>
              <a:gdLst/>
              <a:ahLst/>
              <a:cxnLst/>
              <a:rect l="l" t="t" r="r" b="b"/>
              <a:pathLst>
                <a:path w="22797" h="22798" extrusionOk="0">
                  <a:moveTo>
                    <a:pt x="11399" y="1"/>
                  </a:moveTo>
                  <a:cubicBezTo>
                    <a:pt x="5107" y="1"/>
                    <a:pt x="0" y="5107"/>
                    <a:pt x="0" y="11399"/>
                  </a:cubicBezTo>
                  <a:cubicBezTo>
                    <a:pt x="0" y="17691"/>
                    <a:pt x="5107" y="22797"/>
                    <a:pt x="11399" y="22797"/>
                  </a:cubicBezTo>
                  <a:cubicBezTo>
                    <a:pt x="17690" y="22797"/>
                    <a:pt x="22797" y="17691"/>
                    <a:pt x="22797" y="11399"/>
                  </a:cubicBezTo>
                  <a:cubicBezTo>
                    <a:pt x="22797" y="5107"/>
                    <a:pt x="17690" y="1"/>
                    <a:pt x="11399" y="1"/>
                  </a:cubicBezTo>
                  <a:close/>
                  <a:moveTo>
                    <a:pt x="11399" y="18572"/>
                  </a:moveTo>
                  <a:cubicBezTo>
                    <a:pt x="7417" y="18572"/>
                    <a:pt x="4225" y="15381"/>
                    <a:pt x="4225" y="11399"/>
                  </a:cubicBezTo>
                  <a:cubicBezTo>
                    <a:pt x="4225" y="7448"/>
                    <a:pt x="7417" y="4226"/>
                    <a:pt x="11399" y="4226"/>
                  </a:cubicBezTo>
                  <a:cubicBezTo>
                    <a:pt x="15350" y="4226"/>
                    <a:pt x="18572" y="7448"/>
                    <a:pt x="18572" y="11399"/>
                  </a:cubicBezTo>
                  <a:cubicBezTo>
                    <a:pt x="18572" y="15381"/>
                    <a:pt x="15380" y="18572"/>
                    <a:pt x="11399" y="18572"/>
                  </a:cubicBezTo>
                  <a:close/>
                </a:path>
              </a:pathLst>
            </a:custGeom>
            <a:gradFill>
              <a:gsLst>
                <a:gs pos="0">
                  <a:schemeClr val="accent1"/>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100000">
              <a:schemeClr val="accent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3500"/>
              <a:buFont typeface="Lexend Deca"/>
              <a:buNone/>
              <a:defRPr sz="3500" b="1">
                <a:solidFill>
                  <a:srgbClr val="FFFFFF"/>
                </a:solidFill>
                <a:latin typeface="Lexend Deca"/>
                <a:ea typeface="Lexend Deca"/>
                <a:cs typeface="Lexend Deca"/>
                <a:sym typeface="Lexend Deca"/>
              </a:defRPr>
            </a:lvl1pPr>
            <a:lvl2pPr lvl="1">
              <a:spcBef>
                <a:spcPts val="0"/>
              </a:spcBef>
              <a:spcAft>
                <a:spcPts val="0"/>
              </a:spcAft>
              <a:buClr>
                <a:srgbClr val="FFFFFF"/>
              </a:buClr>
              <a:buSzPts val="3500"/>
              <a:buFont typeface="Lexend Deca"/>
              <a:buNone/>
              <a:defRPr sz="3500">
                <a:solidFill>
                  <a:srgbClr val="FFFFFF"/>
                </a:solidFill>
                <a:latin typeface="Lexend Deca"/>
                <a:ea typeface="Lexend Deca"/>
                <a:cs typeface="Lexend Deca"/>
                <a:sym typeface="Lexend Deca"/>
              </a:defRPr>
            </a:lvl2pPr>
            <a:lvl3pPr lvl="2">
              <a:spcBef>
                <a:spcPts val="0"/>
              </a:spcBef>
              <a:spcAft>
                <a:spcPts val="0"/>
              </a:spcAft>
              <a:buClr>
                <a:srgbClr val="FFFFFF"/>
              </a:buClr>
              <a:buSzPts val="3500"/>
              <a:buFont typeface="Lexend Deca"/>
              <a:buNone/>
              <a:defRPr sz="3500">
                <a:solidFill>
                  <a:srgbClr val="FFFFFF"/>
                </a:solidFill>
                <a:latin typeface="Lexend Deca"/>
                <a:ea typeface="Lexend Deca"/>
                <a:cs typeface="Lexend Deca"/>
                <a:sym typeface="Lexend Deca"/>
              </a:defRPr>
            </a:lvl3pPr>
            <a:lvl4pPr lvl="3">
              <a:spcBef>
                <a:spcPts val="0"/>
              </a:spcBef>
              <a:spcAft>
                <a:spcPts val="0"/>
              </a:spcAft>
              <a:buClr>
                <a:srgbClr val="FFFFFF"/>
              </a:buClr>
              <a:buSzPts val="3500"/>
              <a:buFont typeface="Lexend Deca"/>
              <a:buNone/>
              <a:defRPr sz="3500">
                <a:solidFill>
                  <a:srgbClr val="FFFFFF"/>
                </a:solidFill>
                <a:latin typeface="Lexend Deca"/>
                <a:ea typeface="Lexend Deca"/>
                <a:cs typeface="Lexend Deca"/>
                <a:sym typeface="Lexend Deca"/>
              </a:defRPr>
            </a:lvl4pPr>
            <a:lvl5pPr lvl="4">
              <a:spcBef>
                <a:spcPts val="0"/>
              </a:spcBef>
              <a:spcAft>
                <a:spcPts val="0"/>
              </a:spcAft>
              <a:buClr>
                <a:srgbClr val="FFFFFF"/>
              </a:buClr>
              <a:buSzPts val="3500"/>
              <a:buFont typeface="Lexend Deca"/>
              <a:buNone/>
              <a:defRPr sz="3500">
                <a:solidFill>
                  <a:srgbClr val="FFFFFF"/>
                </a:solidFill>
                <a:latin typeface="Lexend Deca"/>
                <a:ea typeface="Lexend Deca"/>
                <a:cs typeface="Lexend Deca"/>
                <a:sym typeface="Lexend Deca"/>
              </a:defRPr>
            </a:lvl5pPr>
            <a:lvl6pPr lvl="5">
              <a:spcBef>
                <a:spcPts val="0"/>
              </a:spcBef>
              <a:spcAft>
                <a:spcPts val="0"/>
              </a:spcAft>
              <a:buClr>
                <a:srgbClr val="FFFFFF"/>
              </a:buClr>
              <a:buSzPts val="3500"/>
              <a:buFont typeface="Lexend Deca"/>
              <a:buNone/>
              <a:defRPr sz="3500">
                <a:solidFill>
                  <a:srgbClr val="FFFFFF"/>
                </a:solidFill>
                <a:latin typeface="Lexend Deca"/>
                <a:ea typeface="Lexend Deca"/>
                <a:cs typeface="Lexend Deca"/>
                <a:sym typeface="Lexend Deca"/>
              </a:defRPr>
            </a:lvl6pPr>
            <a:lvl7pPr lvl="6">
              <a:spcBef>
                <a:spcPts val="0"/>
              </a:spcBef>
              <a:spcAft>
                <a:spcPts val="0"/>
              </a:spcAft>
              <a:buClr>
                <a:srgbClr val="FFFFFF"/>
              </a:buClr>
              <a:buSzPts val="3500"/>
              <a:buFont typeface="Lexend Deca"/>
              <a:buNone/>
              <a:defRPr sz="3500">
                <a:solidFill>
                  <a:srgbClr val="FFFFFF"/>
                </a:solidFill>
                <a:latin typeface="Lexend Deca"/>
                <a:ea typeface="Lexend Deca"/>
                <a:cs typeface="Lexend Deca"/>
                <a:sym typeface="Lexend Deca"/>
              </a:defRPr>
            </a:lvl7pPr>
            <a:lvl8pPr lvl="7">
              <a:spcBef>
                <a:spcPts val="0"/>
              </a:spcBef>
              <a:spcAft>
                <a:spcPts val="0"/>
              </a:spcAft>
              <a:buClr>
                <a:srgbClr val="FFFFFF"/>
              </a:buClr>
              <a:buSzPts val="3500"/>
              <a:buFont typeface="Lexend Deca"/>
              <a:buNone/>
              <a:defRPr sz="3500">
                <a:solidFill>
                  <a:srgbClr val="FFFFFF"/>
                </a:solidFill>
                <a:latin typeface="Lexend Deca"/>
                <a:ea typeface="Lexend Deca"/>
                <a:cs typeface="Lexend Deca"/>
                <a:sym typeface="Lexend Deca"/>
              </a:defRPr>
            </a:lvl8pPr>
            <a:lvl9pPr lvl="8">
              <a:spcBef>
                <a:spcPts val="0"/>
              </a:spcBef>
              <a:spcAft>
                <a:spcPts val="0"/>
              </a:spcAft>
              <a:buClr>
                <a:srgbClr val="FFFFFF"/>
              </a:buClr>
              <a:buSzPts val="3500"/>
              <a:buFont typeface="Lexend Deca"/>
              <a:buNone/>
              <a:defRPr sz="3500">
                <a:solidFill>
                  <a:srgbClr val="FFFFFF"/>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8" r:id="rId6"/>
    <p:sldLayoutId id="2147483660" r:id="rId7"/>
    <p:sldLayoutId id="2147483661" r:id="rId8"/>
    <p:sldLayoutId id="2147483663" r:id="rId9"/>
    <p:sldLayoutId id="2147483664" r:id="rId10"/>
    <p:sldLayoutId id="2147483666"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1" name="Google Shape;361;p28"/>
          <p:cNvSpPr txBox="1">
            <a:spLocks noGrp="1"/>
          </p:cNvSpPr>
          <p:nvPr>
            <p:ph type="ctrTitle"/>
          </p:nvPr>
        </p:nvSpPr>
        <p:spPr>
          <a:xfrm flipH="1">
            <a:off x="533400" y="666750"/>
            <a:ext cx="8077200" cy="4267200"/>
          </a:xfrm>
          <a:prstGeom prst="rect">
            <a:avLst/>
          </a:prstGeom>
        </p:spPr>
        <p:txBody>
          <a:bodyPr spcFirstLastPara="1" wrap="square" lIns="91425" tIns="91425" rIns="91425" bIns="91425" anchor="t" anchorCtr="0">
            <a:noAutofit/>
          </a:bodyPr>
          <a:lstStyle/>
          <a:p>
            <a:pPr lvl="0">
              <a:buClr>
                <a:schemeClr val="dk1"/>
              </a:buClr>
              <a:buSzPts val="1100"/>
            </a:pPr>
            <a: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МІНІСТЕРСТВО ВНУТРІШНІХ СПРАВ УКРАЇНИ</a:t>
            </a: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НАКАЗ</a:t>
            </a: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28.07.2017  № 650</a:t>
            </a: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Зареєстровано в Міністерстві</a:t>
            </a: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юстиції України</a:t>
            </a: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21 серпня 2017 р.</a:t>
            </a: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за № 1041/30909</a:t>
            </a: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b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uk-UA" sz="1800" b="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Про затвердження Інструкції з організації діяльності дільничних офіцерів поліції та поліцейських офіцерів громад</a:t>
            </a:r>
          </a:p>
        </p:txBody>
      </p:sp>
      <p:grpSp>
        <p:nvGrpSpPr>
          <p:cNvPr id="16" name="Google Shape;1242;p52"/>
          <p:cNvGrpSpPr/>
          <p:nvPr/>
        </p:nvGrpSpPr>
        <p:grpSpPr>
          <a:xfrm>
            <a:off x="4371773" y="1962150"/>
            <a:ext cx="451749" cy="535105"/>
            <a:chOff x="5495662" y="3158626"/>
            <a:chExt cx="451749" cy="535105"/>
          </a:xfrm>
        </p:grpSpPr>
        <p:sp>
          <p:nvSpPr>
            <p:cNvPr id="17" name="Google Shape;1243;p52"/>
            <p:cNvSpPr/>
            <p:nvPr/>
          </p:nvSpPr>
          <p:spPr>
            <a:xfrm>
              <a:off x="5635087" y="3318045"/>
              <a:ext cx="173820" cy="164431"/>
            </a:xfrm>
            <a:custGeom>
              <a:avLst/>
              <a:gdLst/>
              <a:ahLst/>
              <a:cxnLst/>
              <a:rect l="l" t="t" r="r" b="b"/>
              <a:pathLst>
                <a:path w="4573" h="4326" extrusionOk="0">
                  <a:moveTo>
                    <a:pt x="2286" y="691"/>
                  </a:moveTo>
                  <a:lnTo>
                    <a:pt x="2786" y="1525"/>
                  </a:lnTo>
                  <a:cubicBezTo>
                    <a:pt x="2810" y="1573"/>
                    <a:pt x="2882" y="1620"/>
                    <a:pt x="2929" y="1620"/>
                  </a:cubicBezTo>
                  <a:lnTo>
                    <a:pt x="3858" y="1858"/>
                  </a:lnTo>
                  <a:lnTo>
                    <a:pt x="3239" y="2573"/>
                  </a:lnTo>
                  <a:cubicBezTo>
                    <a:pt x="3191" y="2620"/>
                    <a:pt x="3167" y="2692"/>
                    <a:pt x="3191" y="2739"/>
                  </a:cubicBezTo>
                  <a:lnTo>
                    <a:pt x="3263" y="3716"/>
                  </a:lnTo>
                  <a:lnTo>
                    <a:pt x="2382" y="3335"/>
                  </a:lnTo>
                  <a:cubicBezTo>
                    <a:pt x="2358" y="3311"/>
                    <a:pt x="2310" y="3311"/>
                    <a:pt x="2286" y="3311"/>
                  </a:cubicBezTo>
                  <a:cubicBezTo>
                    <a:pt x="2262" y="3311"/>
                    <a:pt x="2215" y="3311"/>
                    <a:pt x="2191" y="3335"/>
                  </a:cubicBezTo>
                  <a:lnTo>
                    <a:pt x="1310" y="3716"/>
                  </a:lnTo>
                  <a:lnTo>
                    <a:pt x="1405" y="2739"/>
                  </a:lnTo>
                  <a:cubicBezTo>
                    <a:pt x="1405" y="2692"/>
                    <a:pt x="1381" y="2620"/>
                    <a:pt x="1334" y="2573"/>
                  </a:cubicBezTo>
                  <a:lnTo>
                    <a:pt x="715" y="1858"/>
                  </a:lnTo>
                  <a:lnTo>
                    <a:pt x="1643" y="1620"/>
                  </a:lnTo>
                  <a:cubicBezTo>
                    <a:pt x="1715" y="1620"/>
                    <a:pt x="1762" y="1573"/>
                    <a:pt x="1786" y="1525"/>
                  </a:cubicBezTo>
                  <a:lnTo>
                    <a:pt x="2286" y="691"/>
                  </a:lnTo>
                  <a:close/>
                  <a:moveTo>
                    <a:pt x="2286" y="1"/>
                  </a:moveTo>
                  <a:cubicBezTo>
                    <a:pt x="2191" y="1"/>
                    <a:pt x="2120" y="48"/>
                    <a:pt x="2072" y="120"/>
                  </a:cubicBezTo>
                  <a:lnTo>
                    <a:pt x="1429" y="1191"/>
                  </a:lnTo>
                  <a:lnTo>
                    <a:pt x="214" y="1477"/>
                  </a:lnTo>
                  <a:cubicBezTo>
                    <a:pt x="119" y="1477"/>
                    <a:pt x="72" y="1549"/>
                    <a:pt x="48" y="1620"/>
                  </a:cubicBezTo>
                  <a:cubicBezTo>
                    <a:pt x="0" y="1715"/>
                    <a:pt x="24" y="1787"/>
                    <a:pt x="95" y="1858"/>
                  </a:cubicBezTo>
                  <a:lnTo>
                    <a:pt x="905" y="2811"/>
                  </a:lnTo>
                  <a:lnTo>
                    <a:pt x="810" y="4049"/>
                  </a:lnTo>
                  <a:cubicBezTo>
                    <a:pt x="786" y="4144"/>
                    <a:pt x="834" y="4216"/>
                    <a:pt x="905" y="4264"/>
                  </a:cubicBezTo>
                  <a:cubicBezTo>
                    <a:pt x="929" y="4311"/>
                    <a:pt x="1000" y="4311"/>
                    <a:pt x="1048" y="4311"/>
                  </a:cubicBezTo>
                  <a:lnTo>
                    <a:pt x="1119" y="4311"/>
                  </a:lnTo>
                  <a:lnTo>
                    <a:pt x="2286" y="3811"/>
                  </a:lnTo>
                  <a:lnTo>
                    <a:pt x="3453" y="4311"/>
                  </a:lnTo>
                  <a:cubicBezTo>
                    <a:pt x="3479" y="4320"/>
                    <a:pt x="3505" y="4325"/>
                    <a:pt x="3532" y="4325"/>
                  </a:cubicBezTo>
                  <a:cubicBezTo>
                    <a:pt x="3577" y="4325"/>
                    <a:pt x="3622" y="4309"/>
                    <a:pt x="3668" y="4264"/>
                  </a:cubicBezTo>
                  <a:cubicBezTo>
                    <a:pt x="3739" y="4216"/>
                    <a:pt x="3787" y="4144"/>
                    <a:pt x="3787" y="4049"/>
                  </a:cubicBezTo>
                  <a:lnTo>
                    <a:pt x="3668" y="2811"/>
                  </a:lnTo>
                  <a:lnTo>
                    <a:pt x="4501" y="1858"/>
                  </a:lnTo>
                  <a:cubicBezTo>
                    <a:pt x="4549" y="1787"/>
                    <a:pt x="4572" y="1715"/>
                    <a:pt x="4525" y="1620"/>
                  </a:cubicBezTo>
                  <a:cubicBezTo>
                    <a:pt x="4501" y="1549"/>
                    <a:pt x="4453" y="1501"/>
                    <a:pt x="4358" y="1477"/>
                  </a:cubicBezTo>
                  <a:lnTo>
                    <a:pt x="3144" y="1191"/>
                  </a:lnTo>
                  <a:lnTo>
                    <a:pt x="2501" y="120"/>
                  </a:lnTo>
                  <a:cubicBezTo>
                    <a:pt x="2453" y="48"/>
                    <a:pt x="2382" y="1"/>
                    <a:pt x="2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44;p52"/>
            <p:cNvSpPr/>
            <p:nvPr/>
          </p:nvSpPr>
          <p:spPr>
            <a:xfrm>
              <a:off x="5495662" y="3158626"/>
              <a:ext cx="451749" cy="535105"/>
            </a:xfrm>
            <a:custGeom>
              <a:avLst/>
              <a:gdLst/>
              <a:ahLst/>
              <a:cxnLst/>
              <a:rect l="l" t="t" r="r" b="b"/>
              <a:pathLst>
                <a:path w="11885" h="14078" extrusionOk="0">
                  <a:moveTo>
                    <a:pt x="9407" y="551"/>
                  </a:moveTo>
                  <a:lnTo>
                    <a:pt x="11051" y="2218"/>
                  </a:lnTo>
                  <a:cubicBezTo>
                    <a:pt x="10479" y="2885"/>
                    <a:pt x="10169" y="3695"/>
                    <a:pt x="10169" y="4576"/>
                  </a:cubicBezTo>
                  <a:cubicBezTo>
                    <a:pt x="10169" y="5100"/>
                    <a:pt x="10289" y="5600"/>
                    <a:pt x="10503" y="6076"/>
                  </a:cubicBezTo>
                  <a:lnTo>
                    <a:pt x="10955" y="7052"/>
                  </a:lnTo>
                  <a:cubicBezTo>
                    <a:pt x="11384" y="8029"/>
                    <a:pt x="11384" y="9101"/>
                    <a:pt x="10931" y="10077"/>
                  </a:cubicBezTo>
                  <a:cubicBezTo>
                    <a:pt x="10479" y="11029"/>
                    <a:pt x="9646" y="11768"/>
                    <a:pt x="8645" y="12030"/>
                  </a:cubicBezTo>
                  <a:cubicBezTo>
                    <a:pt x="8621" y="12053"/>
                    <a:pt x="8574" y="12053"/>
                    <a:pt x="8479" y="12077"/>
                  </a:cubicBezTo>
                  <a:cubicBezTo>
                    <a:pt x="7502" y="12268"/>
                    <a:pt x="6621" y="12744"/>
                    <a:pt x="5954" y="13482"/>
                  </a:cubicBezTo>
                  <a:cubicBezTo>
                    <a:pt x="5287" y="12744"/>
                    <a:pt x="4406" y="12268"/>
                    <a:pt x="3430" y="12077"/>
                  </a:cubicBezTo>
                  <a:cubicBezTo>
                    <a:pt x="3335" y="12053"/>
                    <a:pt x="3287" y="12030"/>
                    <a:pt x="3263" y="12030"/>
                  </a:cubicBezTo>
                  <a:cubicBezTo>
                    <a:pt x="2239" y="11744"/>
                    <a:pt x="1406" y="11029"/>
                    <a:pt x="953" y="10077"/>
                  </a:cubicBezTo>
                  <a:cubicBezTo>
                    <a:pt x="501" y="9101"/>
                    <a:pt x="501" y="8029"/>
                    <a:pt x="953" y="7052"/>
                  </a:cubicBezTo>
                  <a:lnTo>
                    <a:pt x="1406" y="6076"/>
                  </a:lnTo>
                  <a:cubicBezTo>
                    <a:pt x="1620" y="5600"/>
                    <a:pt x="1715" y="5100"/>
                    <a:pt x="1715" y="4576"/>
                  </a:cubicBezTo>
                  <a:cubicBezTo>
                    <a:pt x="1715" y="3695"/>
                    <a:pt x="1406" y="2885"/>
                    <a:pt x="858" y="2218"/>
                  </a:cubicBezTo>
                  <a:lnTo>
                    <a:pt x="2501" y="551"/>
                  </a:lnTo>
                  <a:cubicBezTo>
                    <a:pt x="3001" y="932"/>
                    <a:pt x="3620" y="1123"/>
                    <a:pt x="4240" y="1123"/>
                  </a:cubicBezTo>
                  <a:cubicBezTo>
                    <a:pt x="4859" y="1123"/>
                    <a:pt x="5454" y="932"/>
                    <a:pt x="5954" y="599"/>
                  </a:cubicBezTo>
                  <a:cubicBezTo>
                    <a:pt x="6454" y="932"/>
                    <a:pt x="7050" y="1123"/>
                    <a:pt x="7645" y="1123"/>
                  </a:cubicBezTo>
                  <a:cubicBezTo>
                    <a:pt x="8288" y="1123"/>
                    <a:pt x="8883" y="932"/>
                    <a:pt x="9407" y="551"/>
                  </a:cubicBezTo>
                  <a:close/>
                  <a:moveTo>
                    <a:pt x="2490" y="0"/>
                  </a:moveTo>
                  <a:cubicBezTo>
                    <a:pt x="2426" y="0"/>
                    <a:pt x="2362" y="24"/>
                    <a:pt x="2311" y="75"/>
                  </a:cubicBezTo>
                  <a:lnTo>
                    <a:pt x="334" y="2051"/>
                  </a:lnTo>
                  <a:cubicBezTo>
                    <a:pt x="263" y="2147"/>
                    <a:pt x="263" y="2290"/>
                    <a:pt x="334" y="2385"/>
                  </a:cubicBezTo>
                  <a:cubicBezTo>
                    <a:pt x="929" y="2980"/>
                    <a:pt x="1239" y="3766"/>
                    <a:pt x="1239" y="4576"/>
                  </a:cubicBezTo>
                  <a:cubicBezTo>
                    <a:pt x="1239" y="5028"/>
                    <a:pt x="1144" y="5481"/>
                    <a:pt x="953" y="5886"/>
                  </a:cubicBezTo>
                  <a:lnTo>
                    <a:pt x="501" y="6862"/>
                  </a:lnTo>
                  <a:cubicBezTo>
                    <a:pt x="1" y="7957"/>
                    <a:pt x="1" y="9172"/>
                    <a:pt x="525" y="10267"/>
                  </a:cubicBezTo>
                  <a:cubicBezTo>
                    <a:pt x="1025" y="11363"/>
                    <a:pt x="1977" y="12173"/>
                    <a:pt x="3120" y="12506"/>
                  </a:cubicBezTo>
                  <a:cubicBezTo>
                    <a:pt x="3168" y="12506"/>
                    <a:pt x="3239" y="12530"/>
                    <a:pt x="3335" y="12554"/>
                  </a:cubicBezTo>
                  <a:cubicBezTo>
                    <a:pt x="4287" y="12744"/>
                    <a:pt x="5145" y="13244"/>
                    <a:pt x="5764" y="13982"/>
                  </a:cubicBezTo>
                  <a:cubicBezTo>
                    <a:pt x="5811" y="14054"/>
                    <a:pt x="5883" y="14078"/>
                    <a:pt x="5954" y="14078"/>
                  </a:cubicBezTo>
                  <a:cubicBezTo>
                    <a:pt x="6026" y="14078"/>
                    <a:pt x="6097" y="14054"/>
                    <a:pt x="6121" y="13982"/>
                  </a:cubicBezTo>
                  <a:cubicBezTo>
                    <a:pt x="6740" y="13244"/>
                    <a:pt x="7621" y="12744"/>
                    <a:pt x="8574" y="12554"/>
                  </a:cubicBezTo>
                  <a:cubicBezTo>
                    <a:pt x="8645" y="12530"/>
                    <a:pt x="8717" y="12506"/>
                    <a:pt x="8764" y="12506"/>
                  </a:cubicBezTo>
                  <a:cubicBezTo>
                    <a:pt x="9907" y="12173"/>
                    <a:pt x="10860" y="11363"/>
                    <a:pt x="11360" y="10267"/>
                  </a:cubicBezTo>
                  <a:cubicBezTo>
                    <a:pt x="11884" y="9172"/>
                    <a:pt x="11884" y="7957"/>
                    <a:pt x="11384" y="6862"/>
                  </a:cubicBezTo>
                  <a:lnTo>
                    <a:pt x="10931" y="5886"/>
                  </a:lnTo>
                  <a:cubicBezTo>
                    <a:pt x="10741" y="5481"/>
                    <a:pt x="10646" y="5028"/>
                    <a:pt x="10646" y="4576"/>
                  </a:cubicBezTo>
                  <a:cubicBezTo>
                    <a:pt x="10646" y="3766"/>
                    <a:pt x="10979" y="2980"/>
                    <a:pt x="11551" y="2385"/>
                  </a:cubicBezTo>
                  <a:cubicBezTo>
                    <a:pt x="11646" y="2290"/>
                    <a:pt x="11622" y="2147"/>
                    <a:pt x="11551" y="2051"/>
                  </a:cubicBezTo>
                  <a:lnTo>
                    <a:pt x="9574" y="75"/>
                  </a:lnTo>
                  <a:cubicBezTo>
                    <a:pt x="9536" y="24"/>
                    <a:pt x="9477" y="0"/>
                    <a:pt x="9412" y="0"/>
                  </a:cubicBezTo>
                  <a:cubicBezTo>
                    <a:pt x="9356" y="0"/>
                    <a:pt x="9296" y="18"/>
                    <a:pt x="9241" y="51"/>
                  </a:cubicBezTo>
                  <a:cubicBezTo>
                    <a:pt x="8812" y="432"/>
                    <a:pt x="8240" y="646"/>
                    <a:pt x="7645" y="646"/>
                  </a:cubicBezTo>
                  <a:cubicBezTo>
                    <a:pt x="7074" y="646"/>
                    <a:pt x="6526" y="456"/>
                    <a:pt x="6097" y="99"/>
                  </a:cubicBezTo>
                  <a:cubicBezTo>
                    <a:pt x="6050" y="63"/>
                    <a:pt x="5996" y="45"/>
                    <a:pt x="5942" y="45"/>
                  </a:cubicBezTo>
                  <a:cubicBezTo>
                    <a:pt x="5889" y="45"/>
                    <a:pt x="5835" y="63"/>
                    <a:pt x="5788" y="99"/>
                  </a:cubicBezTo>
                  <a:cubicBezTo>
                    <a:pt x="5359" y="456"/>
                    <a:pt x="4811" y="646"/>
                    <a:pt x="4240" y="646"/>
                  </a:cubicBezTo>
                  <a:cubicBezTo>
                    <a:pt x="3644" y="646"/>
                    <a:pt x="3073" y="432"/>
                    <a:pt x="2644" y="51"/>
                  </a:cubicBezTo>
                  <a:cubicBezTo>
                    <a:pt x="2600" y="18"/>
                    <a:pt x="2545" y="0"/>
                    <a:pt x="2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5;p52"/>
            <p:cNvSpPr/>
            <p:nvPr/>
          </p:nvSpPr>
          <p:spPr>
            <a:xfrm>
              <a:off x="5531886" y="3202643"/>
              <a:ext cx="379302" cy="441296"/>
            </a:xfrm>
            <a:custGeom>
              <a:avLst/>
              <a:gdLst/>
              <a:ahLst/>
              <a:cxnLst/>
              <a:rect l="l" t="t" r="r" b="b"/>
              <a:pathLst>
                <a:path w="9979" h="11610" extrusionOk="0">
                  <a:moveTo>
                    <a:pt x="4989" y="0"/>
                  </a:moveTo>
                  <a:cubicBezTo>
                    <a:pt x="4954" y="0"/>
                    <a:pt x="4918" y="12"/>
                    <a:pt x="4882" y="36"/>
                  </a:cubicBezTo>
                  <a:cubicBezTo>
                    <a:pt x="4382" y="298"/>
                    <a:pt x="3834" y="417"/>
                    <a:pt x="3287" y="417"/>
                  </a:cubicBezTo>
                  <a:cubicBezTo>
                    <a:pt x="2763" y="417"/>
                    <a:pt x="2239" y="298"/>
                    <a:pt x="1762" y="60"/>
                  </a:cubicBezTo>
                  <a:cubicBezTo>
                    <a:pt x="1729" y="43"/>
                    <a:pt x="1692" y="35"/>
                    <a:pt x="1655" y="35"/>
                  </a:cubicBezTo>
                  <a:cubicBezTo>
                    <a:pt x="1589" y="35"/>
                    <a:pt x="1523" y="61"/>
                    <a:pt x="1477" y="108"/>
                  </a:cubicBezTo>
                  <a:lnTo>
                    <a:pt x="619" y="965"/>
                  </a:lnTo>
                  <a:cubicBezTo>
                    <a:pt x="548" y="1036"/>
                    <a:pt x="524" y="1155"/>
                    <a:pt x="596" y="1251"/>
                  </a:cubicBezTo>
                  <a:cubicBezTo>
                    <a:pt x="1000" y="1894"/>
                    <a:pt x="1215" y="2656"/>
                    <a:pt x="1215" y="3418"/>
                  </a:cubicBezTo>
                  <a:cubicBezTo>
                    <a:pt x="1215" y="4013"/>
                    <a:pt x="1072" y="4585"/>
                    <a:pt x="834" y="5109"/>
                  </a:cubicBezTo>
                  <a:lnTo>
                    <a:pt x="405" y="6085"/>
                  </a:lnTo>
                  <a:cubicBezTo>
                    <a:pt x="0" y="6942"/>
                    <a:pt x="0" y="7871"/>
                    <a:pt x="405" y="8728"/>
                  </a:cubicBezTo>
                  <a:cubicBezTo>
                    <a:pt x="500" y="8943"/>
                    <a:pt x="619" y="9133"/>
                    <a:pt x="762" y="9324"/>
                  </a:cubicBezTo>
                  <a:cubicBezTo>
                    <a:pt x="806" y="9381"/>
                    <a:pt x="884" y="9413"/>
                    <a:pt x="960" y="9413"/>
                  </a:cubicBezTo>
                  <a:cubicBezTo>
                    <a:pt x="1009" y="9413"/>
                    <a:pt x="1058" y="9400"/>
                    <a:pt x="1096" y="9371"/>
                  </a:cubicBezTo>
                  <a:cubicBezTo>
                    <a:pt x="1191" y="9276"/>
                    <a:pt x="1215" y="9133"/>
                    <a:pt x="1143" y="9038"/>
                  </a:cubicBezTo>
                  <a:cubicBezTo>
                    <a:pt x="1024" y="8871"/>
                    <a:pt x="929" y="8705"/>
                    <a:pt x="834" y="8514"/>
                  </a:cubicBezTo>
                  <a:cubicBezTo>
                    <a:pt x="500" y="7800"/>
                    <a:pt x="500" y="7014"/>
                    <a:pt x="834" y="6276"/>
                  </a:cubicBezTo>
                  <a:lnTo>
                    <a:pt x="1286" y="5323"/>
                  </a:lnTo>
                  <a:cubicBezTo>
                    <a:pt x="1548" y="4728"/>
                    <a:pt x="1691" y="4085"/>
                    <a:pt x="1691" y="3418"/>
                  </a:cubicBezTo>
                  <a:cubicBezTo>
                    <a:pt x="1691" y="2632"/>
                    <a:pt x="1477" y="1846"/>
                    <a:pt x="1096" y="1179"/>
                  </a:cubicBezTo>
                  <a:lnTo>
                    <a:pt x="1691" y="560"/>
                  </a:lnTo>
                  <a:cubicBezTo>
                    <a:pt x="2191" y="774"/>
                    <a:pt x="2739" y="893"/>
                    <a:pt x="3287" y="893"/>
                  </a:cubicBezTo>
                  <a:cubicBezTo>
                    <a:pt x="3882" y="893"/>
                    <a:pt x="4454" y="774"/>
                    <a:pt x="4977" y="512"/>
                  </a:cubicBezTo>
                  <a:cubicBezTo>
                    <a:pt x="5525" y="774"/>
                    <a:pt x="6097" y="893"/>
                    <a:pt x="6692" y="893"/>
                  </a:cubicBezTo>
                  <a:cubicBezTo>
                    <a:pt x="7240" y="893"/>
                    <a:pt x="7788" y="774"/>
                    <a:pt x="8288" y="560"/>
                  </a:cubicBezTo>
                  <a:lnTo>
                    <a:pt x="8883" y="1179"/>
                  </a:lnTo>
                  <a:cubicBezTo>
                    <a:pt x="8502" y="1846"/>
                    <a:pt x="8288" y="2632"/>
                    <a:pt x="8288" y="3418"/>
                  </a:cubicBezTo>
                  <a:cubicBezTo>
                    <a:pt x="8288" y="4085"/>
                    <a:pt x="8431" y="4728"/>
                    <a:pt x="8693" y="5323"/>
                  </a:cubicBezTo>
                  <a:lnTo>
                    <a:pt x="9145" y="6276"/>
                  </a:lnTo>
                  <a:cubicBezTo>
                    <a:pt x="9478" y="7014"/>
                    <a:pt x="9478" y="7800"/>
                    <a:pt x="9145" y="8514"/>
                  </a:cubicBezTo>
                  <a:cubicBezTo>
                    <a:pt x="8812" y="9252"/>
                    <a:pt x="8192" y="9776"/>
                    <a:pt x="7430" y="9991"/>
                  </a:cubicBezTo>
                  <a:cubicBezTo>
                    <a:pt x="7430" y="9991"/>
                    <a:pt x="7407" y="9991"/>
                    <a:pt x="7335" y="10014"/>
                  </a:cubicBezTo>
                  <a:cubicBezTo>
                    <a:pt x="6478" y="10181"/>
                    <a:pt x="5668" y="10538"/>
                    <a:pt x="4977" y="11062"/>
                  </a:cubicBezTo>
                  <a:cubicBezTo>
                    <a:pt x="4311" y="10538"/>
                    <a:pt x="3501" y="10181"/>
                    <a:pt x="2644" y="10014"/>
                  </a:cubicBezTo>
                  <a:cubicBezTo>
                    <a:pt x="2572" y="9991"/>
                    <a:pt x="2548" y="9991"/>
                    <a:pt x="2548" y="9991"/>
                  </a:cubicBezTo>
                  <a:cubicBezTo>
                    <a:pt x="2191" y="9895"/>
                    <a:pt x="1858" y="9705"/>
                    <a:pt x="1572" y="9490"/>
                  </a:cubicBezTo>
                  <a:cubicBezTo>
                    <a:pt x="1530" y="9449"/>
                    <a:pt x="1479" y="9430"/>
                    <a:pt x="1427" y="9430"/>
                  </a:cubicBezTo>
                  <a:cubicBezTo>
                    <a:pt x="1361" y="9430"/>
                    <a:pt x="1292" y="9461"/>
                    <a:pt x="1239" y="9514"/>
                  </a:cubicBezTo>
                  <a:cubicBezTo>
                    <a:pt x="1167" y="9610"/>
                    <a:pt x="1167" y="9776"/>
                    <a:pt x="1262" y="9848"/>
                  </a:cubicBezTo>
                  <a:cubicBezTo>
                    <a:pt x="1620" y="10133"/>
                    <a:pt x="2001" y="10324"/>
                    <a:pt x="2429" y="10443"/>
                  </a:cubicBezTo>
                  <a:cubicBezTo>
                    <a:pt x="2429" y="10443"/>
                    <a:pt x="2453" y="10467"/>
                    <a:pt x="2548" y="10467"/>
                  </a:cubicBezTo>
                  <a:cubicBezTo>
                    <a:pt x="3382" y="10634"/>
                    <a:pt x="4192" y="11015"/>
                    <a:pt x="4835" y="11562"/>
                  </a:cubicBezTo>
                  <a:cubicBezTo>
                    <a:pt x="4882" y="11586"/>
                    <a:pt x="4930" y="11610"/>
                    <a:pt x="5001" y="11610"/>
                  </a:cubicBezTo>
                  <a:cubicBezTo>
                    <a:pt x="5049" y="11610"/>
                    <a:pt x="5097" y="11586"/>
                    <a:pt x="5144" y="11562"/>
                  </a:cubicBezTo>
                  <a:cubicBezTo>
                    <a:pt x="5811" y="11015"/>
                    <a:pt x="6597" y="10634"/>
                    <a:pt x="7430" y="10467"/>
                  </a:cubicBezTo>
                  <a:cubicBezTo>
                    <a:pt x="7502" y="10467"/>
                    <a:pt x="7549" y="10443"/>
                    <a:pt x="7549" y="10443"/>
                  </a:cubicBezTo>
                  <a:cubicBezTo>
                    <a:pt x="8454" y="10205"/>
                    <a:pt x="9169" y="9562"/>
                    <a:pt x="9574" y="8728"/>
                  </a:cubicBezTo>
                  <a:cubicBezTo>
                    <a:pt x="9978" y="7871"/>
                    <a:pt x="9978" y="6942"/>
                    <a:pt x="9574" y="6085"/>
                  </a:cubicBezTo>
                  <a:lnTo>
                    <a:pt x="9145" y="5109"/>
                  </a:lnTo>
                  <a:cubicBezTo>
                    <a:pt x="8907" y="4585"/>
                    <a:pt x="8764" y="4013"/>
                    <a:pt x="8764" y="3418"/>
                  </a:cubicBezTo>
                  <a:cubicBezTo>
                    <a:pt x="8764" y="2656"/>
                    <a:pt x="8978" y="1894"/>
                    <a:pt x="9383" y="1251"/>
                  </a:cubicBezTo>
                  <a:cubicBezTo>
                    <a:pt x="9455" y="1155"/>
                    <a:pt x="9431" y="1036"/>
                    <a:pt x="9359" y="965"/>
                  </a:cubicBezTo>
                  <a:lnTo>
                    <a:pt x="8502" y="108"/>
                  </a:lnTo>
                  <a:cubicBezTo>
                    <a:pt x="8456" y="61"/>
                    <a:pt x="8390" y="35"/>
                    <a:pt x="8323" y="35"/>
                  </a:cubicBezTo>
                  <a:cubicBezTo>
                    <a:pt x="8287" y="35"/>
                    <a:pt x="8250" y="43"/>
                    <a:pt x="8216" y="60"/>
                  </a:cubicBezTo>
                  <a:cubicBezTo>
                    <a:pt x="7740" y="298"/>
                    <a:pt x="7216" y="417"/>
                    <a:pt x="6692" y="417"/>
                  </a:cubicBezTo>
                  <a:cubicBezTo>
                    <a:pt x="6144" y="417"/>
                    <a:pt x="5597" y="274"/>
                    <a:pt x="5097" y="36"/>
                  </a:cubicBezTo>
                  <a:cubicBezTo>
                    <a:pt x="5061" y="12"/>
                    <a:pt x="5025" y="0"/>
                    <a:pt x="4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6;p52"/>
            <p:cNvSpPr/>
            <p:nvPr/>
          </p:nvSpPr>
          <p:spPr>
            <a:xfrm>
              <a:off x="5603385" y="3287294"/>
              <a:ext cx="237182" cy="237182"/>
            </a:xfrm>
            <a:custGeom>
              <a:avLst/>
              <a:gdLst/>
              <a:ahLst/>
              <a:cxnLst/>
              <a:rect l="l" t="t" r="r" b="b"/>
              <a:pathLst>
                <a:path w="6240" h="6240" extrusionOk="0">
                  <a:moveTo>
                    <a:pt x="3120" y="0"/>
                  </a:moveTo>
                  <a:cubicBezTo>
                    <a:pt x="1406" y="0"/>
                    <a:pt x="1" y="1405"/>
                    <a:pt x="1" y="3120"/>
                  </a:cubicBezTo>
                  <a:cubicBezTo>
                    <a:pt x="1" y="4834"/>
                    <a:pt x="1406" y="6239"/>
                    <a:pt x="3120" y="6239"/>
                  </a:cubicBezTo>
                  <a:cubicBezTo>
                    <a:pt x="4835" y="6239"/>
                    <a:pt x="6240" y="4834"/>
                    <a:pt x="6240" y="3120"/>
                  </a:cubicBezTo>
                  <a:cubicBezTo>
                    <a:pt x="6240" y="2167"/>
                    <a:pt x="5811" y="1262"/>
                    <a:pt x="5049" y="667"/>
                  </a:cubicBezTo>
                  <a:cubicBezTo>
                    <a:pt x="5008" y="636"/>
                    <a:pt x="4957" y="618"/>
                    <a:pt x="4905" y="618"/>
                  </a:cubicBezTo>
                  <a:cubicBezTo>
                    <a:pt x="4838" y="618"/>
                    <a:pt x="4770" y="647"/>
                    <a:pt x="4716" y="714"/>
                  </a:cubicBezTo>
                  <a:cubicBezTo>
                    <a:pt x="4644" y="810"/>
                    <a:pt x="4644" y="953"/>
                    <a:pt x="4763" y="1048"/>
                  </a:cubicBezTo>
                  <a:cubicBezTo>
                    <a:pt x="5406" y="1548"/>
                    <a:pt x="5764" y="2310"/>
                    <a:pt x="5764" y="3120"/>
                  </a:cubicBezTo>
                  <a:cubicBezTo>
                    <a:pt x="5764" y="4572"/>
                    <a:pt x="4573" y="5763"/>
                    <a:pt x="3120" y="5763"/>
                  </a:cubicBezTo>
                  <a:cubicBezTo>
                    <a:pt x="1668" y="5763"/>
                    <a:pt x="477" y="4572"/>
                    <a:pt x="477" y="3120"/>
                  </a:cubicBezTo>
                  <a:cubicBezTo>
                    <a:pt x="477" y="1667"/>
                    <a:pt x="1668" y="476"/>
                    <a:pt x="3120" y="476"/>
                  </a:cubicBezTo>
                  <a:cubicBezTo>
                    <a:pt x="3501" y="476"/>
                    <a:pt x="3859" y="548"/>
                    <a:pt x="4216" y="714"/>
                  </a:cubicBezTo>
                  <a:cubicBezTo>
                    <a:pt x="4246" y="727"/>
                    <a:pt x="4279" y="733"/>
                    <a:pt x="4311" y="733"/>
                  </a:cubicBezTo>
                  <a:cubicBezTo>
                    <a:pt x="4402" y="733"/>
                    <a:pt x="4490" y="684"/>
                    <a:pt x="4525" y="595"/>
                  </a:cubicBezTo>
                  <a:cubicBezTo>
                    <a:pt x="4573" y="476"/>
                    <a:pt x="4525" y="333"/>
                    <a:pt x="4406" y="286"/>
                  </a:cubicBezTo>
                  <a:cubicBezTo>
                    <a:pt x="4001" y="95"/>
                    <a:pt x="3573" y="0"/>
                    <a:pt x="3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82" name="Google Shape;382;p30"/>
          <p:cNvSpPr txBox="1">
            <a:spLocks noGrp="1"/>
          </p:cNvSpPr>
          <p:nvPr>
            <p:ph type="subTitle" idx="9"/>
          </p:nvPr>
        </p:nvSpPr>
        <p:spPr>
          <a:xfrm>
            <a:off x="685800" y="334353"/>
            <a:ext cx="7772400" cy="4599597"/>
          </a:xfrm>
          <a:prstGeom prst="rect">
            <a:avLst/>
          </a:prstGeom>
        </p:spPr>
        <p:txBody>
          <a:bodyPr spcFirstLastPara="1" wrap="square" lIns="91425" tIns="91425" rIns="91425" bIns="91425" anchor="t" anchorCtr="0">
            <a:noAutofit/>
          </a:bodyPr>
          <a:lstStyle/>
          <a:p>
            <a:pPr marL="0" lvl="0" indent="0">
              <a:buClr>
                <a:schemeClr val="dk1"/>
              </a:buClr>
              <a:buSzPts val="1100"/>
            </a:pPr>
            <a:endParaRPr lang="ru-RU" sz="1400" dirty="0"/>
          </a:p>
          <a:p>
            <a:pPr marL="0" lvl="0" indent="0">
              <a:buClr>
                <a:schemeClr val="dk1"/>
              </a:buClr>
              <a:buSzPts val="1100"/>
            </a:pPr>
            <a:r>
              <a:rPr lang="ru-RU" sz="1400" dirty="0"/>
              <a:t>10) </a:t>
            </a:r>
            <a:r>
              <a:rPr lang="uk-UA" sz="1400" dirty="0"/>
              <a:t>взаємодія відповідно до законодавства у межах контрольованих прикордонних районів з дільничними інспекторами прикордонної служби щодо проведення превентивних заходів з протидії нелегальній міграції та іншій протиправній діяльності на державному кордоні, отримання інформації про шляхи проникнення та накопичення контрабандних товарів, а також мешканців населених пунктів, розташованих поблизу державного кордону, які здійснюють незаконні операції з переміщення товарів</a:t>
            </a:r>
            <a:r>
              <a:rPr lang="ru-RU" sz="1400" dirty="0"/>
              <a:t>;</a:t>
            </a:r>
            <a:endParaRPr lang="en-GB" sz="1400" dirty="0"/>
          </a:p>
          <a:p>
            <a:pPr marL="0" lvl="0" indent="0">
              <a:buClr>
                <a:schemeClr val="dk1"/>
              </a:buClr>
              <a:buSzPts val="1100"/>
            </a:pPr>
            <a:endParaRPr lang="en-GB" sz="1400" dirty="0"/>
          </a:p>
          <a:p>
            <a:pPr marL="0" lvl="0" indent="0">
              <a:buClr>
                <a:schemeClr val="dk1"/>
              </a:buClr>
              <a:buSzPts val="1100"/>
            </a:pPr>
            <a:r>
              <a:rPr lang="ru-RU" sz="1400" dirty="0"/>
              <a:t>11) </a:t>
            </a:r>
            <a:r>
              <a:rPr lang="uk-UA" sz="1400" dirty="0"/>
              <a:t>вжиття заходів для забезпечення публічної безпеки і порядку під час примусового виконання судових рішень і рішень інших органів (посадових осіб), а також заходів, спрямованих на усунення загроз життю та здоров'ю державних виконавців, приватних виконавців та інших осіб, які беруть участь у вчиненні виконавчих дій, здійснення приводу у виконавчому провадженні;</a:t>
            </a:r>
          </a:p>
          <a:p>
            <a:pPr marL="0" lvl="0" indent="0">
              <a:buClr>
                <a:schemeClr val="dk1"/>
              </a:buClr>
              <a:buSzPts val="1100"/>
            </a:pPr>
            <a:endParaRPr lang="uk-UA" sz="1400" dirty="0"/>
          </a:p>
          <a:p>
            <a:pPr marL="0" lvl="0" indent="0">
              <a:buClr>
                <a:schemeClr val="dk1"/>
              </a:buClr>
              <a:buSzPts val="1100"/>
            </a:pPr>
            <a:r>
              <a:rPr lang="uk-UA" sz="1400" dirty="0"/>
              <a:t>12) участь у межах повноважень, передбачених законом, у здійсненні заходів, спрямованих на соціальну адаптацію осіб, які звільнилися з місць позбавлення волі;</a:t>
            </a:r>
          </a:p>
          <a:p>
            <a:pPr marL="0" lvl="0" indent="0">
              <a:buClr>
                <a:schemeClr val="dk1"/>
              </a:buClr>
              <a:buSzPts val="1100"/>
            </a:pPr>
            <a:endParaRPr lang="uk-UA" sz="1400" dirty="0"/>
          </a:p>
          <a:p>
            <a:pPr marL="0" lvl="0" indent="0">
              <a:buClr>
                <a:schemeClr val="dk1"/>
              </a:buClr>
              <a:buSzPts val="1100"/>
            </a:pPr>
            <a:r>
              <a:rPr lang="uk-UA" sz="1400" dirty="0"/>
              <a:t>13) здійснення контролю за дотриманням ПДР його учасниками та правомірністю експлуатації транспортних засобів на вулично-дорожній мережі;</a:t>
            </a:r>
          </a:p>
          <a:p>
            <a:pPr marL="0" lvl="0" indent="0">
              <a:buClr>
                <a:schemeClr val="dk1"/>
              </a:buClr>
              <a:buSzPts val="1100"/>
            </a:pPr>
            <a:endParaRPr lang="ru-RU" sz="1400" dirty="0"/>
          </a:p>
          <a:p>
            <a:pPr marL="0" lvl="0" indent="0">
              <a:buClr>
                <a:schemeClr val="dk1"/>
              </a:buClr>
              <a:buSzPts val="1100"/>
            </a:pPr>
            <a:endParaRPr lang="ru-RU" sz="1400" dirty="0"/>
          </a:p>
        </p:txBody>
      </p:sp>
      <p:grpSp>
        <p:nvGrpSpPr>
          <p:cNvPr id="3" name="Google Shape;1215;p52"/>
          <p:cNvGrpSpPr/>
          <p:nvPr/>
        </p:nvGrpSpPr>
        <p:grpSpPr>
          <a:xfrm>
            <a:off x="4038600" y="133350"/>
            <a:ext cx="408265" cy="534991"/>
            <a:chOff x="2502125" y="3158740"/>
            <a:chExt cx="408265" cy="534991"/>
          </a:xfrm>
        </p:grpSpPr>
        <p:sp>
          <p:nvSpPr>
            <p:cNvPr id="4" name="Google Shape;1216;p52"/>
            <p:cNvSpPr/>
            <p:nvPr/>
          </p:nvSpPr>
          <p:spPr>
            <a:xfrm>
              <a:off x="2502125" y="3158740"/>
              <a:ext cx="408265" cy="534991"/>
            </a:xfrm>
            <a:custGeom>
              <a:avLst/>
              <a:gdLst/>
              <a:ahLst/>
              <a:cxnLst/>
              <a:rect l="l" t="t" r="r" b="b"/>
              <a:pathLst>
                <a:path w="10741" h="14075" extrusionOk="0">
                  <a:moveTo>
                    <a:pt x="5382" y="453"/>
                  </a:moveTo>
                  <a:cubicBezTo>
                    <a:pt x="5859" y="453"/>
                    <a:pt x="6240" y="858"/>
                    <a:pt x="6240" y="1334"/>
                  </a:cubicBezTo>
                  <a:cubicBezTo>
                    <a:pt x="6240" y="1453"/>
                    <a:pt x="6335" y="1548"/>
                    <a:pt x="6478" y="1548"/>
                  </a:cubicBezTo>
                  <a:lnTo>
                    <a:pt x="7025" y="1548"/>
                  </a:lnTo>
                  <a:lnTo>
                    <a:pt x="7025" y="2953"/>
                  </a:lnTo>
                  <a:lnTo>
                    <a:pt x="3715" y="2953"/>
                  </a:lnTo>
                  <a:lnTo>
                    <a:pt x="3715" y="1548"/>
                  </a:lnTo>
                  <a:lnTo>
                    <a:pt x="4287" y="1548"/>
                  </a:lnTo>
                  <a:cubicBezTo>
                    <a:pt x="4406" y="1548"/>
                    <a:pt x="4501" y="1453"/>
                    <a:pt x="4501" y="1334"/>
                  </a:cubicBezTo>
                  <a:cubicBezTo>
                    <a:pt x="4501" y="834"/>
                    <a:pt x="4906" y="453"/>
                    <a:pt x="5382" y="453"/>
                  </a:cubicBezTo>
                  <a:close/>
                  <a:moveTo>
                    <a:pt x="5358" y="0"/>
                  </a:moveTo>
                  <a:cubicBezTo>
                    <a:pt x="4715" y="0"/>
                    <a:pt x="4049" y="1120"/>
                    <a:pt x="4049" y="1120"/>
                  </a:cubicBezTo>
                  <a:lnTo>
                    <a:pt x="3477" y="1120"/>
                  </a:lnTo>
                  <a:cubicBezTo>
                    <a:pt x="3358" y="1120"/>
                    <a:pt x="3263" y="1215"/>
                    <a:pt x="3263" y="1334"/>
                  </a:cubicBezTo>
                  <a:lnTo>
                    <a:pt x="3263" y="1572"/>
                  </a:lnTo>
                  <a:lnTo>
                    <a:pt x="238" y="1572"/>
                  </a:lnTo>
                  <a:cubicBezTo>
                    <a:pt x="119" y="1572"/>
                    <a:pt x="0" y="1691"/>
                    <a:pt x="0" y="1810"/>
                  </a:cubicBezTo>
                  <a:lnTo>
                    <a:pt x="0" y="11717"/>
                  </a:lnTo>
                  <a:cubicBezTo>
                    <a:pt x="0" y="11836"/>
                    <a:pt x="95" y="11931"/>
                    <a:pt x="214" y="11955"/>
                  </a:cubicBezTo>
                  <a:cubicBezTo>
                    <a:pt x="227" y="11957"/>
                    <a:pt x="239" y="11958"/>
                    <a:pt x="251" y="11958"/>
                  </a:cubicBezTo>
                  <a:cubicBezTo>
                    <a:pt x="377" y="11958"/>
                    <a:pt x="476" y="11848"/>
                    <a:pt x="476" y="11717"/>
                  </a:cubicBezTo>
                  <a:lnTo>
                    <a:pt x="476" y="2048"/>
                  </a:lnTo>
                  <a:lnTo>
                    <a:pt x="3263" y="2048"/>
                  </a:lnTo>
                  <a:lnTo>
                    <a:pt x="3263" y="3192"/>
                  </a:lnTo>
                  <a:cubicBezTo>
                    <a:pt x="3263" y="3311"/>
                    <a:pt x="3358" y="3430"/>
                    <a:pt x="3477" y="3430"/>
                  </a:cubicBezTo>
                  <a:lnTo>
                    <a:pt x="7264" y="3430"/>
                  </a:lnTo>
                  <a:cubicBezTo>
                    <a:pt x="7383" y="3430"/>
                    <a:pt x="7478" y="3311"/>
                    <a:pt x="7478" y="3192"/>
                  </a:cubicBezTo>
                  <a:lnTo>
                    <a:pt x="7478" y="2977"/>
                  </a:lnTo>
                  <a:lnTo>
                    <a:pt x="9335" y="2977"/>
                  </a:lnTo>
                  <a:lnTo>
                    <a:pt x="9335" y="4120"/>
                  </a:lnTo>
                  <a:cubicBezTo>
                    <a:pt x="9335" y="4239"/>
                    <a:pt x="9407" y="4335"/>
                    <a:pt x="9526" y="4358"/>
                  </a:cubicBezTo>
                  <a:cubicBezTo>
                    <a:pt x="9538" y="4361"/>
                    <a:pt x="9550" y="4362"/>
                    <a:pt x="9562" y="4362"/>
                  </a:cubicBezTo>
                  <a:cubicBezTo>
                    <a:pt x="9689" y="4362"/>
                    <a:pt x="9788" y="4251"/>
                    <a:pt x="9788" y="4120"/>
                  </a:cubicBezTo>
                  <a:lnTo>
                    <a:pt x="9788" y="2763"/>
                  </a:lnTo>
                  <a:cubicBezTo>
                    <a:pt x="9788" y="2620"/>
                    <a:pt x="9693" y="2525"/>
                    <a:pt x="9574" y="2525"/>
                  </a:cubicBezTo>
                  <a:lnTo>
                    <a:pt x="7478" y="2525"/>
                  </a:lnTo>
                  <a:lnTo>
                    <a:pt x="7478" y="2048"/>
                  </a:lnTo>
                  <a:lnTo>
                    <a:pt x="10264" y="2048"/>
                  </a:lnTo>
                  <a:lnTo>
                    <a:pt x="10264" y="13598"/>
                  </a:lnTo>
                  <a:lnTo>
                    <a:pt x="476" y="13598"/>
                  </a:lnTo>
                  <a:lnTo>
                    <a:pt x="476" y="12408"/>
                  </a:lnTo>
                  <a:cubicBezTo>
                    <a:pt x="476" y="12312"/>
                    <a:pt x="405" y="12217"/>
                    <a:pt x="286" y="12193"/>
                  </a:cubicBezTo>
                  <a:cubicBezTo>
                    <a:pt x="264" y="12186"/>
                    <a:pt x="242" y="12183"/>
                    <a:pt x="221" y="12183"/>
                  </a:cubicBezTo>
                  <a:cubicBezTo>
                    <a:pt x="103" y="12183"/>
                    <a:pt x="0" y="12287"/>
                    <a:pt x="0" y="12408"/>
                  </a:cubicBezTo>
                  <a:lnTo>
                    <a:pt x="0" y="13837"/>
                  </a:lnTo>
                  <a:cubicBezTo>
                    <a:pt x="0" y="13979"/>
                    <a:pt x="119" y="14075"/>
                    <a:pt x="238" y="14075"/>
                  </a:cubicBezTo>
                  <a:lnTo>
                    <a:pt x="10502" y="14075"/>
                  </a:lnTo>
                  <a:cubicBezTo>
                    <a:pt x="10621" y="14075"/>
                    <a:pt x="10740" y="13979"/>
                    <a:pt x="10740" y="13837"/>
                  </a:cubicBezTo>
                  <a:lnTo>
                    <a:pt x="10740" y="1834"/>
                  </a:lnTo>
                  <a:cubicBezTo>
                    <a:pt x="10740" y="1691"/>
                    <a:pt x="10621" y="1572"/>
                    <a:pt x="10502" y="1572"/>
                  </a:cubicBezTo>
                  <a:lnTo>
                    <a:pt x="7478" y="1572"/>
                  </a:lnTo>
                  <a:lnTo>
                    <a:pt x="7478" y="1334"/>
                  </a:lnTo>
                  <a:cubicBezTo>
                    <a:pt x="7478" y="1334"/>
                    <a:pt x="7383" y="1096"/>
                    <a:pt x="7240" y="1096"/>
                  </a:cubicBezTo>
                  <a:lnTo>
                    <a:pt x="6668" y="1096"/>
                  </a:lnTo>
                  <a:cubicBezTo>
                    <a:pt x="6573" y="477"/>
                    <a:pt x="6025" y="0"/>
                    <a:pt x="5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17;p52"/>
            <p:cNvSpPr/>
            <p:nvPr/>
          </p:nvSpPr>
          <p:spPr>
            <a:xfrm>
              <a:off x="2538311" y="3254680"/>
              <a:ext cx="336769" cy="402868"/>
            </a:xfrm>
            <a:custGeom>
              <a:avLst/>
              <a:gdLst/>
              <a:ahLst/>
              <a:cxnLst/>
              <a:rect l="l" t="t" r="r" b="b"/>
              <a:pathLst>
                <a:path w="8860" h="10599" extrusionOk="0">
                  <a:moveTo>
                    <a:pt x="215" y="1"/>
                  </a:moveTo>
                  <a:cubicBezTo>
                    <a:pt x="96" y="1"/>
                    <a:pt x="1" y="96"/>
                    <a:pt x="1" y="215"/>
                  </a:cubicBezTo>
                  <a:lnTo>
                    <a:pt x="1" y="10384"/>
                  </a:lnTo>
                  <a:cubicBezTo>
                    <a:pt x="1" y="10503"/>
                    <a:pt x="96" y="10598"/>
                    <a:pt x="215" y="10598"/>
                  </a:cubicBezTo>
                  <a:lnTo>
                    <a:pt x="8622" y="10598"/>
                  </a:lnTo>
                  <a:cubicBezTo>
                    <a:pt x="8741" y="10598"/>
                    <a:pt x="8860" y="10503"/>
                    <a:pt x="8860" y="10384"/>
                  </a:cubicBezTo>
                  <a:lnTo>
                    <a:pt x="8860" y="2311"/>
                  </a:lnTo>
                  <a:cubicBezTo>
                    <a:pt x="8860" y="2192"/>
                    <a:pt x="8764" y="2096"/>
                    <a:pt x="8645" y="2073"/>
                  </a:cubicBezTo>
                  <a:cubicBezTo>
                    <a:pt x="8633" y="2071"/>
                    <a:pt x="8621" y="2070"/>
                    <a:pt x="8609" y="2070"/>
                  </a:cubicBezTo>
                  <a:cubicBezTo>
                    <a:pt x="8483" y="2070"/>
                    <a:pt x="8383" y="2178"/>
                    <a:pt x="8383" y="2287"/>
                  </a:cubicBezTo>
                  <a:lnTo>
                    <a:pt x="8383" y="10169"/>
                  </a:lnTo>
                  <a:lnTo>
                    <a:pt x="453" y="10169"/>
                  </a:lnTo>
                  <a:lnTo>
                    <a:pt x="453" y="453"/>
                  </a:lnTo>
                  <a:lnTo>
                    <a:pt x="1858" y="453"/>
                  </a:lnTo>
                  <a:cubicBezTo>
                    <a:pt x="1977" y="453"/>
                    <a:pt x="2073" y="382"/>
                    <a:pt x="2096" y="287"/>
                  </a:cubicBezTo>
                  <a:cubicBezTo>
                    <a:pt x="2144" y="120"/>
                    <a:pt x="2025" y="1"/>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18;p52"/>
            <p:cNvSpPr/>
            <p:nvPr/>
          </p:nvSpPr>
          <p:spPr>
            <a:xfrm>
              <a:off x="2618895" y="3342486"/>
              <a:ext cx="174732" cy="17257"/>
            </a:xfrm>
            <a:custGeom>
              <a:avLst/>
              <a:gdLst/>
              <a:ahLst/>
              <a:cxnLst/>
              <a:rect l="l" t="t" r="r" b="b"/>
              <a:pathLst>
                <a:path w="4597" h="454" extrusionOk="0">
                  <a:moveTo>
                    <a:pt x="262" y="1"/>
                  </a:moveTo>
                  <a:cubicBezTo>
                    <a:pt x="167" y="1"/>
                    <a:pt x="72" y="72"/>
                    <a:pt x="48" y="167"/>
                  </a:cubicBezTo>
                  <a:cubicBezTo>
                    <a:pt x="0" y="310"/>
                    <a:pt x="119" y="453"/>
                    <a:pt x="262" y="453"/>
                  </a:cubicBezTo>
                  <a:lnTo>
                    <a:pt x="4334" y="453"/>
                  </a:lnTo>
                  <a:cubicBezTo>
                    <a:pt x="4477" y="453"/>
                    <a:pt x="4596" y="334"/>
                    <a:pt x="4549" y="167"/>
                  </a:cubicBezTo>
                  <a:cubicBezTo>
                    <a:pt x="4525" y="72"/>
                    <a:pt x="4430" y="1"/>
                    <a:pt x="4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19;p52"/>
            <p:cNvSpPr/>
            <p:nvPr/>
          </p:nvSpPr>
          <p:spPr>
            <a:xfrm>
              <a:off x="2697654" y="3200362"/>
              <a:ext cx="17219" cy="17257"/>
            </a:xfrm>
            <a:custGeom>
              <a:avLst/>
              <a:gdLst/>
              <a:ahLst/>
              <a:cxnLst/>
              <a:rect l="l" t="t" r="r" b="b"/>
              <a:pathLst>
                <a:path w="453" h="454" extrusionOk="0">
                  <a:moveTo>
                    <a:pt x="214" y="1"/>
                  </a:moveTo>
                  <a:cubicBezTo>
                    <a:pt x="95" y="1"/>
                    <a:pt x="0" y="96"/>
                    <a:pt x="0" y="239"/>
                  </a:cubicBezTo>
                  <a:cubicBezTo>
                    <a:pt x="0" y="358"/>
                    <a:pt x="95" y="453"/>
                    <a:pt x="214" y="453"/>
                  </a:cubicBezTo>
                  <a:cubicBezTo>
                    <a:pt x="357" y="453"/>
                    <a:pt x="453" y="358"/>
                    <a:pt x="453" y="239"/>
                  </a:cubicBezTo>
                  <a:cubicBezTo>
                    <a:pt x="453" y="96"/>
                    <a:pt x="357"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20;p52"/>
            <p:cNvSpPr/>
            <p:nvPr/>
          </p:nvSpPr>
          <p:spPr>
            <a:xfrm>
              <a:off x="2594454" y="3459257"/>
              <a:ext cx="222701" cy="18169"/>
            </a:xfrm>
            <a:custGeom>
              <a:avLst/>
              <a:gdLst/>
              <a:ahLst/>
              <a:cxnLst/>
              <a:rect l="l" t="t" r="r" b="b"/>
              <a:pathLst>
                <a:path w="5859" h="478" extrusionOk="0">
                  <a:moveTo>
                    <a:pt x="262" y="1"/>
                  </a:moveTo>
                  <a:cubicBezTo>
                    <a:pt x="167" y="1"/>
                    <a:pt x="48" y="72"/>
                    <a:pt x="24" y="167"/>
                  </a:cubicBezTo>
                  <a:cubicBezTo>
                    <a:pt x="0" y="334"/>
                    <a:pt x="119" y="477"/>
                    <a:pt x="262" y="477"/>
                  </a:cubicBezTo>
                  <a:lnTo>
                    <a:pt x="5620" y="477"/>
                  </a:lnTo>
                  <a:cubicBezTo>
                    <a:pt x="5740" y="477"/>
                    <a:pt x="5859" y="358"/>
                    <a:pt x="5859" y="239"/>
                  </a:cubicBezTo>
                  <a:cubicBezTo>
                    <a:pt x="5859" y="96"/>
                    <a:pt x="5740" y="1"/>
                    <a:pt x="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21;p52"/>
            <p:cNvSpPr/>
            <p:nvPr/>
          </p:nvSpPr>
          <p:spPr>
            <a:xfrm>
              <a:off x="2579059" y="3400416"/>
              <a:ext cx="255313" cy="18169"/>
            </a:xfrm>
            <a:custGeom>
              <a:avLst/>
              <a:gdLst/>
              <a:ahLst/>
              <a:cxnLst/>
              <a:rect l="l" t="t" r="r" b="b"/>
              <a:pathLst>
                <a:path w="6717" h="478" extrusionOk="0">
                  <a:moveTo>
                    <a:pt x="215" y="1"/>
                  </a:moveTo>
                  <a:cubicBezTo>
                    <a:pt x="96" y="1"/>
                    <a:pt x="0" y="120"/>
                    <a:pt x="0" y="239"/>
                  </a:cubicBezTo>
                  <a:cubicBezTo>
                    <a:pt x="0" y="382"/>
                    <a:pt x="96" y="477"/>
                    <a:pt x="215" y="477"/>
                  </a:cubicBezTo>
                  <a:lnTo>
                    <a:pt x="6454" y="477"/>
                  </a:lnTo>
                  <a:cubicBezTo>
                    <a:pt x="6573" y="477"/>
                    <a:pt x="6668" y="406"/>
                    <a:pt x="6692" y="310"/>
                  </a:cubicBezTo>
                  <a:cubicBezTo>
                    <a:pt x="6716" y="144"/>
                    <a:pt x="6597" y="1"/>
                    <a:pt x="6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22;p52"/>
            <p:cNvSpPr/>
            <p:nvPr/>
          </p:nvSpPr>
          <p:spPr>
            <a:xfrm>
              <a:off x="2643336" y="3505441"/>
              <a:ext cx="125851" cy="119503"/>
            </a:xfrm>
            <a:custGeom>
              <a:avLst/>
              <a:gdLst/>
              <a:ahLst/>
              <a:cxnLst/>
              <a:rect l="l" t="t" r="r" b="b"/>
              <a:pathLst>
                <a:path w="3311" h="3144" extrusionOk="0">
                  <a:moveTo>
                    <a:pt x="1643" y="691"/>
                  </a:moveTo>
                  <a:lnTo>
                    <a:pt x="1953" y="1167"/>
                  </a:lnTo>
                  <a:cubicBezTo>
                    <a:pt x="1977" y="1215"/>
                    <a:pt x="2024" y="1262"/>
                    <a:pt x="2096" y="1262"/>
                  </a:cubicBezTo>
                  <a:lnTo>
                    <a:pt x="2644" y="1405"/>
                  </a:lnTo>
                  <a:lnTo>
                    <a:pt x="2263" y="1810"/>
                  </a:lnTo>
                  <a:cubicBezTo>
                    <a:pt x="2215" y="1858"/>
                    <a:pt x="2215" y="1929"/>
                    <a:pt x="2215" y="2001"/>
                  </a:cubicBezTo>
                  <a:lnTo>
                    <a:pt x="2263" y="2548"/>
                  </a:lnTo>
                  <a:lnTo>
                    <a:pt x="1739" y="2334"/>
                  </a:lnTo>
                  <a:cubicBezTo>
                    <a:pt x="1715" y="2310"/>
                    <a:pt x="1691" y="2310"/>
                    <a:pt x="1643" y="2310"/>
                  </a:cubicBezTo>
                  <a:cubicBezTo>
                    <a:pt x="1620" y="2310"/>
                    <a:pt x="1596" y="2310"/>
                    <a:pt x="1572" y="2334"/>
                  </a:cubicBezTo>
                  <a:lnTo>
                    <a:pt x="1048" y="2548"/>
                  </a:lnTo>
                  <a:lnTo>
                    <a:pt x="1096" y="2001"/>
                  </a:lnTo>
                  <a:cubicBezTo>
                    <a:pt x="1096" y="1929"/>
                    <a:pt x="1072" y="1858"/>
                    <a:pt x="1048" y="1810"/>
                  </a:cubicBezTo>
                  <a:lnTo>
                    <a:pt x="667" y="1405"/>
                  </a:lnTo>
                  <a:lnTo>
                    <a:pt x="1215" y="1262"/>
                  </a:lnTo>
                  <a:cubicBezTo>
                    <a:pt x="1286" y="1262"/>
                    <a:pt x="1334" y="1215"/>
                    <a:pt x="1358" y="1167"/>
                  </a:cubicBezTo>
                  <a:lnTo>
                    <a:pt x="1643" y="691"/>
                  </a:lnTo>
                  <a:close/>
                  <a:moveTo>
                    <a:pt x="1643" y="0"/>
                  </a:moveTo>
                  <a:cubicBezTo>
                    <a:pt x="1572" y="0"/>
                    <a:pt x="1501" y="48"/>
                    <a:pt x="1453" y="119"/>
                  </a:cubicBezTo>
                  <a:lnTo>
                    <a:pt x="1024" y="834"/>
                  </a:lnTo>
                  <a:lnTo>
                    <a:pt x="191" y="1024"/>
                  </a:lnTo>
                  <a:cubicBezTo>
                    <a:pt x="119" y="1048"/>
                    <a:pt x="48" y="1096"/>
                    <a:pt x="24" y="1191"/>
                  </a:cubicBezTo>
                  <a:cubicBezTo>
                    <a:pt x="0" y="1262"/>
                    <a:pt x="0" y="1358"/>
                    <a:pt x="72" y="1405"/>
                  </a:cubicBezTo>
                  <a:lnTo>
                    <a:pt x="619" y="2048"/>
                  </a:lnTo>
                  <a:lnTo>
                    <a:pt x="548" y="2882"/>
                  </a:lnTo>
                  <a:cubicBezTo>
                    <a:pt x="548" y="2977"/>
                    <a:pt x="572" y="3049"/>
                    <a:pt x="643" y="3096"/>
                  </a:cubicBezTo>
                  <a:cubicBezTo>
                    <a:pt x="685" y="3124"/>
                    <a:pt x="727" y="3136"/>
                    <a:pt x="769" y="3136"/>
                  </a:cubicBezTo>
                  <a:cubicBezTo>
                    <a:pt x="798" y="3136"/>
                    <a:pt x="828" y="3130"/>
                    <a:pt x="858" y="3120"/>
                  </a:cubicBezTo>
                  <a:lnTo>
                    <a:pt x="1643" y="2787"/>
                  </a:lnTo>
                  <a:lnTo>
                    <a:pt x="2429" y="3120"/>
                  </a:lnTo>
                  <a:cubicBezTo>
                    <a:pt x="2453" y="3144"/>
                    <a:pt x="2477" y="3144"/>
                    <a:pt x="2525" y="3144"/>
                  </a:cubicBezTo>
                  <a:cubicBezTo>
                    <a:pt x="2572" y="3144"/>
                    <a:pt x="2620" y="3120"/>
                    <a:pt x="2644" y="3096"/>
                  </a:cubicBezTo>
                  <a:cubicBezTo>
                    <a:pt x="2715" y="3049"/>
                    <a:pt x="2763" y="2977"/>
                    <a:pt x="2739" y="2882"/>
                  </a:cubicBezTo>
                  <a:lnTo>
                    <a:pt x="2667" y="2048"/>
                  </a:lnTo>
                  <a:lnTo>
                    <a:pt x="3239" y="1405"/>
                  </a:lnTo>
                  <a:cubicBezTo>
                    <a:pt x="3287" y="1334"/>
                    <a:pt x="3310" y="1262"/>
                    <a:pt x="3287" y="1191"/>
                  </a:cubicBezTo>
                  <a:cubicBezTo>
                    <a:pt x="3263" y="1096"/>
                    <a:pt x="3191" y="1048"/>
                    <a:pt x="3120" y="1024"/>
                  </a:cubicBezTo>
                  <a:lnTo>
                    <a:pt x="2286" y="834"/>
                  </a:lnTo>
                  <a:lnTo>
                    <a:pt x="1858" y="119"/>
                  </a:lnTo>
                  <a:cubicBezTo>
                    <a:pt x="1810" y="48"/>
                    <a:pt x="1739" y="0"/>
                    <a:pt x="1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801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82" name="Google Shape;382;p30"/>
          <p:cNvSpPr txBox="1">
            <a:spLocks noGrp="1"/>
          </p:cNvSpPr>
          <p:nvPr>
            <p:ph type="subTitle" idx="9"/>
          </p:nvPr>
        </p:nvSpPr>
        <p:spPr>
          <a:xfrm>
            <a:off x="685800" y="1581150"/>
            <a:ext cx="7772400" cy="3581400"/>
          </a:xfrm>
          <a:prstGeom prst="rect">
            <a:avLst/>
          </a:prstGeom>
        </p:spPr>
        <p:txBody>
          <a:bodyPr spcFirstLastPara="1" wrap="square" lIns="91425" tIns="91425" rIns="91425" bIns="91425" anchor="t" anchorCtr="0">
            <a:noAutofit/>
          </a:bodyPr>
          <a:lstStyle/>
          <a:p>
            <a:pPr marL="0" lvl="0" indent="0">
              <a:buClr>
                <a:schemeClr val="dk1"/>
              </a:buClr>
              <a:buSzPts val="1100"/>
            </a:pPr>
            <a:r>
              <a:rPr lang="ru-RU" dirty="0"/>
              <a:t>14) </a:t>
            </a:r>
            <a:r>
              <a:rPr lang="uk-UA" sz="1600" dirty="0"/>
              <a:t>провадження профілактичної діяльності, спрямованої на запобігання вчиненню дітьми кримінальних і адміністративних правопорушень, виявлення причин і умов, які цьому сприяють, ужиття в межах своєї компетенції заходів для їх усунення;</a:t>
            </a:r>
          </a:p>
          <a:p>
            <a:pPr marL="0" lvl="0" indent="0">
              <a:buClr>
                <a:schemeClr val="dk1"/>
              </a:buClr>
              <a:buSzPts val="1100"/>
            </a:pPr>
            <a:endParaRPr lang="ru-RU" sz="1600" dirty="0"/>
          </a:p>
          <a:p>
            <a:pPr marL="0" lvl="0" indent="0">
              <a:buClr>
                <a:schemeClr val="dk1"/>
              </a:buClr>
              <a:buSzPts val="1100"/>
            </a:pPr>
            <a:r>
              <a:rPr lang="ru-RU" sz="1600" dirty="0"/>
              <a:t>15) </a:t>
            </a:r>
            <a:r>
              <a:rPr lang="uk-UA" sz="1600" dirty="0"/>
              <a:t>прийняття в громадян необхідних документів, визначених у підпунктах </a:t>
            </a:r>
            <a:r>
              <a:rPr lang="ru-RU" sz="1600" dirty="0"/>
              <a:t>12.2 та 12.5 пункту 12 </a:t>
            </a:r>
            <a:r>
              <a:rPr lang="uk-UA" sz="1600" dirty="0"/>
              <a:t>розділу </a:t>
            </a:r>
            <a:r>
              <a:rPr lang="en-US" sz="1600" dirty="0"/>
              <a:t>II </a:t>
            </a:r>
            <a:r>
              <a:rPr lang="uk-UA" sz="1600" dirty="0"/>
              <a:t>Інструкції про порядок виготовлення, придбання, зберігання, обліку, перевезення та використання вогнепальної, пневматичної, холодної і </a:t>
            </a:r>
            <a:r>
              <a:rPr lang="uk-UA" sz="1600" dirty="0" err="1"/>
              <a:t>охолощеної</a:t>
            </a:r>
            <a:r>
              <a:rPr lang="uk-UA" sz="1600" dirty="0"/>
              <a:t> зброї, пристроїв вітчизняного виробництва для відстрілу патронів, споряджених гумовими чи аналогічними за своїми властивостями метальними снарядами несмертельної дії, та патронів до них, а також боєприпасів до зброї, основних частин зброї та вибухових матеріалів, затвердженої наказом Міністерства внутрішніх справ України від 21 серпня 1998 року № 622</a:t>
            </a:r>
          </a:p>
          <a:p>
            <a:pPr marL="0" lvl="0" indent="0">
              <a:buClr>
                <a:schemeClr val="dk1"/>
              </a:buClr>
              <a:buSzPts val="1100"/>
            </a:pPr>
            <a:endParaRPr lang="ru-RU" dirty="0"/>
          </a:p>
        </p:txBody>
      </p:sp>
      <p:grpSp>
        <p:nvGrpSpPr>
          <p:cNvPr id="3" name="Google Shape;1215;p52"/>
          <p:cNvGrpSpPr/>
          <p:nvPr/>
        </p:nvGrpSpPr>
        <p:grpSpPr>
          <a:xfrm>
            <a:off x="4038600" y="133350"/>
            <a:ext cx="408265" cy="534991"/>
            <a:chOff x="2502125" y="3158740"/>
            <a:chExt cx="408265" cy="534991"/>
          </a:xfrm>
        </p:grpSpPr>
        <p:sp>
          <p:nvSpPr>
            <p:cNvPr id="4" name="Google Shape;1216;p52"/>
            <p:cNvSpPr/>
            <p:nvPr/>
          </p:nvSpPr>
          <p:spPr>
            <a:xfrm>
              <a:off x="2502125" y="3158740"/>
              <a:ext cx="408265" cy="534991"/>
            </a:xfrm>
            <a:custGeom>
              <a:avLst/>
              <a:gdLst/>
              <a:ahLst/>
              <a:cxnLst/>
              <a:rect l="l" t="t" r="r" b="b"/>
              <a:pathLst>
                <a:path w="10741" h="14075" extrusionOk="0">
                  <a:moveTo>
                    <a:pt x="5382" y="453"/>
                  </a:moveTo>
                  <a:cubicBezTo>
                    <a:pt x="5859" y="453"/>
                    <a:pt x="6240" y="858"/>
                    <a:pt x="6240" y="1334"/>
                  </a:cubicBezTo>
                  <a:cubicBezTo>
                    <a:pt x="6240" y="1453"/>
                    <a:pt x="6335" y="1548"/>
                    <a:pt x="6478" y="1548"/>
                  </a:cubicBezTo>
                  <a:lnTo>
                    <a:pt x="7025" y="1548"/>
                  </a:lnTo>
                  <a:lnTo>
                    <a:pt x="7025" y="2953"/>
                  </a:lnTo>
                  <a:lnTo>
                    <a:pt x="3715" y="2953"/>
                  </a:lnTo>
                  <a:lnTo>
                    <a:pt x="3715" y="1548"/>
                  </a:lnTo>
                  <a:lnTo>
                    <a:pt x="4287" y="1548"/>
                  </a:lnTo>
                  <a:cubicBezTo>
                    <a:pt x="4406" y="1548"/>
                    <a:pt x="4501" y="1453"/>
                    <a:pt x="4501" y="1334"/>
                  </a:cubicBezTo>
                  <a:cubicBezTo>
                    <a:pt x="4501" y="834"/>
                    <a:pt x="4906" y="453"/>
                    <a:pt x="5382" y="453"/>
                  </a:cubicBezTo>
                  <a:close/>
                  <a:moveTo>
                    <a:pt x="5358" y="0"/>
                  </a:moveTo>
                  <a:cubicBezTo>
                    <a:pt x="4715" y="0"/>
                    <a:pt x="4049" y="1120"/>
                    <a:pt x="4049" y="1120"/>
                  </a:cubicBezTo>
                  <a:lnTo>
                    <a:pt x="3477" y="1120"/>
                  </a:lnTo>
                  <a:cubicBezTo>
                    <a:pt x="3358" y="1120"/>
                    <a:pt x="3263" y="1215"/>
                    <a:pt x="3263" y="1334"/>
                  </a:cubicBezTo>
                  <a:lnTo>
                    <a:pt x="3263" y="1572"/>
                  </a:lnTo>
                  <a:lnTo>
                    <a:pt x="238" y="1572"/>
                  </a:lnTo>
                  <a:cubicBezTo>
                    <a:pt x="119" y="1572"/>
                    <a:pt x="0" y="1691"/>
                    <a:pt x="0" y="1810"/>
                  </a:cubicBezTo>
                  <a:lnTo>
                    <a:pt x="0" y="11717"/>
                  </a:lnTo>
                  <a:cubicBezTo>
                    <a:pt x="0" y="11836"/>
                    <a:pt x="95" y="11931"/>
                    <a:pt x="214" y="11955"/>
                  </a:cubicBezTo>
                  <a:cubicBezTo>
                    <a:pt x="227" y="11957"/>
                    <a:pt x="239" y="11958"/>
                    <a:pt x="251" y="11958"/>
                  </a:cubicBezTo>
                  <a:cubicBezTo>
                    <a:pt x="377" y="11958"/>
                    <a:pt x="476" y="11848"/>
                    <a:pt x="476" y="11717"/>
                  </a:cubicBezTo>
                  <a:lnTo>
                    <a:pt x="476" y="2048"/>
                  </a:lnTo>
                  <a:lnTo>
                    <a:pt x="3263" y="2048"/>
                  </a:lnTo>
                  <a:lnTo>
                    <a:pt x="3263" y="3192"/>
                  </a:lnTo>
                  <a:cubicBezTo>
                    <a:pt x="3263" y="3311"/>
                    <a:pt x="3358" y="3430"/>
                    <a:pt x="3477" y="3430"/>
                  </a:cubicBezTo>
                  <a:lnTo>
                    <a:pt x="7264" y="3430"/>
                  </a:lnTo>
                  <a:cubicBezTo>
                    <a:pt x="7383" y="3430"/>
                    <a:pt x="7478" y="3311"/>
                    <a:pt x="7478" y="3192"/>
                  </a:cubicBezTo>
                  <a:lnTo>
                    <a:pt x="7478" y="2977"/>
                  </a:lnTo>
                  <a:lnTo>
                    <a:pt x="9335" y="2977"/>
                  </a:lnTo>
                  <a:lnTo>
                    <a:pt x="9335" y="4120"/>
                  </a:lnTo>
                  <a:cubicBezTo>
                    <a:pt x="9335" y="4239"/>
                    <a:pt x="9407" y="4335"/>
                    <a:pt x="9526" y="4358"/>
                  </a:cubicBezTo>
                  <a:cubicBezTo>
                    <a:pt x="9538" y="4361"/>
                    <a:pt x="9550" y="4362"/>
                    <a:pt x="9562" y="4362"/>
                  </a:cubicBezTo>
                  <a:cubicBezTo>
                    <a:pt x="9689" y="4362"/>
                    <a:pt x="9788" y="4251"/>
                    <a:pt x="9788" y="4120"/>
                  </a:cubicBezTo>
                  <a:lnTo>
                    <a:pt x="9788" y="2763"/>
                  </a:lnTo>
                  <a:cubicBezTo>
                    <a:pt x="9788" y="2620"/>
                    <a:pt x="9693" y="2525"/>
                    <a:pt x="9574" y="2525"/>
                  </a:cubicBezTo>
                  <a:lnTo>
                    <a:pt x="7478" y="2525"/>
                  </a:lnTo>
                  <a:lnTo>
                    <a:pt x="7478" y="2048"/>
                  </a:lnTo>
                  <a:lnTo>
                    <a:pt x="10264" y="2048"/>
                  </a:lnTo>
                  <a:lnTo>
                    <a:pt x="10264" y="13598"/>
                  </a:lnTo>
                  <a:lnTo>
                    <a:pt x="476" y="13598"/>
                  </a:lnTo>
                  <a:lnTo>
                    <a:pt x="476" y="12408"/>
                  </a:lnTo>
                  <a:cubicBezTo>
                    <a:pt x="476" y="12312"/>
                    <a:pt x="405" y="12217"/>
                    <a:pt x="286" y="12193"/>
                  </a:cubicBezTo>
                  <a:cubicBezTo>
                    <a:pt x="264" y="12186"/>
                    <a:pt x="242" y="12183"/>
                    <a:pt x="221" y="12183"/>
                  </a:cubicBezTo>
                  <a:cubicBezTo>
                    <a:pt x="103" y="12183"/>
                    <a:pt x="0" y="12287"/>
                    <a:pt x="0" y="12408"/>
                  </a:cubicBezTo>
                  <a:lnTo>
                    <a:pt x="0" y="13837"/>
                  </a:lnTo>
                  <a:cubicBezTo>
                    <a:pt x="0" y="13979"/>
                    <a:pt x="119" y="14075"/>
                    <a:pt x="238" y="14075"/>
                  </a:cubicBezTo>
                  <a:lnTo>
                    <a:pt x="10502" y="14075"/>
                  </a:lnTo>
                  <a:cubicBezTo>
                    <a:pt x="10621" y="14075"/>
                    <a:pt x="10740" y="13979"/>
                    <a:pt x="10740" y="13837"/>
                  </a:cubicBezTo>
                  <a:lnTo>
                    <a:pt x="10740" y="1834"/>
                  </a:lnTo>
                  <a:cubicBezTo>
                    <a:pt x="10740" y="1691"/>
                    <a:pt x="10621" y="1572"/>
                    <a:pt x="10502" y="1572"/>
                  </a:cubicBezTo>
                  <a:lnTo>
                    <a:pt x="7478" y="1572"/>
                  </a:lnTo>
                  <a:lnTo>
                    <a:pt x="7478" y="1334"/>
                  </a:lnTo>
                  <a:cubicBezTo>
                    <a:pt x="7478" y="1334"/>
                    <a:pt x="7383" y="1096"/>
                    <a:pt x="7240" y="1096"/>
                  </a:cubicBezTo>
                  <a:lnTo>
                    <a:pt x="6668" y="1096"/>
                  </a:lnTo>
                  <a:cubicBezTo>
                    <a:pt x="6573" y="477"/>
                    <a:pt x="6025" y="0"/>
                    <a:pt x="5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17;p52"/>
            <p:cNvSpPr/>
            <p:nvPr/>
          </p:nvSpPr>
          <p:spPr>
            <a:xfrm>
              <a:off x="2538311" y="3254680"/>
              <a:ext cx="336769" cy="402868"/>
            </a:xfrm>
            <a:custGeom>
              <a:avLst/>
              <a:gdLst/>
              <a:ahLst/>
              <a:cxnLst/>
              <a:rect l="l" t="t" r="r" b="b"/>
              <a:pathLst>
                <a:path w="8860" h="10599" extrusionOk="0">
                  <a:moveTo>
                    <a:pt x="215" y="1"/>
                  </a:moveTo>
                  <a:cubicBezTo>
                    <a:pt x="96" y="1"/>
                    <a:pt x="1" y="96"/>
                    <a:pt x="1" y="215"/>
                  </a:cubicBezTo>
                  <a:lnTo>
                    <a:pt x="1" y="10384"/>
                  </a:lnTo>
                  <a:cubicBezTo>
                    <a:pt x="1" y="10503"/>
                    <a:pt x="96" y="10598"/>
                    <a:pt x="215" y="10598"/>
                  </a:cubicBezTo>
                  <a:lnTo>
                    <a:pt x="8622" y="10598"/>
                  </a:lnTo>
                  <a:cubicBezTo>
                    <a:pt x="8741" y="10598"/>
                    <a:pt x="8860" y="10503"/>
                    <a:pt x="8860" y="10384"/>
                  </a:cubicBezTo>
                  <a:lnTo>
                    <a:pt x="8860" y="2311"/>
                  </a:lnTo>
                  <a:cubicBezTo>
                    <a:pt x="8860" y="2192"/>
                    <a:pt x="8764" y="2096"/>
                    <a:pt x="8645" y="2073"/>
                  </a:cubicBezTo>
                  <a:cubicBezTo>
                    <a:pt x="8633" y="2071"/>
                    <a:pt x="8621" y="2070"/>
                    <a:pt x="8609" y="2070"/>
                  </a:cubicBezTo>
                  <a:cubicBezTo>
                    <a:pt x="8483" y="2070"/>
                    <a:pt x="8383" y="2178"/>
                    <a:pt x="8383" y="2287"/>
                  </a:cubicBezTo>
                  <a:lnTo>
                    <a:pt x="8383" y="10169"/>
                  </a:lnTo>
                  <a:lnTo>
                    <a:pt x="453" y="10169"/>
                  </a:lnTo>
                  <a:lnTo>
                    <a:pt x="453" y="453"/>
                  </a:lnTo>
                  <a:lnTo>
                    <a:pt x="1858" y="453"/>
                  </a:lnTo>
                  <a:cubicBezTo>
                    <a:pt x="1977" y="453"/>
                    <a:pt x="2073" y="382"/>
                    <a:pt x="2096" y="287"/>
                  </a:cubicBezTo>
                  <a:cubicBezTo>
                    <a:pt x="2144" y="120"/>
                    <a:pt x="2025" y="1"/>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18;p52"/>
            <p:cNvSpPr/>
            <p:nvPr/>
          </p:nvSpPr>
          <p:spPr>
            <a:xfrm>
              <a:off x="2618895" y="3342486"/>
              <a:ext cx="174732" cy="17257"/>
            </a:xfrm>
            <a:custGeom>
              <a:avLst/>
              <a:gdLst/>
              <a:ahLst/>
              <a:cxnLst/>
              <a:rect l="l" t="t" r="r" b="b"/>
              <a:pathLst>
                <a:path w="4597" h="454" extrusionOk="0">
                  <a:moveTo>
                    <a:pt x="262" y="1"/>
                  </a:moveTo>
                  <a:cubicBezTo>
                    <a:pt x="167" y="1"/>
                    <a:pt x="72" y="72"/>
                    <a:pt x="48" y="167"/>
                  </a:cubicBezTo>
                  <a:cubicBezTo>
                    <a:pt x="0" y="310"/>
                    <a:pt x="119" y="453"/>
                    <a:pt x="262" y="453"/>
                  </a:cubicBezTo>
                  <a:lnTo>
                    <a:pt x="4334" y="453"/>
                  </a:lnTo>
                  <a:cubicBezTo>
                    <a:pt x="4477" y="453"/>
                    <a:pt x="4596" y="334"/>
                    <a:pt x="4549" y="167"/>
                  </a:cubicBezTo>
                  <a:cubicBezTo>
                    <a:pt x="4525" y="72"/>
                    <a:pt x="4430" y="1"/>
                    <a:pt x="4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19;p52"/>
            <p:cNvSpPr/>
            <p:nvPr/>
          </p:nvSpPr>
          <p:spPr>
            <a:xfrm>
              <a:off x="2697654" y="3200362"/>
              <a:ext cx="17219" cy="17257"/>
            </a:xfrm>
            <a:custGeom>
              <a:avLst/>
              <a:gdLst/>
              <a:ahLst/>
              <a:cxnLst/>
              <a:rect l="l" t="t" r="r" b="b"/>
              <a:pathLst>
                <a:path w="453" h="454" extrusionOk="0">
                  <a:moveTo>
                    <a:pt x="214" y="1"/>
                  </a:moveTo>
                  <a:cubicBezTo>
                    <a:pt x="95" y="1"/>
                    <a:pt x="0" y="96"/>
                    <a:pt x="0" y="239"/>
                  </a:cubicBezTo>
                  <a:cubicBezTo>
                    <a:pt x="0" y="358"/>
                    <a:pt x="95" y="453"/>
                    <a:pt x="214" y="453"/>
                  </a:cubicBezTo>
                  <a:cubicBezTo>
                    <a:pt x="357" y="453"/>
                    <a:pt x="453" y="358"/>
                    <a:pt x="453" y="239"/>
                  </a:cubicBezTo>
                  <a:cubicBezTo>
                    <a:pt x="453" y="96"/>
                    <a:pt x="357"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20;p52"/>
            <p:cNvSpPr/>
            <p:nvPr/>
          </p:nvSpPr>
          <p:spPr>
            <a:xfrm>
              <a:off x="2594454" y="3459257"/>
              <a:ext cx="222701" cy="18169"/>
            </a:xfrm>
            <a:custGeom>
              <a:avLst/>
              <a:gdLst/>
              <a:ahLst/>
              <a:cxnLst/>
              <a:rect l="l" t="t" r="r" b="b"/>
              <a:pathLst>
                <a:path w="5859" h="478" extrusionOk="0">
                  <a:moveTo>
                    <a:pt x="262" y="1"/>
                  </a:moveTo>
                  <a:cubicBezTo>
                    <a:pt x="167" y="1"/>
                    <a:pt x="48" y="72"/>
                    <a:pt x="24" y="167"/>
                  </a:cubicBezTo>
                  <a:cubicBezTo>
                    <a:pt x="0" y="334"/>
                    <a:pt x="119" y="477"/>
                    <a:pt x="262" y="477"/>
                  </a:cubicBezTo>
                  <a:lnTo>
                    <a:pt x="5620" y="477"/>
                  </a:lnTo>
                  <a:cubicBezTo>
                    <a:pt x="5740" y="477"/>
                    <a:pt x="5859" y="358"/>
                    <a:pt x="5859" y="239"/>
                  </a:cubicBezTo>
                  <a:cubicBezTo>
                    <a:pt x="5859" y="96"/>
                    <a:pt x="5740" y="1"/>
                    <a:pt x="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21;p52"/>
            <p:cNvSpPr/>
            <p:nvPr/>
          </p:nvSpPr>
          <p:spPr>
            <a:xfrm>
              <a:off x="2579059" y="3400416"/>
              <a:ext cx="255313" cy="18169"/>
            </a:xfrm>
            <a:custGeom>
              <a:avLst/>
              <a:gdLst/>
              <a:ahLst/>
              <a:cxnLst/>
              <a:rect l="l" t="t" r="r" b="b"/>
              <a:pathLst>
                <a:path w="6717" h="478" extrusionOk="0">
                  <a:moveTo>
                    <a:pt x="215" y="1"/>
                  </a:moveTo>
                  <a:cubicBezTo>
                    <a:pt x="96" y="1"/>
                    <a:pt x="0" y="120"/>
                    <a:pt x="0" y="239"/>
                  </a:cubicBezTo>
                  <a:cubicBezTo>
                    <a:pt x="0" y="382"/>
                    <a:pt x="96" y="477"/>
                    <a:pt x="215" y="477"/>
                  </a:cubicBezTo>
                  <a:lnTo>
                    <a:pt x="6454" y="477"/>
                  </a:lnTo>
                  <a:cubicBezTo>
                    <a:pt x="6573" y="477"/>
                    <a:pt x="6668" y="406"/>
                    <a:pt x="6692" y="310"/>
                  </a:cubicBezTo>
                  <a:cubicBezTo>
                    <a:pt x="6716" y="144"/>
                    <a:pt x="6597" y="1"/>
                    <a:pt x="6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22;p52"/>
            <p:cNvSpPr/>
            <p:nvPr/>
          </p:nvSpPr>
          <p:spPr>
            <a:xfrm>
              <a:off x="2643336" y="3505441"/>
              <a:ext cx="125851" cy="119503"/>
            </a:xfrm>
            <a:custGeom>
              <a:avLst/>
              <a:gdLst/>
              <a:ahLst/>
              <a:cxnLst/>
              <a:rect l="l" t="t" r="r" b="b"/>
              <a:pathLst>
                <a:path w="3311" h="3144" extrusionOk="0">
                  <a:moveTo>
                    <a:pt x="1643" y="691"/>
                  </a:moveTo>
                  <a:lnTo>
                    <a:pt x="1953" y="1167"/>
                  </a:lnTo>
                  <a:cubicBezTo>
                    <a:pt x="1977" y="1215"/>
                    <a:pt x="2024" y="1262"/>
                    <a:pt x="2096" y="1262"/>
                  </a:cubicBezTo>
                  <a:lnTo>
                    <a:pt x="2644" y="1405"/>
                  </a:lnTo>
                  <a:lnTo>
                    <a:pt x="2263" y="1810"/>
                  </a:lnTo>
                  <a:cubicBezTo>
                    <a:pt x="2215" y="1858"/>
                    <a:pt x="2215" y="1929"/>
                    <a:pt x="2215" y="2001"/>
                  </a:cubicBezTo>
                  <a:lnTo>
                    <a:pt x="2263" y="2548"/>
                  </a:lnTo>
                  <a:lnTo>
                    <a:pt x="1739" y="2334"/>
                  </a:lnTo>
                  <a:cubicBezTo>
                    <a:pt x="1715" y="2310"/>
                    <a:pt x="1691" y="2310"/>
                    <a:pt x="1643" y="2310"/>
                  </a:cubicBezTo>
                  <a:cubicBezTo>
                    <a:pt x="1620" y="2310"/>
                    <a:pt x="1596" y="2310"/>
                    <a:pt x="1572" y="2334"/>
                  </a:cubicBezTo>
                  <a:lnTo>
                    <a:pt x="1048" y="2548"/>
                  </a:lnTo>
                  <a:lnTo>
                    <a:pt x="1096" y="2001"/>
                  </a:lnTo>
                  <a:cubicBezTo>
                    <a:pt x="1096" y="1929"/>
                    <a:pt x="1072" y="1858"/>
                    <a:pt x="1048" y="1810"/>
                  </a:cubicBezTo>
                  <a:lnTo>
                    <a:pt x="667" y="1405"/>
                  </a:lnTo>
                  <a:lnTo>
                    <a:pt x="1215" y="1262"/>
                  </a:lnTo>
                  <a:cubicBezTo>
                    <a:pt x="1286" y="1262"/>
                    <a:pt x="1334" y="1215"/>
                    <a:pt x="1358" y="1167"/>
                  </a:cubicBezTo>
                  <a:lnTo>
                    <a:pt x="1643" y="691"/>
                  </a:lnTo>
                  <a:close/>
                  <a:moveTo>
                    <a:pt x="1643" y="0"/>
                  </a:moveTo>
                  <a:cubicBezTo>
                    <a:pt x="1572" y="0"/>
                    <a:pt x="1501" y="48"/>
                    <a:pt x="1453" y="119"/>
                  </a:cubicBezTo>
                  <a:lnTo>
                    <a:pt x="1024" y="834"/>
                  </a:lnTo>
                  <a:lnTo>
                    <a:pt x="191" y="1024"/>
                  </a:lnTo>
                  <a:cubicBezTo>
                    <a:pt x="119" y="1048"/>
                    <a:pt x="48" y="1096"/>
                    <a:pt x="24" y="1191"/>
                  </a:cubicBezTo>
                  <a:cubicBezTo>
                    <a:pt x="0" y="1262"/>
                    <a:pt x="0" y="1358"/>
                    <a:pt x="72" y="1405"/>
                  </a:cubicBezTo>
                  <a:lnTo>
                    <a:pt x="619" y="2048"/>
                  </a:lnTo>
                  <a:lnTo>
                    <a:pt x="548" y="2882"/>
                  </a:lnTo>
                  <a:cubicBezTo>
                    <a:pt x="548" y="2977"/>
                    <a:pt x="572" y="3049"/>
                    <a:pt x="643" y="3096"/>
                  </a:cubicBezTo>
                  <a:cubicBezTo>
                    <a:pt x="685" y="3124"/>
                    <a:pt x="727" y="3136"/>
                    <a:pt x="769" y="3136"/>
                  </a:cubicBezTo>
                  <a:cubicBezTo>
                    <a:pt x="798" y="3136"/>
                    <a:pt x="828" y="3130"/>
                    <a:pt x="858" y="3120"/>
                  </a:cubicBezTo>
                  <a:lnTo>
                    <a:pt x="1643" y="2787"/>
                  </a:lnTo>
                  <a:lnTo>
                    <a:pt x="2429" y="3120"/>
                  </a:lnTo>
                  <a:cubicBezTo>
                    <a:pt x="2453" y="3144"/>
                    <a:pt x="2477" y="3144"/>
                    <a:pt x="2525" y="3144"/>
                  </a:cubicBezTo>
                  <a:cubicBezTo>
                    <a:pt x="2572" y="3144"/>
                    <a:pt x="2620" y="3120"/>
                    <a:pt x="2644" y="3096"/>
                  </a:cubicBezTo>
                  <a:cubicBezTo>
                    <a:pt x="2715" y="3049"/>
                    <a:pt x="2763" y="2977"/>
                    <a:pt x="2739" y="2882"/>
                  </a:cubicBezTo>
                  <a:lnTo>
                    <a:pt x="2667" y="2048"/>
                  </a:lnTo>
                  <a:lnTo>
                    <a:pt x="3239" y="1405"/>
                  </a:lnTo>
                  <a:cubicBezTo>
                    <a:pt x="3287" y="1334"/>
                    <a:pt x="3310" y="1262"/>
                    <a:pt x="3287" y="1191"/>
                  </a:cubicBezTo>
                  <a:cubicBezTo>
                    <a:pt x="3263" y="1096"/>
                    <a:pt x="3191" y="1048"/>
                    <a:pt x="3120" y="1024"/>
                  </a:cubicBezTo>
                  <a:lnTo>
                    <a:pt x="2286" y="834"/>
                  </a:lnTo>
                  <a:lnTo>
                    <a:pt x="1858" y="119"/>
                  </a:lnTo>
                  <a:cubicBezTo>
                    <a:pt x="1810" y="48"/>
                    <a:pt x="1739" y="0"/>
                    <a:pt x="1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5446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32"/>
          <p:cNvSpPr txBox="1">
            <a:spLocks noGrp="1"/>
          </p:cNvSpPr>
          <p:nvPr>
            <p:ph type="subTitle" idx="3"/>
          </p:nvPr>
        </p:nvSpPr>
        <p:spPr>
          <a:xfrm flipH="1">
            <a:off x="838200" y="1428750"/>
            <a:ext cx="7543800" cy="2971800"/>
          </a:xfrm>
          <a:prstGeom prst="rect">
            <a:avLst/>
          </a:prstGeom>
        </p:spPr>
        <p:txBody>
          <a:bodyPr spcFirstLastPara="1" wrap="square" lIns="91425" tIns="91425" rIns="91425" bIns="91425" anchor="t" anchorCtr="0">
            <a:noAutofit/>
          </a:bodyPr>
          <a:lstStyle/>
          <a:p>
            <a:pPr marL="0" lvl="0" indent="0"/>
            <a:r>
              <a:rPr lang="ru-RU" dirty="0"/>
              <a:t>1) </a:t>
            </a:r>
            <a:r>
              <a:rPr lang="uk-UA" dirty="0"/>
              <a:t>вимагати від осіб пред’явлення документів, що посвідчують їх особу, та інших документів у випадках, визначених статтею 32 Закону України «Про Національну поліцію</a:t>
            </a:r>
            <a:r>
              <a:rPr lang="ru-RU" dirty="0"/>
              <a:t>»;</a:t>
            </a:r>
          </a:p>
          <a:p>
            <a:pPr marL="0" lvl="0" indent="0"/>
            <a:endParaRPr lang="ru-RU" dirty="0"/>
          </a:p>
          <a:p>
            <a:pPr marL="0" lvl="0" indent="0"/>
            <a:r>
              <a:rPr lang="ru-RU" dirty="0"/>
              <a:t>2) </a:t>
            </a:r>
            <a:r>
              <a:rPr lang="uk-UA" dirty="0"/>
              <a:t>опитувати осіб у випадках, визначених статтею 33 Закону України «Про Національну поліцію</a:t>
            </a:r>
            <a:r>
              <a:rPr lang="ru-RU" dirty="0"/>
              <a:t>»;</a:t>
            </a:r>
          </a:p>
          <a:p>
            <a:pPr marL="0" lvl="0" indent="0"/>
            <a:endParaRPr lang="ru-RU" dirty="0"/>
          </a:p>
          <a:p>
            <a:pPr marL="0" lvl="0" indent="0"/>
            <a:r>
              <a:rPr lang="ru-RU" dirty="0"/>
              <a:t>3) </a:t>
            </a:r>
            <a:r>
              <a:rPr lang="uk-UA" dirty="0"/>
              <a:t>застосовувати заходи, передбачені статтями 30, 31 Закону України «Про Національну поліцію</a:t>
            </a:r>
            <a:r>
              <a:rPr lang="ru-RU" dirty="0"/>
              <a:t>»;</a:t>
            </a:r>
            <a:endParaRPr lang="en-GB" dirty="0"/>
          </a:p>
          <a:p>
            <a:pPr marL="0" lvl="0" indent="0"/>
            <a:endParaRPr lang="en-GB" dirty="0"/>
          </a:p>
          <a:p>
            <a:pPr marL="0" lvl="0" indent="0"/>
            <a:r>
              <a:rPr lang="ru-RU" dirty="0"/>
              <a:t>4) </a:t>
            </a:r>
            <a:r>
              <a:rPr lang="uk-UA" dirty="0"/>
              <a:t>затримувати підозрюваних у вчиненні кримінального або адміністративного правопорушення, доставляти таких осіб до поліцейської станції або органу (підрозділу) поліції. Відомості стосовно осіб, доставлених до поліцейської станції, фіксуються в журналі обліку доставлених осіб, які вчинили адміністративні правопорушення (далі - Журнал), передбаченому Інструкцією з оформлення матеріалів про адміністративні правопорушення в органах поліції</a:t>
            </a:r>
            <a:r>
              <a:rPr lang="ru-RU" dirty="0"/>
              <a:t>,</a:t>
            </a:r>
          </a:p>
          <a:p>
            <a:pPr marL="0" lvl="0" indent="0"/>
            <a:endParaRPr lang="ru-RU" dirty="0"/>
          </a:p>
          <a:p>
            <a:pPr marL="0" lvl="0" indent="0"/>
            <a:endParaRPr lang="ru-RU" dirty="0"/>
          </a:p>
        </p:txBody>
      </p:sp>
      <p:sp>
        <p:nvSpPr>
          <p:cNvPr id="403" name="Google Shape;403;p32"/>
          <p:cNvSpPr txBox="1">
            <a:spLocks noGrp="1"/>
          </p:cNvSpPr>
          <p:nvPr>
            <p:ph type="title"/>
          </p:nvPr>
        </p:nvSpPr>
        <p:spPr>
          <a:xfrm>
            <a:off x="612650" y="209550"/>
            <a:ext cx="7918500" cy="572700"/>
          </a:xfrm>
          <a:prstGeom prst="rect">
            <a:avLst/>
          </a:prstGeom>
        </p:spPr>
        <p:txBody>
          <a:bodyPr spcFirstLastPara="1" wrap="square" lIns="91425" tIns="91425" rIns="91425" bIns="91425" anchor="t" anchorCtr="0">
            <a:noAutofit/>
          </a:bodyPr>
          <a:lstStyle/>
          <a:p>
            <a:pPr lvl="0"/>
            <a:r>
              <a:rPr lang="ru-RU" sz="2800" dirty="0">
                <a:solidFill>
                  <a:schemeClr val="dk2"/>
                </a:solidFill>
                <a:latin typeface="Garamond" panose="02020404030301010803" pitchFamily="18" charset="0"/>
              </a:rPr>
              <a:t>ДОП </a:t>
            </a:r>
            <a:r>
              <a:rPr lang="uk-UA" sz="2800" dirty="0">
                <a:solidFill>
                  <a:schemeClr val="dk2"/>
                </a:solidFill>
                <a:latin typeface="Garamond" panose="02020404030301010803" pitchFamily="18" charset="0"/>
              </a:rPr>
              <a:t>з метою виконання своїх обов’язків можуть:</a:t>
            </a:r>
          </a:p>
        </p:txBody>
      </p:sp>
      <p:grpSp>
        <p:nvGrpSpPr>
          <p:cNvPr id="61" name="Google Shape;1231;p52"/>
          <p:cNvGrpSpPr/>
          <p:nvPr/>
        </p:nvGrpSpPr>
        <p:grpSpPr>
          <a:xfrm>
            <a:off x="3048000" y="666750"/>
            <a:ext cx="536815" cy="460799"/>
            <a:chOff x="4706320" y="3195839"/>
            <a:chExt cx="536815" cy="460799"/>
          </a:xfrm>
        </p:grpSpPr>
        <p:sp>
          <p:nvSpPr>
            <p:cNvPr id="62" name="Google Shape;1232;p52"/>
            <p:cNvSpPr/>
            <p:nvPr/>
          </p:nvSpPr>
          <p:spPr>
            <a:xfrm>
              <a:off x="4751592" y="3380384"/>
              <a:ext cx="191912" cy="227376"/>
            </a:xfrm>
            <a:custGeom>
              <a:avLst/>
              <a:gdLst/>
              <a:ahLst/>
              <a:cxnLst/>
              <a:rect l="l" t="t" r="r" b="b"/>
              <a:pathLst>
                <a:path w="5049" h="5982" extrusionOk="0">
                  <a:moveTo>
                    <a:pt x="1180" y="1"/>
                  </a:moveTo>
                  <a:cubicBezTo>
                    <a:pt x="1116" y="1"/>
                    <a:pt x="1051" y="24"/>
                    <a:pt x="1000" y="75"/>
                  </a:cubicBezTo>
                  <a:lnTo>
                    <a:pt x="191" y="861"/>
                  </a:lnTo>
                  <a:cubicBezTo>
                    <a:pt x="95" y="980"/>
                    <a:pt x="95" y="1123"/>
                    <a:pt x="191" y="1242"/>
                  </a:cubicBezTo>
                  <a:cubicBezTo>
                    <a:pt x="405" y="1433"/>
                    <a:pt x="500" y="1719"/>
                    <a:pt x="500" y="2004"/>
                  </a:cubicBezTo>
                  <a:cubicBezTo>
                    <a:pt x="500" y="2171"/>
                    <a:pt x="476" y="2314"/>
                    <a:pt x="405" y="2457"/>
                  </a:cubicBezTo>
                  <a:lnTo>
                    <a:pt x="238" y="2862"/>
                  </a:lnTo>
                  <a:cubicBezTo>
                    <a:pt x="0" y="3338"/>
                    <a:pt x="0" y="3886"/>
                    <a:pt x="238" y="4362"/>
                  </a:cubicBezTo>
                  <a:cubicBezTo>
                    <a:pt x="453" y="4838"/>
                    <a:pt x="881" y="5195"/>
                    <a:pt x="1381" y="5338"/>
                  </a:cubicBezTo>
                  <a:cubicBezTo>
                    <a:pt x="1405" y="5362"/>
                    <a:pt x="1429" y="5362"/>
                    <a:pt x="1477" y="5362"/>
                  </a:cubicBezTo>
                  <a:cubicBezTo>
                    <a:pt x="1834" y="5434"/>
                    <a:pt x="2143" y="5624"/>
                    <a:pt x="2358" y="5886"/>
                  </a:cubicBezTo>
                  <a:cubicBezTo>
                    <a:pt x="2405" y="5958"/>
                    <a:pt x="2477" y="5981"/>
                    <a:pt x="2548" y="5981"/>
                  </a:cubicBezTo>
                  <a:cubicBezTo>
                    <a:pt x="2644" y="5981"/>
                    <a:pt x="2715" y="5958"/>
                    <a:pt x="2763" y="5886"/>
                  </a:cubicBezTo>
                  <a:cubicBezTo>
                    <a:pt x="2977" y="5624"/>
                    <a:pt x="3287" y="5434"/>
                    <a:pt x="3644" y="5362"/>
                  </a:cubicBezTo>
                  <a:cubicBezTo>
                    <a:pt x="3668" y="5362"/>
                    <a:pt x="3715" y="5362"/>
                    <a:pt x="3739" y="5338"/>
                  </a:cubicBezTo>
                  <a:cubicBezTo>
                    <a:pt x="4501" y="5124"/>
                    <a:pt x="5025" y="4433"/>
                    <a:pt x="5049" y="3648"/>
                  </a:cubicBezTo>
                  <a:cubicBezTo>
                    <a:pt x="5049" y="3505"/>
                    <a:pt x="4954" y="3386"/>
                    <a:pt x="4787" y="3386"/>
                  </a:cubicBezTo>
                  <a:cubicBezTo>
                    <a:pt x="4644" y="3386"/>
                    <a:pt x="4525" y="3481"/>
                    <a:pt x="4525" y="3624"/>
                  </a:cubicBezTo>
                  <a:cubicBezTo>
                    <a:pt x="4525" y="4195"/>
                    <a:pt x="4144" y="4695"/>
                    <a:pt x="3596" y="4838"/>
                  </a:cubicBezTo>
                  <a:cubicBezTo>
                    <a:pt x="3596" y="4838"/>
                    <a:pt x="3572" y="4862"/>
                    <a:pt x="3548" y="4862"/>
                  </a:cubicBezTo>
                  <a:cubicBezTo>
                    <a:pt x="3167" y="4934"/>
                    <a:pt x="2834" y="5100"/>
                    <a:pt x="2548" y="5362"/>
                  </a:cubicBezTo>
                  <a:cubicBezTo>
                    <a:pt x="2286" y="5100"/>
                    <a:pt x="1929" y="4934"/>
                    <a:pt x="1572" y="4862"/>
                  </a:cubicBezTo>
                  <a:cubicBezTo>
                    <a:pt x="1548" y="4862"/>
                    <a:pt x="1524" y="4838"/>
                    <a:pt x="1524" y="4838"/>
                  </a:cubicBezTo>
                  <a:cubicBezTo>
                    <a:pt x="1167" y="4743"/>
                    <a:pt x="857" y="4481"/>
                    <a:pt x="691" y="4148"/>
                  </a:cubicBezTo>
                  <a:cubicBezTo>
                    <a:pt x="548" y="3790"/>
                    <a:pt x="548" y="3409"/>
                    <a:pt x="691" y="3076"/>
                  </a:cubicBezTo>
                  <a:lnTo>
                    <a:pt x="881" y="2671"/>
                  </a:lnTo>
                  <a:cubicBezTo>
                    <a:pt x="977" y="2457"/>
                    <a:pt x="1024" y="2242"/>
                    <a:pt x="1024" y="2004"/>
                  </a:cubicBezTo>
                  <a:cubicBezTo>
                    <a:pt x="1024" y="1671"/>
                    <a:pt x="929" y="1338"/>
                    <a:pt x="738" y="1076"/>
                  </a:cubicBezTo>
                  <a:lnTo>
                    <a:pt x="1191" y="599"/>
                  </a:lnTo>
                  <a:cubicBezTo>
                    <a:pt x="1405" y="718"/>
                    <a:pt x="1643" y="790"/>
                    <a:pt x="1881" y="790"/>
                  </a:cubicBezTo>
                  <a:cubicBezTo>
                    <a:pt x="2120" y="790"/>
                    <a:pt x="2358" y="718"/>
                    <a:pt x="2572" y="599"/>
                  </a:cubicBezTo>
                  <a:cubicBezTo>
                    <a:pt x="2763" y="718"/>
                    <a:pt x="3001" y="790"/>
                    <a:pt x="3239" y="790"/>
                  </a:cubicBezTo>
                  <a:cubicBezTo>
                    <a:pt x="3477" y="790"/>
                    <a:pt x="3715" y="718"/>
                    <a:pt x="3930" y="599"/>
                  </a:cubicBezTo>
                  <a:lnTo>
                    <a:pt x="4382" y="1076"/>
                  </a:lnTo>
                  <a:cubicBezTo>
                    <a:pt x="4191" y="1338"/>
                    <a:pt x="4096" y="1671"/>
                    <a:pt x="4096" y="2004"/>
                  </a:cubicBezTo>
                  <a:cubicBezTo>
                    <a:pt x="4096" y="2242"/>
                    <a:pt x="4144" y="2481"/>
                    <a:pt x="4239" y="2671"/>
                  </a:cubicBezTo>
                  <a:lnTo>
                    <a:pt x="4430" y="3076"/>
                  </a:lnTo>
                  <a:cubicBezTo>
                    <a:pt x="4464" y="3162"/>
                    <a:pt x="4561" y="3224"/>
                    <a:pt x="4657" y="3224"/>
                  </a:cubicBezTo>
                  <a:cubicBezTo>
                    <a:pt x="4694" y="3224"/>
                    <a:pt x="4730" y="3215"/>
                    <a:pt x="4763" y="3195"/>
                  </a:cubicBezTo>
                  <a:cubicBezTo>
                    <a:pt x="4906" y="3147"/>
                    <a:pt x="4954" y="2981"/>
                    <a:pt x="4906" y="2862"/>
                  </a:cubicBezTo>
                  <a:lnTo>
                    <a:pt x="4715" y="2457"/>
                  </a:lnTo>
                  <a:cubicBezTo>
                    <a:pt x="4644" y="2314"/>
                    <a:pt x="4620" y="2171"/>
                    <a:pt x="4620" y="2004"/>
                  </a:cubicBezTo>
                  <a:cubicBezTo>
                    <a:pt x="4620" y="1719"/>
                    <a:pt x="4739" y="1433"/>
                    <a:pt x="4930" y="1242"/>
                  </a:cubicBezTo>
                  <a:cubicBezTo>
                    <a:pt x="5025" y="1147"/>
                    <a:pt x="5025" y="980"/>
                    <a:pt x="4930" y="861"/>
                  </a:cubicBezTo>
                  <a:lnTo>
                    <a:pt x="4144" y="75"/>
                  </a:lnTo>
                  <a:cubicBezTo>
                    <a:pt x="4093" y="24"/>
                    <a:pt x="4021" y="1"/>
                    <a:pt x="3951" y="1"/>
                  </a:cubicBezTo>
                  <a:cubicBezTo>
                    <a:pt x="3890" y="1"/>
                    <a:pt x="3831" y="18"/>
                    <a:pt x="3787" y="52"/>
                  </a:cubicBezTo>
                  <a:cubicBezTo>
                    <a:pt x="3644" y="194"/>
                    <a:pt x="3453" y="266"/>
                    <a:pt x="3239" y="266"/>
                  </a:cubicBezTo>
                  <a:cubicBezTo>
                    <a:pt x="3048" y="266"/>
                    <a:pt x="2882" y="194"/>
                    <a:pt x="2739" y="75"/>
                  </a:cubicBezTo>
                  <a:cubicBezTo>
                    <a:pt x="2691" y="40"/>
                    <a:pt x="2632" y="22"/>
                    <a:pt x="2572" y="22"/>
                  </a:cubicBezTo>
                  <a:cubicBezTo>
                    <a:pt x="2513" y="22"/>
                    <a:pt x="2453" y="40"/>
                    <a:pt x="2405" y="75"/>
                  </a:cubicBezTo>
                  <a:cubicBezTo>
                    <a:pt x="2263" y="194"/>
                    <a:pt x="2072" y="266"/>
                    <a:pt x="1881" y="266"/>
                  </a:cubicBezTo>
                  <a:cubicBezTo>
                    <a:pt x="1691" y="266"/>
                    <a:pt x="1500" y="194"/>
                    <a:pt x="1334" y="52"/>
                  </a:cubicBezTo>
                  <a:cubicBezTo>
                    <a:pt x="1290" y="18"/>
                    <a:pt x="1235"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33;p52"/>
            <p:cNvSpPr/>
            <p:nvPr/>
          </p:nvSpPr>
          <p:spPr>
            <a:xfrm>
              <a:off x="4809521" y="3454734"/>
              <a:ext cx="79669" cy="19955"/>
            </a:xfrm>
            <a:custGeom>
              <a:avLst/>
              <a:gdLst/>
              <a:ahLst/>
              <a:cxnLst/>
              <a:rect l="l" t="t" r="r" b="b"/>
              <a:pathLst>
                <a:path w="2096" h="525" extrusionOk="0">
                  <a:moveTo>
                    <a:pt x="286" y="1"/>
                  </a:moveTo>
                  <a:cubicBezTo>
                    <a:pt x="167" y="1"/>
                    <a:pt x="48" y="96"/>
                    <a:pt x="24" y="215"/>
                  </a:cubicBezTo>
                  <a:cubicBezTo>
                    <a:pt x="0" y="382"/>
                    <a:pt x="119" y="525"/>
                    <a:pt x="286" y="525"/>
                  </a:cubicBezTo>
                  <a:lnTo>
                    <a:pt x="1786" y="525"/>
                  </a:lnTo>
                  <a:cubicBezTo>
                    <a:pt x="1905" y="525"/>
                    <a:pt x="2024" y="453"/>
                    <a:pt x="2048" y="334"/>
                  </a:cubicBezTo>
                  <a:cubicBezTo>
                    <a:pt x="2096" y="144"/>
                    <a:pt x="1953"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34;p52"/>
            <p:cNvSpPr/>
            <p:nvPr/>
          </p:nvSpPr>
          <p:spPr>
            <a:xfrm>
              <a:off x="4809521" y="3485523"/>
              <a:ext cx="79669" cy="19955"/>
            </a:xfrm>
            <a:custGeom>
              <a:avLst/>
              <a:gdLst/>
              <a:ahLst/>
              <a:cxnLst/>
              <a:rect l="l" t="t" r="r" b="b"/>
              <a:pathLst>
                <a:path w="2096" h="525" extrusionOk="0">
                  <a:moveTo>
                    <a:pt x="286" y="0"/>
                  </a:moveTo>
                  <a:cubicBezTo>
                    <a:pt x="167" y="0"/>
                    <a:pt x="48" y="72"/>
                    <a:pt x="24" y="191"/>
                  </a:cubicBezTo>
                  <a:cubicBezTo>
                    <a:pt x="0" y="358"/>
                    <a:pt x="119" y="524"/>
                    <a:pt x="286" y="524"/>
                  </a:cubicBezTo>
                  <a:lnTo>
                    <a:pt x="1786" y="524"/>
                  </a:lnTo>
                  <a:cubicBezTo>
                    <a:pt x="1905" y="524"/>
                    <a:pt x="2024" y="429"/>
                    <a:pt x="2048" y="310"/>
                  </a:cubicBezTo>
                  <a:cubicBezTo>
                    <a:pt x="2096" y="143"/>
                    <a:pt x="1953" y="0"/>
                    <a:pt x="1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35;p52"/>
            <p:cNvSpPr/>
            <p:nvPr/>
          </p:nvSpPr>
          <p:spPr>
            <a:xfrm>
              <a:off x="4706320" y="3195839"/>
              <a:ext cx="372080" cy="384737"/>
            </a:xfrm>
            <a:custGeom>
              <a:avLst/>
              <a:gdLst/>
              <a:ahLst/>
              <a:cxnLst/>
              <a:rect l="l" t="t" r="r" b="b"/>
              <a:pathLst>
                <a:path w="9789" h="10122" extrusionOk="0">
                  <a:moveTo>
                    <a:pt x="7073" y="549"/>
                  </a:moveTo>
                  <a:cubicBezTo>
                    <a:pt x="7716" y="549"/>
                    <a:pt x="8264" y="1096"/>
                    <a:pt x="8264" y="1739"/>
                  </a:cubicBezTo>
                  <a:cubicBezTo>
                    <a:pt x="8264" y="1882"/>
                    <a:pt x="8383" y="2001"/>
                    <a:pt x="8526" y="2001"/>
                  </a:cubicBezTo>
                  <a:lnTo>
                    <a:pt x="9312" y="2001"/>
                  </a:lnTo>
                  <a:lnTo>
                    <a:pt x="9312" y="3716"/>
                  </a:lnTo>
                  <a:lnTo>
                    <a:pt x="4811" y="3716"/>
                  </a:lnTo>
                  <a:lnTo>
                    <a:pt x="4811" y="2001"/>
                  </a:lnTo>
                  <a:lnTo>
                    <a:pt x="5597" y="2001"/>
                  </a:lnTo>
                  <a:cubicBezTo>
                    <a:pt x="5740" y="2001"/>
                    <a:pt x="5859" y="1882"/>
                    <a:pt x="5859" y="1739"/>
                  </a:cubicBezTo>
                  <a:cubicBezTo>
                    <a:pt x="5859" y="1096"/>
                    <a:pt x="6407" y="549"/>
                    <a:pt x="7073" y="549"/>
                  </a:cubicBezTo>
                  <a:close/>
                  <a:moveTo>
                    <a:pt x="7050" y="1"/>
                  </a:moveTo>
                  <a:cubicBezTo>
                    <a:pt x="6192" y="1"/>
                    <a:pt x="5478" y="620"/>
                    <a:pt x="5359" y="1453"/>
                  </a:cubicBezTo>
                  <a:lnTo>
                    <a:pt x="4549" y="1453"/>
                  </a:lnTo>
                  <a:cubicBezTo>
                    <a:pt x="4406" y="1453"/>
                    <a:pt x="4287" y="1573"/>
                    <a:pt x="4287" y="1715"/>
                  </a:cubicBezTo>
                  <a:lnTo>
                    <a:pt x="4287" y="2811"/>
                  </a:lnTo>
                  <a:lnTo>
                    <a:pt x="262" y="2811"/>
                  </a:lnTo>
                  <a:cubicBezTo>
                    <a:pt x="119" y="2811"/>
                    <a:pt x="0" y="2906"/>
                    <a:pt x="0" y="3049"/>
                  </a:cubicBezTo>
                  <a:lnTo>
                    <a:pt x="0" y="9860"/>
                  </a:lnTo>
                  <a:cubicBezTo>
                    <a:pt x="0" y="10003"/>
                    <a:pt x="119" y="10122"/>
                    <a:pt x="262" y="10122"/>
                  </a:cubicBezTo>
                  <a:cubicBezTo>
                    <a:pt x="405" y="10122"/>
                    <a:pt x="524" y="10003"/>
                    <a:pt x="524" y="9860"/>
                  </a:cubicBezTo>
                  <a:lnTo>
                    <a:pt x="524" y="3311"/>
                  </a:lnTo>
                  <a:lnTo>
                    <a:pt x="4287" y="3311"/>
                  </a:lnTo>
                  <a:lnTo>
                    <a:pt x="4287" y="3978"/>
                  </a:lnTo>
                  <a:cubicBezTo>
                    <a:pt x="4287" y="4121"/>
                    <a:pt x="4406" y="4240"/>
                    <a:pt x="4549" y="4240"/>
                  </a:cubicBezTo>
                  <a:lnTo>
                    <a:pt x="9526" y="4240"/>
                  </a:lnTo>
                  <a:cubicBezTo>
                    <a:pt x="9669" y="4240"/>
                    <a:pt x="9788" y="4121"/>
                    <a:pt x="9788" y="3978"/>
                  </a:cubicBezTo>
                  <a:lnTo>
                    <a:pt x="9788" y="1715"/>
                  </a:lnTo>
                  <a:cubicBezTo>
                    <a:pt x="9788" y="1573"/>
                    <a:pt x="9669" y="1453"/>
                    <a:pt x="9526" y="1453"/>
                  </a:cubicBezTo>
                  <a:lnTo>
                    <a:pt x="8740" y="1453"/>
                  </a:lnTo>
                  <a:cubicBezTo>
                    <a:pt x="8621" y="620"/>
                    <a:pt x="7907" y="1"/>
                    <a:pt x="70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36;p52"/>
            <p:cNvSpPr/>
            <p:nvPr/>
          </p:nvSpPr>
          <p:spPr>
            <a:xfrm>
              <a:off x="4706320" y="3302651"/>
              <a:ext cx="536815" cy="353987"/>
            </a:xfrm>
            <a:custGeom>
              <a:avLst/>
              <a:gdLst/>
              <a:ahLst/>
              <a:cxnLst/>
              <a:rect l="l" t="t" r="r" b="b"/>
              <a:pathLst>
                <a:path w="14123" h="9313" extrusionOk="0">
                  <a:moveTo>
                    <a:pt x="10288" y="1"/>
                  </a:moveTo>
                  <a:cubicBezTo>
                    <a:pt x="10169" y="1"/>
                    <a:pt x="10050" y="72"/>
                    <a:pt x="10026" y="191"/>
                  </a:cubicBezTo>
                  <a:cubicBezTo>
                    <a:pt x="10002" y="358"/>
                    <a:pt x="10122" y="501"/>
                    <a:pt x="10288" y="501"/>
                  </a:cubicBezTo>
                  <a:lnTo>
                    <a:pt x="13598" y="501"/>
                  </a:lnTo>
                  <a:lnTo>
                    <a:pt x="13598" y="8788"/>
                  </a:lnTo>
                  <a:lnTo>
                    <a:pt x="524" y="8788"/>
                  </a:lnTo>
                  <a:lnTo>
                    <a:pt x="524" y="7860"/>
                  </a:lnTo>
                  <a:cubicBezTo>
                    <a:pt x="524" y="7741"/>
                    <a:pt x="453" y="7622"/>
                    <a:pt x="334" y="7598"/>
                  </a:cubicBezTo>
                  <a:cubicBezTo>
                    <a:pt x="309" y="7591"/>
                    <a:pt x="283" y="7587"/>
                    <a:pt x="259" y="7587"/>
                  </a:cubicBezTo>
                  <a:cubicBezTo>
                    <a:pt x="121" y="7587"/>
                    <a:pt x="0" y="7694"/>
                    <a:pt x="0" y="7836"/>
                  </a:cubicBezTo>
                  <a:lnTo>
                    <a:pt x="0" y="9050"/>
                  </a:lnTo>
                  <a:cubicBezTo>
                    <a:pt x="0" y="9193"/>
                    <a:pt x="119" y="9312"/>
                    <a:pt x="262" y="9312"/>
                  </a:cubicBezTo>
                  <a:lnTo>
                    <a:pt x="13860" y="9312"/>
                  </a:lnTo>
                  <a:cubicBezTo>
                    <a:pt x="14003" y="9312"/>
                    <a:pt x="14122" y="9193"/>
                    <a:pt x="14122" y="9050"/>
                  </a:cubicBezTo>
                  <a:lnTo>
                    <a:pt x="14122" y="239"/>
                  </a:lnTo>
                  <a:cubicBezTo>
                    <a:pt x="14122" y="96"/>
                    <a:pt x="14003" y="1"/>
                    <a:pt x="138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37;p52"/>
            <p:cNvSpPr/>
            <p:nvPr/>
          </p:nvSpPr>
          <p:spPr>
            <a:xfrm>
              <a:off x="5015884" y="3404939"/>
              <a:ext cx="179293" cy="19955"/>
            </a:xfrm>
            <a:custGeom>
              <a:avLst/>
              <a:gdLst/>
              <a:ahLst/>
              <a:cxnLst/>
              <a:rect l="l" t="t" r="r" b="b"/>
              <a:pathLst>
                <a:path w="4717" h="525" extrusionOk="0">
                  <a:moveTo>
                    <a:pt x="311" y="1"/>
                  </a:moveTo>
                  <a:cubicBezTo>
                    <a:pt x="191" y="1"/>
                    <a:pt x="72" y="72"/>
                    <a:pt x="49" y="191"/>
                  </a:cubicBezTo>
                  <a:cubicBezTo>
                    <a:pt x="1" y="358"/>
                    <a:pt x="144" y="525"/>
                    <a:pt x="287" y="525"/>
                  </a:cubicBezTo>
                  <a:lnTo>
                    <a:pt x="4407" y="525"/>
                  </a:lnTo>
                  <a:cubicBezTo>
                    <a:pt x="4526" y="525"/>
                    <a:pt x="4645" y="430"/>
                    <a:pt x="4669" y="311"/>
                  </a:cubicBezTo>
                  <a:cubicBezTo>
                    <a:pt x="4716" y="144"/>
                    <a:pt x="4573" y="1"/>
                    <a:pt x="4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38;p52"/>
            <p:cNvSpPr/>
            <p:nvPr/>
          </p:nvSpPr>
          <p:spPr>
            <a:xfrm>
              <a:off x="5015884" y="3554323"/>
              <a:ext cx="179293" cy="19955"/>
            </a:xfrm>
            <a:custGeom>
              <a:avLst/>
              <a:gdLst/>
              <a:ahLst/>
              <a:cxnLst/>
              <a:rect l="l" t="t" r="r" b="b"/>
              <a:pathLst>
                <a:path w="4717" h="525" extrusionOk="0">
                  <a:moveTo>
                    <a:pt x="311" y="0"/>
                  </a:moveTo>
                  <a:cubicBezTo>
                    <a:pt x="191" y="0"/>
                    <a:pt x="72" y="72"/>
                    <a:pt x="49" y="191"/>
                  </a:cubicBezTo>
                  <a:cubicBezTo>
                    <a:pt x="1" y="358"/>
                    <a:pt x="144" y="524"/>
                    <a:pt x="287" y="524"/>
                  </a:cubicBezTo>
                  <a:lnTo>
                    <a:pt x="4407" y="524"/>
                  </a:lnTo>
                  <a:cubicBezTo>
                    <a:pt x="4526" y="524"/>
                    <a:pt x="4645" y="429"/>
                    <a:pt x="4669" y="310"/>
                  </a:cubicBezTo>
                  <a:cubicBezTo>
                    <a:pt x="4716" y="143"/>
                    <a:pt x="4573" y="0"/>
                    <a:pt x="4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39;p52"/>
            <p:cNvSpPr/>
            <p:nvPr/>
          </p:nvSpPr>
          <p:spPr>
            <a:xfrm>
              <a:off x="5015884" y="3454734"/>
              <a:ext cx="179293" cy="19955"/>
            </a:xfrm>
            <a:custGeom>
              <a:avLst/>
              <a:gdLst/>
              <a:ahLst/>
              <a:cxnLst/>
              <a:rect l="l" t="t" r="r" b="b"/>
              <a:pathLst>
                <a:path w="4717" h="525" extrusionOk="0">
                  <a:moveTo>
                    <a:pt x="311" y="1"/>
                  </a:moveTo>
                  <a:cubicBezTo>
                    <a:pt x="191" y="1"/>
                    <a:pt x="72" y="96"/>
                    <a:pt x="49" y="215"/>
                  </a:cubicBezTo>
                  <a:cubicBezTo>
                    <a:pt x="1" y="382"/>
                    <a:pt x="144" y="525"/>
                    <a:pt x="287" y="525"/>
                  </a:cubicBezTo>
                  <a:lnTo>
                    <a:pt x="4407" y="525"/>
                  </a:lnTo>
                  <a:cubicBezTo>
                    <a:pt x="4526" y="525"/>
                    <a:pt x="4645" y="453"/>
                    <a:pt x="4669" y="334"/>
                  </a:cubicBezTo>
                  <a:cubicBezTo>
                    <a:pt x="4716" y="144"/>
                    <a:pt x="4573" y="1"/>
                    <a:pt x="4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0;p52"/>
            <p:cNvSpPr/>
            <p:nvPr/>
          </p:nvSpPr>
          <p:spPr>
            <a:xfrm>
              <a:off x="5015884" y="3503616"/>
              <a:ext cx="179293" cy="19955"/>
            </a:xfrm>
            <a:custGeom>
              <a:avLst/>
              <a:gdLst/>
              <a:ahLst/>
              <a:cxnLst/>
              <a:rect l="l" t="t" r="r" b="b"/>
              <a:pathLst>
                <a:path w="4717" h="525" extrusionOk="0">
                  <a:moveTo>
                    <a:pt x="311" y="1"/>
                  </a:moveTo>
                  <a:cubicBezTo>
                    <a:pt x="191" y="1"/>
                    <a:pt x="72" y="96"/>
                    <a:pt x="49" y="215"/>
                  </a:cubicBezTo>
                  <a:cubicBezTo>
                    <a:pt x="1" y="382"/>
                    <a:pt x="144" y="525"/>
                    <a:pt x="287" y="525"/>
                  </a:cubicBezTo>
                  <a:lnTo>
                    <a:pt x="4407" y="525"/>
                  </a:lnTo>
                  <a:cubicBezTo>
                    <a:pt x="4526" y="525"/>
                    <a:pt x="4645" y="453"/>
                    <a:pt x="4669" y="334"/>
                  </a:cubicBezTo>
                  <a:cubicBezTo>
                    <a:pt x="4716" y="167"/>
                    <a:pt x="4573" y="1"/>
                    <a:pt x="4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41;p52"/>
            <p:cNvSpPr/>
            <p:nvPr/>
          </p:nvSpPr>
          <p:spPr>
            <a:xfrm>
              <a:off x="4965215" y="3251982"/>
              <a:ext cx="19043" cy="19043"/>
            </a:xfrm>
            <a:custGeom>
              <a:avLst/>
              <a:gdLst/>
              <a:ahLst/>
              <a:cxnLst/>
              <a:rect l="l" t="t" r="r" b="b"/>
              <a:pathLst>
                <a:path w="501" h="501" extrusionOk="0">
                  <a:moveTo>
                    <a:pt x="239" y="0"/>
                  </a:moveTo>
                  <a:cubicBezTo>
                    <a:pt x="96" y="0"/>
                    <a:pt x="0" y="96"/>
                    <a:pt x="0" y="238"/>
                  </a:cubicBezTo>
                  <a:cubicBezTo>
                    <a:pt x="0" y="381"/>
                    <a:pt x="96" y="500"/>
                    <a:pt x="239" y="500"/>
                  </a:cubicBezTo>
                  <a:cubicBezTo>
                    <a:pt x="381" y="500"/>
                    <a:pt x="500" y="381"/>
                    <a:pt x="500" y="238"/>
                  </a:cubicBezTo>
                  <a:cubicBezTo>
                    <a:pt x="500" y="96"/>
                    <a:pt x="381"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32"/>
          <p:cNvSpPr txBox="1">
            <a:spLocks noGrp="1"/>
          </p:cNvSpPr>
          <p:nvPr>
            <p:ph type="subTitle" idx="3"/>
          </p:nvPr>
        </p:nvSpPr>
        <p:spPr>
          <a:xfrm flipH="1">
            <a:off x="838200" y="1276350"/>
            <a:ext cx="7543800" cy="2971800"/>
          </a:xfrm>
          <a:prstGeom prst="rect">
            <a:avLst/>
          </a:prstGeom>
        </p:spPr>
        <p:txBody>
          <a:bodyPr spcFirstLastPara="1" wrap="square" lIns="91425" tIns="91425" rIns="91425" bIns="91425" anchor="t" anchorCtr="0">
            <a:noAutofit/>
          </a:bodyPr>
          <a:lstStyle/>
          <a:p>
            <a:pPr marL="0" lvl="0" indent="0"/>
            <a:r>
              <a:rPr lang="uk-UA" dirty="0"/>
              <a:t>5) у випадках, визначених законом, здійснювати провадження у справах про адміністративні правопорушення, приймати рішення про застосування адміністративних стягнень та забезпечувати їх виконання;</a:t>
            </a:r>
          </a:p>
          <a:p>
            <a:pPr marL="0" lvl="0" indent="0"/>
            <a:endParaRPr lang="uk-UA" dirty="0"/>
          </a:p>
          <a:p>
            <a:pPr marL="0" lvl="0" indent="0"/>
            <a:r>
              <a:rPr lang="uk-UA" dirty="0"/>
              <a:t>6) відповідно до статті 38 Закону України “Про Національну поліцію” проникати до житла чи іншого володіння особи без вмотивованого рішення суду в невідкладних випадках;</a:t>
            </a:r>
          </a:p>
          <a:p>
            <a:pPr marL="0" lvl="0" indent="0"/>
            <a:endParaRPr lang="uk-UA" dirty="0"/>
          </a:p>
          <a:p>
            <a:pPr marL="0" lvl="0" indent="0"/>
            <a:r>
              <a:rPr lang="uk-UA" dirty="0"/>
              <a:t>7) здійснювати заходи з контролю за дотриманням обмежень, установлених Законом України «Про адміністративний нагляд за особами, звільненими з місць позбавлення волі»;</a:t>
            </a:r>
          </a:p>
          <a:p>
            <a:pPr marL="0" lvl="0" indent="0"/>
            <a:endParaRPr lang="uk-UA" dirty="0"/>
          </a:p>
          <a:p>
            <a:pPr marL="0" lvl="0" indent="0"/>
            <a:r>
              <a:rPr lang="uk-UA" dirty="0"/>
              <a:t>8) здійснювати контроль за дотриманням фізичними та юридичними особами порядку та правил зберігання і використання зброї, спеціальних засобів, вибухових речовин та матеріалів, боєприпасів, на які поширюється дозвільна система, а також безпосередньо оглядати місця їх зберігання з метою перевірки дотримання правил поводження з ними та правил використання;</a:t>
            </a:r>
          </a:p>
          <a:p>
            <a:pPr marL="0" lvl="0" indent="0"/>
            <a:endParaRPr lang="uk-UA" dirty="0"/>
          </a:p>
        </p:txBody>
      </p:sp>
    </p:spTree>
    <p:extLst>
      <p:ext uri="{BB962C8B-B14F-4D97-AF65-F5344CB8AC3E}">
        <p14:creationId xmlns:p14="http://schemas.microsoft.com/office/powerpoint/2010/main" val="270862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32"/>
          <p:cNvSpPr txBox="1">
            <a:spLocks noGrp="1"/>
          </p:cNvSpPr>
          <p:nvPr>
            <p:ph type="subTitle" idx="3"/>
          </p:nvPr>
        </p:nvSpPr>
        <p:spPr>
          <a:xfrm flipH="1">
            <a:off x="838200" y="1276350"/>
            <a:ext cx="7543800" cy="2971800"/>
          </a:xfrm>
          <a:prstGeom prst="rect">
            <a:avLst/>
          </a:prstGeom>
        </p:spPr>
        <p:txBody>
          <a:bodyPr spcFirstLastPara="1" wrap="square" lIns="91425" tIns="91425" rIns="91425" bIns="91425" anchor="t" anchorCtr="0">
            <a:noAutofit/>
          </a:bodyPr>
          <a:lstStyle/>
          <a:p>
            <a:pPr marL="0" lvl="0" indent="0"/>
            <a:r>
              <a:rPr lang="uk-UA" dirty="0"/>
              <a:t>9) здійснювати в межах, визначених Законом України «Про Національну поліцію», поліцейське піклування;</a:t>
            </a:r>
          </a:p>
          <a:p>
            <a:pPr marL="0" lvl="0" indent="0"/>
            <a:endParaRPr lang="uk-UA" dirty="0"/>
          </a:p>
          <a:p>
            <a:pPr marL="0" lvl="0" indent="0"/>
            <a:r>
              <a:rPr lang="uk-UA" dirty="0"/>
              <a:t>10) застосовувати поліцейські заходи примусу у випадках та порядку, визначених Законом України «Про Національну поліцію»;</a:t>
            </a:r>
          </a:p>
          <a:p>
            <a:pPr marL="0" lvl="0" indent="0"/>
            <a:endParaRPr lang="uk-UA" dirty="0"/>
          </a:p>
          <a:p>
            <a:pPr marL="0" lvl="0" indent="0"/>
            <a:r>
              <a:rPr lang="uk-UA" dirty="0"/>
              <a:t>11) здійснювати превентивні поліцейські заходи, передбачені частиною першою статті 31 Закону України «Про Національну поліцію», з метою отримання та перевірки інформації стосовно причетності до вчинення кримінальних або інших правопорушень осіб, які мешкають на закріпленій дільниці;</a:t>
            </a:r>
          </a:p>
          <a:p>
            <a:pPr marL="0" lvl="0" indent="0"/>
            <a:endParaRPr lang="uk-UA" dirty="0"/>
          </a:p>
          <a:p>
            <a:pPr marL="0" lvl="0" indent="0"/>
            <a:r>
              <a:rPr lang="uk-UA" dirty="0"/>
              <a:t>12) залучати ГРПП для надання допомоги під час затримання та доставляння осіб, які вчинили правопорушення, виконання ухвал суду та слідчого судді про привід свідків та підозрюваних до суду та в інших необхідних випадках за погодженням з керівництвом відділу (сектору) превенції територіального (відокремленого) органу (підрозділу) поліції;</a:t>
            </a:r>
          </a:p>
          <a:p>
            <a:pPr marL="0" lvl="0" indent="0"/>
            <a:endParaRPr lang="uk-UA" dirty="0"/>
          </a:p>
        </p:txBody>
      </p:sp>
    </p:spTree>
    <p:extLst>
      <p:ext uri="{BB962C8B-B14F-4D97-AF65-F5344CB8AC3E}">
        <p14:creationId xmlns:p14="http://schemas.microsoft.com/office/powerpoint/2010/main" val="352210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32"/>
          <p:cNvSpPr txBox="1">
            <a:spLocks noGrp="1"/>
          </p:cNvSpPr>
          <p:nvPr>
            <p:ph type="subTitle" idx="3"/>
          </p:nvPr>
        </p:nvSpPr>
        <p:spPr>
          <a:xfrm flipH="1">
            <a:off x="838200" y="1276350"/>
            <a:ext cx="7543800" cy="3581400"/>
          </a:xfrm>
          <a:prstGeom prst="rect">
            <a:avLst/>
          </a:prstGeom>
        </p:spPr>
        <p:txBody>
          <a:bodyPr spcFirstLastPara="1" wrap="square" lIns="91425" tIns="91425" rIns="91425" bIns="91425" anchor="t" anchorCtr="0">
            <a:noAutofit/>
          </a:bodyPr>
          <a:lstStyle/>
          <a:p>
            <a:pPr marL="0" lvl="0" indent="0"/>
            <a:r>
              <a:rPr lang="uk-UA" dirty="0"/>
              <a:t>13) проводити перевірку прибуття звільнених осіб до місця проживання в порядку, встановленому законодавством та визначеному статтею 20 Закону України «Про соціальну адаптацію осіб, які відбувають чи відбули покарання у виді обмеження волі або позбавлення волі на певний строк»;</a:t>
            </a:r>
          </a:p>
          <a:p>
            <a:pPr marL="0" lvl="0" indent="0"/>
            <a:endParaRPr lang="uk-UA" dirty="0"/>
          </a:p>
          <a:p>
            <a:pPr marL="0" lvl="0" indent="0"/>
            <a:r>
              <a:rPr lang="uk-UA" dirty="0"/>
              <a:t>14) вживати у взаємодії зі службою у справах дітей обласних, Київської та Севастопольської міських державних адміністрацій, районних, районних у містах Києві та Севастополі державних адміністрацій заходів щодо встановлення особи дитини, місця її проживання, відомостей про батьків або осіб, які їх замінюють, інших родичів, місця їх проживання (перебування) у разі надходження повідомлення про дитину, яка залишилась без батьківського піклування.</a:t>
            </a:r>
          </a:p>
          <a:p>
            <a:pPr marL="0" lvl="0" indent="0"/>
            <a:endParaRPr lang="uk-UA" dirty="0"/>
          </a:p>
          <a:p>
            <a:pPr marL="0" lvl="0" indent="0"/>
            <a:r>
              <a:rPr lang="uk-UA" dirty="0"/>
              <a:t>У разі виявлення дитини, розлученої із сім’єю, ДОП невідкладно повідомляє про такий факт територіальний орган ДМС і орган опіки та піклування за місцем виявлення дитини;</a:t>
            </a:r>
          </a:p>
          <a:p>
            <a:pPr marL="0" lvl="0" indent="0"/>
            <a:endParaRPr lang="uk-UA" dirty="0"/>
          </a:p>
        </p:txBody>
      </p:sp>
    </p:spTree>
    <p:extLst>
      <p:ext uri="{BB962C8B-B14F-4D97-AF65-F5344CB8AC3E}">
        <p14:creationId xmlns:p14="http://schemas.microsoft.com/office/powerpoint/2010/main" val="341396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32"/>
          <p:cNvSpPr txBox="1">
            <a:spLocks noGrp="1"/>
          </p:cNvSpPr>
          <p:nvPr>
            <p:ph type="subTitle" idx="3"/>
          </p:nvPr>
        </p:nvSpPr>
        <p:spPr>
          <a:xfrm flipH="1">
            <a:off x="838200" y="1962150"/>
            <a:ext cx="7543800" cy="1524000"/>
          </a:xfrm>
          <a:prstGeom prst="rect">
            <a:avLst/>
          </a:prstGeom>
        </p:spPr>
        <p:txBody>
          <a:bodyPr spcFirstLastPara="1" wrap="square" lIns="91425" tIns="91425" rIns="91425" bIns="91425" anchor="t" anchorCtr="0">
            <a:noAutofit/>
          </a:bodyPr>
          <a:lstStyle/>
          <a:p>
            <a:pPr marL="0" lvl="0" indent="0"/>
            <a:r>
              <a:rPr lang="ru-RU" dirty="0"/>
              <a:t>15) </a:t>
            </a:r>
            <a:r>
              <a:rPr lang="uk-UA" dirty="0"/>
              <a:t>приймати в громадян необхідні документи, визначені в підпунктах</a:t>
            </a:r>
            <a:r>
              <a:rPr lang="ru-RU" dirty="0"/>
              <a:t> 12.2 та 12.5 пункту 12 </a:t>
            </a:r>
            <a:r>
              <a:rPr lang="uk-UA" dirty="0"/>
              <a:t>розділу</a:t>
            </a:r>
            <a:r>
              <a:rPr lang="ru-RU" dirty="0"/>
              <a:t> </a:t>
            </a:r>
            <a:r>
              <a:rPr lang="en-US" dirty="0"/>
              <a:t>II </a:t>
            </a:r>
            <a:r>
              <a:rPr lang="ru-RU" dirty="0"/>
              <a:t>наказу МВС № 622 та </a:t>
            </a:r>
            <a:r>
              <a:rPr lang="uk-UA" dirty="0"/>
              <a:t>передавати ці документи в найкоротший строк до уповноважених підрозділів з контролю за обігом зброї та дозвільної системи територіальних (відокремлених) органів (підрозділів) поліції;</a:t>
            </a:r>
          </a:p>
          <a:p>
            <a:pPr marL="0" lvl="0" indent="0"/>
            <a:endParaRPr lang="ru-RU" dirty="0"/>
          </a:p>
        </p:txBody>
      </p:sp>
    </p:spTree>
    <p:extLst>
      <p:ext uri="{BB962C8B-B14F-4D97-AF65-F5344CB8AC3E}">
        <p14:creationId xmlns:p14="http://schemas.microsoft.com/office/powerpoint/2010/main" val="116266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7"/>
          <p:cNvSpPr txBox="1"/>
          <p:nvPr/>
        </p:nvSpPr>
        <p:spPr>
          <a:xfrm>
            <a:off x="711300" y="1428750"/>
            <a:ext cx="7746900" cy="3276600"/>
          </a:xfrm>
          <a:prstGeom prst="rect">
            <a:avLst/>
          </a:prstGeom>
          <a:noFill/>
          <a:ln>
            <a:noFill/>
          </a:ln>
        </p:spPr>
        <p:txBody>
          <a:bodyPr spcFirstLastPara="1" wrap="square" lIns="91425" tIns="91425" rIns="91425" bIns="0" anchor="t" anchorCtr="0">
            <a:noAutofit/>
          </a:bodyPr>
          <a:lstStyle/>
          <a:p>
            <a:pPr lvl="0" algn="ctr">
              <a:spcAft>
                <a:spcPts val="1600"/>
              </a:spcAft>
            </a:pPr>
            <a:r>
              <a:rPr lang="uk-UA" dirty="0">
                <a:solidFill>
                  <a:schemeClr val="dk2"/>
                </a:solidFill>
                <a:latin typeface="Open Sans"/>
                <a:ea typeface="Open Sans"/>
                <a:cs typeface="Open Sans"/>
                <a:sym typeface="Open Sans"/>
              </a:rPr>
              <a:t>ДОП з метою впровадження принципу взаємодії з населенням на засадах партнерства організовує роботу за такими напрямами:</a:t>
            </a:r>
          </a:p>
          <a:p>
            <a:pPr lvl="0" algn="ctr">
              <a:spcAft>
                <a:spcPts val="1600"/>
              </a:spcAft>
            </a:pPr>
            <a:r>
              <a:rPr lang="uk-UA" dirty="0">
                <a:solidFill>
                  <a:schemeClr val="dk2"/>
                </a:solidFill>
                <a:latin typeface="Open Sans"/>
                <a:ea typeface="Open Sans"/>
                <a:cs typeface="Open Sans"/>
                <a:sym typeface="Open Sans"/>
              </a:rPr>
              <a:t>1) протидія злочинності, профілактика правопорушень та охорона публічного порядку за участю населення;</a:t>
            </a:r>
          </a:p>
          <a:p>
            <a:pPr lvl="0" algn="ctr">
              <a:spcAft>
                <a:spcPts val="1600"/>
              </a:spcAft>
            </a:pPr>
            <a:r>
              <a:rPr lang="uk-UA" dirty="0">
                <a:solidFill>
                  <a:schemeClr val="dk2"/>
                </a:solidFill>
                <a:latin typeface="Open Sans"/>
                <a:ea typeface="Open Sans"/>
                <a:cs typeface="Open Sans"/>
                <a:sym typeface="Open Sans"/>
              </a:rPr>
              <a:t>2) співпраця з органами місцевого самоврядування,  представниками територіальних громад, населенням, керівниками підприємств, соціальних, навчальних та культурних закладів, закладів захисту дітей з метою реалізації принципу взаємодії з населенням на засадах партнерства, обмін інформацією для подальшого її використання під час виконання службових обов’язків;</a:t>
            </a:r>
          </a:p>
          <a:p>
            <a:pPr marL="0" lvl="0" indent="0" algn="ctr" rtl="0">
              <a:spcBef>
                <a:spcPts val="0"/>
              </a:spcBef>
              <a:spcAft>
                <a:spcPts val="1600"/>
              </a:spcAft>
              <a:buNone/>
            </a:pPr>
            <a:endParaRPr lang="uk-UA" dirty="0">
              <a:solidFill>
                <a:schemeClr val="dk2"/>
              </a:solidFill>
              <a:latin typeface="Open Sans"/>
              <a:ea typeface="Open Sans"/>
              <a:cs typeface="Open Sans"/>
              <a:sym typeface="Open Sans"/>
            </a:endParaRPr>
          </a:p>
        </p:txBody>
      </p:sp>
      <p:sp>
        <p:nvSpPr>
          <p:cNvPr id="529" name="Google Shape;529;p37"/>
          <p:cNvSpPr txBox="1">
            <a:spLocks noGrp="1"/>
          </p:cNvSpPr>
          <p:nvPr>
            <p:ph type="title"/>
          </p:nvPr>
        </p:nvSpPr>
        <p:spPr>
          <a:xfrm>
            <a:off x="612650" y="497484"/>
            <a:ext cx="7918500" cy="572700"/>
          </a:xfrm>
          <a:prstGeom prst="rect">
            <a:avLst/>
          </a:prstGeom>
        </p:spPr>
        <p:txBody>
          <a:bodyPr spcFirstLastPara="1" wrap="square" lIns="91425" tIns="91425" rIns="91425" bIns="91425" anchor="t" anchorCtr="0">
            <a:noAutofit/>
          </a:bodyPr>
          <a:lstStyle/>
          <a:p>
            <a:pPr lvl="0"/>
            <a:r>
              <a:rPr lang="uk-UA" dirty="0">
                <a:solidFill>
                  <a:schemeClr val="dk2"/>
                </a:solidFill>
                <a:latin typeface="Garamond" panose="02020404030301010803" pitchFamily="18" charset="0"/>
              </a:rPr>
              <a:t>ІІІ. Взаємодія з населенням</a:t>
            </a:r>
          </a:p>
        </p:txBody>
      </p:sp>
      <p:grpSp>
        <p:nvGrpSpPr>
          <p:cNvPr id="44" name="Google Shape;1117;p52"/>
          <p:cNvGrpSpPr/>
          <p:nvPr/>
        </p:nvGrpSpPr>
        <p:grpSpPr>
          <a:xfrm>
            <a:off x="1219200" y="590550"/>
            <a:ext cx="458971" cy="535903"/>
            <a:chOff x="6240644" y="1782809"/>
            <a:chExt cx="458971" cy="535903"/>
          </a:xfrm>
        </p:grpSpPr>
        <p:sp>
          <p:nvSpPr>
            <p:cNvPr id="45" name="Google Shape;1118;p52"/>
            <p:cNvSpPr/>
            <p:nvPr/>
          </p:nvSpPr>
          <p:spPr>
            <a:xfrm>
              <a:off x="6450656" y="2265286"/>
              <a:ext cx="38086" cy="17257"/>
            </a:xfrm>
            <a:custGeom>
              <a:avLst/>
              <a:gdLst/>
              <a:ahLst/>
              <a:cxnLst/>
              <a:rect l="l" t="t" r="r" b="b"/>
              <a:pathLst>
                <a:path w="1002" h="454" extrusionOk="0">
                  <a:moveTo>
                    <a:pt x="263" y="1"/>
                  </a:moveTo>
                  <a:cubicBezTo>
                    <a:pt x="144" y="1"/>
                    <a:pt x="49" y="72"/>
                    <a:pt x="25" y="167"/>
                  </a:cubicBezTo>
                  <a:cubicBezTo>
                    <a:pt x="1" y="334"/>
                    <a:pt x="120" y="453"/>
                    <a:pt x="263" y="453"/>
                  </a:cubicBezTo>
                  <a:lnTo>
                    <a:pt x="715" y="453"/>
                  </a:lnTo>
                  <a:cubicBezTo>
                    <a:pt x="834" y="453"/>
                    <a:pt x="930" y="382"/>
                    <a:pt x="954" y="286"/>
                  </a:cubicBezTo>
                  <a:cubicBezTo>
                    <a:pt x="1001" y="120"/>
                    <a:pt x="882" y="1"/>
                    <a:pt x="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9;p52"/>
            <p:cNvSpPr/>
            <p:nvPr/>
          </p:nvSpPr>
          <p:spPr>
            <a:xfrm>
              <a:off x="6450656" y="2242669"/>
              <a:ext cx="38086" cy="18131"/>
            </a:xfrm>
            <a:custGeom>
              <a:avLst/>
              <a:gdLst/>
              <a:ahLst/>
              <a:cxnLst/>
              <a:rect l="l" t="t" r="r" b="b"/>
              <a:pathLst>
                <a:path w="1002" h="477" extrusionOk="0">
                  <a:moveTo>
                    <a:pt x="263" y="0"/>
                  </a:moveTo>
                  <a:cubicBezTo>
                    <a:pt x="144" y="0"/>
                    <a:pt x="49" y="72"/>
                    <a:pt x="25" y="191"/>
                  </a:cubicBezTo>
                  <a:cubicBezTo>
                    <a:pt x="1" y="334"/>
                    <a:pt x="120" y="477"/>
                    <a:pt x="263" y="477"/>
                  </a:cubicBezTo>
                  <a:lnTo>
                    <a:pt x="715" y="477"/>
                  </a:lnTo>
                  <a:cubicBezTo>
                    <a:pt x="834" y="477"/>
                    <a:pt x="930" y="405"/>
                    <a:pt x="954" y="310"/>
                  </a:cubicBezTo>
                  <a:cubicBezTo>
                    <a:pt x="1001" y="143"/>
                    <a:pt x="882"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20;p52"/>
            <p:cNvSpPr/>
            <p:nvPr/>
          </p:nvSpPr>
          <p:spPr>
            <a:xfrm>
              <a:off x="6240644" y="1782809"/>
              <a:ext cx="458971" cy="535903"/>
            </a:xfrm>
            <a:custGeom>
              <a:avLst/>
              <a:gdLst/>
              <a:ahLst/>
              <a:cxnLst/>
              <a:rect l="l" t="t" r="r" b="b"/>
              <a:pathLst>
                <a:path w="12075" h="14099" extrusionOk="0">
                  <a:moveTo>
                    <a:pt x="2740" y="530"/>
                  </a:moveTo>
                  <a:cubicBezTo>
                    <a:pt x="2888" y="530"/>
                    <a:pt x="3022" y="574"/>
                    <a:pt x="3144" y="644"/>
                  </a:cubicBezTo>
                  <a:lnTo>
                    <a:pt x="3502" y="882"/>
                  </a:lnTo>
                  <a:cubicBezTo>
                    <a:pt x="3430" y="929"/>
                    <a:pt x="3383" y="977"/>
                    <a:pt x="3311" y="1025"/>
                  </a:cubicBezTo>
                  <a:cubicBezTo>
                    <a:pt x="2573" y="1668"/>
                    <a:pt x="2073" y="2573"/>
                    <a:pt x="1930" y="3549"/>
                  </a:cubicBezTo>
                  <a:lnTo>
                    <a:pt x="1668" y="5478"/>
                  </a:lnTo>
                  <a:lnTo>
                    <a:pt x="1311" y="5264"/>
                  </a:lnTo>
                  <a:cubicBezTo>
                    <a:pt x="930" y="5049"/>
                    <a:pt x="692" y="4716"/>
                    <a:pt x="573" y="4311"/>
                  </a:cubicBezTo>
                  <a:cubicBezTo>
                    <a:pt x="477" y="3906"/>
                    <a:pt x="549" y="3477"/>
                    <a:pt x="763" y="3144"/>
                  </a:cubicBezTo>
                  <a:lnTo>
                    <a:pt x="2120" y="906"/>
                  </a:lnTo>
                  <a:cubicBezTo>
                    <a:pt x="2216" y="715"/>
                    <a:pt x="2382" y="596"/>
                    <a:pt x="2573" y="548"/>
                  </a:cubicBezTo>
                  <a:cubicBezTo>
                    <a:pt x="2630" y="536"/>
                    <a:pt x="2686" y="530"/>
                    <a:pt x="2740" y="530"/>
                  </a:cubicBezTo>
                  <a:close/>
                  <a:moveTo>
                    <a:pt x="6455" y="6407"/>
                  </a:moveTo>
                  <a:cubicBezTo>
                    <a:pt x="6621" y="6407"/>
                    <a:pt x="6764" y="6478"/>
                    <a:pt x="6860" y="6621"/>
                  </a:cubicBezTo>
                  <a:cubicBezTo>
                    <a:pt x="6955" y="6764"/>
                    <a:pt x="6955" y="6931"/>
                    <a:pt x="6860" y="7097"/>
                  </a:cubicBezTo>
                  <a:lnTo>
                    <a:pt x="6431" y="7859"/>
                  </a:lnTo>
                  <a:cubicBezTo>
                    <a:pt x="6336" y="8002"/>
                    <a:pt x="6193" y="8097"/>
                    <a:pt x="6002" y="8097"/>
                  </a:cubicBezTo>
                  <a:cubicBezTo>
                    <a:pt x="5836" y="8097"/>
                    <a:pt x="5693" y="8002"/>
                    <a:pt x="5597" y="7859"/>
                  </a:cubicBezTo>
                  <a:lnTo>
                    <a:pt x="5169" y="7097"/>
                  </a:lnTo>
                  <a:cubicBezTo>
                    <a:pt x="5073" y="6931"/>
                    <a:pt x="5073" y="6764"/>
                    <a:pt x="5169" y="6621"/>
                  </a:cubicBezTo>
                  <a:cubicBezTo>
                    <a:pt x="5264" y="6478"/>
                    <a:pt x="5407" y="6407"/>
                    <a:pt x="5574" y="6407"/>
                  </a:cubicBezTo>
                  <a:close/>
                  <a:moveTo>
                    <a:pt x="6026" y="9169"/>
                  </a:moveTo>
                  <a:cubicBezTo>
                    <a:pt x="6264" y="9574"/>
                    <a:pt x="6740" y="9860"/>
                    <a:pt x="7241" y="9860"/>
                  </a:cubicBezTo>
                  <a:lnTo>
                    <a:pt x="7741" y="9860"/>
                  </a:lnTo>
                  <a:cubicBezTo>
                    <a:pt x="8122" y="9860"/>
                    <a:pt x="8527" y="9764"/>
                    <a:pt x="8884" y="9598"/>
                  </a:cubicBezTo>
                  <a:cubicBezTo>
                    <a:pt x="9003" y="10122"/>
                    <a:pt x="9170" y="10550"/>
                    <a:pt x="9336" y="10884"/>
                  </a:cubicBezTo>
                  <a:cubicBezTo>
                    <a:pt x="8693" y="11289"/>
                    <a:pt x="7979" y="11574"/>
                    <a:pt x="7241" y="11693"/>
                  </a:cubicBezTo>
                  <a:cubicBezTo>
                    <a:pt x="7217" y="11670"/>
                    <a:pt x="7193" y="11622"/>
                    <a:pt x="7169" y="11598"/>
                  </a:cubicBezTo>
                  <a:lnTo>
                    <a:pt x="6812" y="11217"/>
                  </a:lnTo>
                  <a:cubicBezTo>
                    <a:pt x="6764" y="11181"/>
                    <a:pt x="6711" y="11164"/>
                    <a:pt x="6657" y="11164"/>
                  </a:cubicBezTo>
                  <a:cubicBezTo>
                    <a:pt x="6604" y="11164"/>
                    <a:pt x="6550" y="11181"/>
                    <a:pt x="6502" y="11217"/>
                  </a:cubicBezTo>
                  <a:cubicBezTo>
                    <a:pt x="6455" y="11265"/>
                    <a:pt x="6383" y="11289"/>
                    <a:pt x="6336" y="11289"/>
                  </a:cubicBezTo>
                  <a:cubicBezTo>
                    <a:pt x="6240" y="11289"/>
                    <a:pt x="6193" y="11241"/>
                    <a:pt x="6169" y="11217"/>
                  </a:cubicBezTo>
                  <a:cubicBezTo>
                    <a:pt x="6121" y="11181"/>
                    <a:pt x="6068" y="11164"/>
                    <a:pt x="6017" y="11164"/>
                  </a:cubicBezTo>
                  <a:cubicBezTo>
                    <a:pt x="5966" y="11164"/>
                    <a:pt x="5919" y="11181"/>
                    <a:pt x="5883" y="11217"/>
                  </a:cubicBezTo>
                  <a:cubicBezTo>
                    <a:pt x="5836" y="11241"/>
                    <a:pt x="5788" y="11289"/>
                    <a:pt x="5716" y="11289"/>
                  </a:cubicBezTo>
                  <a:cubicBezTo>
                    <a:pt x="5621" y="11289"/>
                    <a:pt x="5574" y="11241"/>
                    <a:pt x="5550" y="11217"/>
                  </a:cubicBezTo>
                  <a:cubicBezTo>
                    <a:pt x="5502" y="11181"/>
                    <a:pt x="5443" y="11164"/>
                    <a:pt x="5383" y="11164"/>
                  </a:cubicBezTo>
                  <a:cubicBezTo>
                    <a:pt x="5324" y="11164"/>
                    <a:pt x="5264" y="11181"/>
                    <a:pt x="5216" y="11217"/>
                  </a:cubicBezTo>
                  <a:lnTo>
                    <a:pt x="4859" y="11598"/>
                  </a:lnTo>
                  <a:cubicBezTo>
                    <a:pt x="4835" y="11622"/>
                    <a:pt x="4811" y="11670"/>
                    <a:pt x="4811" y="11693"/>
                  </a:cubicBezTo>
                  <a:cubicBezTo>
                    <a:pt x="4073" y="11551"/>
                    <a:pt x="3335" y="11289"/>
                    <a:pt x="2692" y="10884"/>
                  </a:cubicBezTo>
                  <a:cubicBezTo>
                    <a:pt x="2883" y="10550"/>
                    <a:pt x="3025" y="10122"/>
                    <a:pt x="3144" y="9598"/>
                  </a:cubicBezTo>
                  <a:cubicBezTo>
                    <a:pt x="3502" y="9764"/>
                    <a:pt x="3907" y="9860"/>
                    <a:pt x="4288" y="9860"/>
                  </a:cubicBezTo>
                  <a:lnTo>
                    <a:pt x="4788" y="9860"/>
                  </a:lnTo>
                  <a:cubicBezTo>
                    <a:pt x="5312" y="9860"/>
                    <a:pt x="5764" y="9574"/>
                    <a:pt x="6026" y="9169"/>
                  </a:cubicBezTo>
                  <a:close/>
                  <a:moveTo>
                    <a:pt x="2644" y="11384"/>
                  </a:moveTo>
                  <a:cubicBezTo>
                    <a:pt x="3359" y="11789"/>
                    <a:pt x="4168" y="12074"/>
                    <a:pt x="4978" y="12194"/>
                  </a:cubicBezTo>
                  <a:cubicBezTo>
                    <a:pt x="4978" y="12241"/>
                    <a:pt x="4978" y="12289"/>
                    <a:pt x="4954" y="12336"/>
                  </a:cubicBezTo>
                  <a:lnTo>
                    <a:pt x="4883" y="12503"/>
                  </a:lnTo>
                  <a:cubicBezTo>
                    <a:pt x="4835" y="12622"/>
                    <a:pt x="4788" y="12741"/>
                    <a:pt x="4788" y="12860"/>
                  </a:cubicBezTo>
                  <a:cubicBezTo>
                    <a:pt x="4026" y="12717"/>
                    <a:pt x="3311" y="12432"/>
                    <a:pt x="2644" y="12003"/>
                  </a:cubicBezTo>
                  <a:lnTo>
                    <a:pt x="2644" y="11384"/>
                  </a:lnTo>
                  <a:close/>
                  <a:moveTo>
                    <a:pt x="6026" y="11670"/>
                  </a:moveTo>
                  <a:cubicBezTo>
                    <a:pt x="6121" y="11717"/>
                    <a:pt x="6217" y="11741"/>
                    <a:pt x="6312" y="11741"/>
                  </a:cubicBezTo>
                  <a:cubicBezTo>
                    <a:pt x="6431" y="11741"/>
                    <a:pt x="6526" y="11717"/>
                    <a:pt x="6598" y="11693"/>
                  </a:cubicBezTo>
                  <a:lnTo>
                    <a:pt x="6693" y="11789"/>
                  </a:lnTo>
                  <a:cubicBezTo>
                    <a:pt x="6669" y="11836"/>
                    <a:pt x="6645" y="11884"/>
                    <a:pt x="6621" y="11932"/>
                  </a:cubicBezTo>
                  <a:cubicBezTo>
                    <a:pt x="6598" y="12027"/>
                    <a:pt x="6598" y="12098"/>
                    <a:pt x="6598" y="12194"/>
                  </a:cubicBezTo>
                  <a:cubicBezTo>
                    <a:pt x="6598" y="12313"/>
                    <a:pt x="6621" y="12432"/>
                    <a:pt x="6669" y="12527"/>
                  </a:cubicBezTo>
                  <a:lnTo>
                    <a:pt x="6740" y="12717"/>
                  </a:lnTo>
                  <a:cubicBezTo>
                    <a:pt x="6812" y="12813"/>
                    <a:pt x="6812" y="12956"/>
                    <a:pt x="6764" y="13075"/>
                  </a:cubicBezTo>
                  <a:cubicBezTo>
                    <a:pt x="6717" y="13218"/>
                    <a:pt x="6598" y="13313"/>
                    <a:pt x="6455" y="13360"/>
                  </a:cubicBezTo>
                  <a:lnTo>
                    <a:pt x="6431" y="13360"/>
                  </a:lnTo>
                  <a:cubicBezTo>
                    <a:pt x="6288" y="13384"/>
                    <a:pt x="6145" y="13456"/>
                    <a:pt x="6026" y="13551"/>
                  </a:cubicBezTo>
                  <a:cubicBezTo>
                    <a:pt x="5883" y="13456"/>
                    <a:pt x="5740" y="13384"/>
                    <a:pt x="5597" y="13360"/>
                  </a:cubicBezTo>
                  <a:lnTo>
                    <a:pt x="5574" y="13360"/>
                  </a:lnTo>
                  <a:cubicBezTo>
                    <a:pt x="5431" y="13313"/>
                    <a:pt x="5312" y="13218"/>
                    <a:pt x="5264" y="13075"/>
                  </a:cubicBezTo>
                  <a:cubicBezTo>
                    <a:pt x="5216" y="12956"/>
                    <a:pt x="5216" y="12813"/>
                    <a:pt x="5288" y="12717"/>
                  </a:cubicBezTo>
                  <a:lnTo>
                    <a:pt x="5359" y="12527"/>
                  </a:lnTo>
                  <a:cubicBezTo>
                    <a:pt x="5407" y="12432"/>
                    <a:pt x="5431" y="12313"/>
                    <a:pt x="5431" y="12194"/>
                  </a:cubicBezTo>
                  <a:cubicBezTo>
                    <a:pt x="5431" y="12098"/>
                    <a:pt x="5431" y="12027"/>
                    <a:pt x="5407" y="11932"/>
                  </a:cubicBezTo>
                  <a:cubicBezTo>
                    <a:pt x="5383" y="11884"/>
                    <a:pt x="5359" y="11836"/>
                    <a:pt x="5335" y="11789"/>
                  </a:cubicBezTo>
                  <a:lnTo>
                    <a:pt x="5431" y="11693"/>
                  </a:lnTo>
                  <a:cubicBezTo>
                    <a:pt x="5502" y="11717"/>
                    <a:pt x="5597" y="11741"/>
                    <a:pt x="5716" y="11741"/>
                  </a:cubicBezTo>
                  <a:cubicBezTo>
                    <a:pt x="5812" y="11741"/>
                    <a:pt x="5931" y="11717"/>
                    <a:pt x="6026" y="11670"/>
                  </a:cubicBezTo>
                  <a:close/>
                  <a:moveTo>
                    <a:pt x="6026" y="1"/>
                  </a:moveTo>
                  <a:cubicBezTo>
                    <a:pt x="5264" y="1"/>
                    <a:pt x="4550" y="215"/>
                    <a:pt x="3907" y="596"/>
                  </a:cubicBezTo>
                  <a:lnTo>
                    <a:pt x="3406" y="263"/>
                  </a:lnTo>
                  <a:cubicBezTo>
                    <a:pt x="3195" y="139"/>
                    <a:pt x="2958" y="68"/>
                    <a:pt x="2724" y="68"/>
                  </a:cubicBezTo>
                  <a:cubicBezTo>
                    <a:pt x="2641" y="68"/>
                    <a:pt x="2559" y="77"/>
                    <a:pt x="2478" y="96"/>
                  </a:cubicBezTo>
                  <a:cubicBezTo>
                    <a:pt x="2168" y="167"/>
                    <a:pt x="1882" y="382"/>
                    <a:pt x="1716" y="644"/>
                  </a:cubicBezTo>
                  <a:lnTo>
                    <a:pt x="358" y="2882"/>
                  </a:lnTo>
                  <a:cubicBezTo>
                    <a:pt x="96" y="3358"/>
                    <a:pt x="1" y="3906"/>
                    <a:pt x="144" y="4430"/>
                  </a:cubicBezTo>
                  <a:cubicBezTo>
                    <a:pt x="263" y="4954"/>
                    <a:pt x="596" y="5383"/>
                    <a:pt x="1073" y="5645"/>
                  </a:cubicBezTo>
                  <a:lnTo>
                    <a:pt x="1597" y="5954"/>
                  </a:lnTo>
                  <a:lnTo>
                    <a:pt x="1501" y="6645"/>
                  </a:lnTo>
                  <a:cubicBezTo>
                    <a:pt x="1454" y="7073"/>
                    <a:pt x="1477" y="7502"/>
                    <a:pt x="1620" y="7907"/>
                  </a:cubicBezTo>
                  <a:cubicBezTo>
                    <a:pt x="1658" y="8001"/>
                    <a:pt x="1739" y="8065"/>
                    <a:pt x="1830" y="8065"/>
                  </a:cubicBezTo>
                  <a:cubicBezTo>
                    <a:pt x="1855" y="8065"/>
                    <a:pt x="1881" y="8060"/>
                    <a:pt x="1906" y="8050"/>
                  </a:cubicBezTo>
                  <a:cubicBezTo>
                    <a:pt x="2025" y="8026"/>
                    <a:pt x="2097" y="7883"/>
                    <a:pt x="2073" y="7764"/>
                  </a:cubicBezTo>
                  <a:cubicBezTo>
                    <a:pt x="1954" y="7431"/>
                    <a:pt x="1930" y="7073"/>
                    <a:pt x="1978" y="6716"/>
                  </a:cubicBezTo>
                  <a:lnTo>
                    <a:pt x="2406" y="3620"/>
                  </a:lnTo>
                  <a:cubicBezTo>
                    <a:pt x="2525" y="2739"/>
                    <a:pt x="2954" y="1930"/>
                    <a:pt x="3621" y="1358"/>
                  </a:cubicBezTo>
                  <a:cubicBezTo>
                    <a:pt x="3740" y="1239"/>
                    <a:pt x="3883" y="1144"/>
                    <a:pt x="4026" y="1048"/>
                  </a:cubicBezTo>
                  <a:cubicBezTo>
                    <a:pt x="4621" y="667"/>
                    <a:pt x="5312" y="453"/>
                    <a:pt x="6026" y="453"/>
                  </a:cubicBezTo>
                  <a:cubicBezTo>
                    <a:pt x="6740" y="453"/>
                    <a:pt x="7431" y="667"/>
                    <a:pt x="8026" y="1072"/>
                  </a:cubicBezTo>
                  <a:cubicBezTo>
                    <a:pt x="8908" y="1644"/>
                    <a:pt x="9503" y="2573"/>
                    <a:pt x="9646" y="3620"/>
                  </a:cubicBezTo>
                  <a:lnTo>
                    <a:pt x="10074" y="6716"/>
                  </a:lnTo>
                  <a:cubicBezTo>
                    <a:pt x="10217" y="7669"/>
                    <a:pt x="9765" y="8598"/>
                    <a:pt x="8931" y="9074"/>
                  </a:cubicBezTo>
                  <a:cubicBezTo>
                    <a:pt x="8574" y="9288"/>
                    <a:pt x="8146" y="9383"/>
                    <a:pt x="7741" y="9383"/>
                  </a:cubicBezTo>
                  <a:lnTo>
                    <a:pt x="7241" y="9383"/>
                  </a:lnTo>
                  <a:cubicBezTo>
                    <a:pt x="6740" y="9383"/>
                    <a:pt x="6312" y="9002"/>
                    <a:pt x="6264" y="8526"/>
                  </a:cubicBezTo>
                  <a:cubicBezTo>
                    <a:pt x="6502" y="8455"/>
                    <a:pt x="6693" y="8312"/>
                    <a:pt x="6836" y="8074"/>
                  </a:cubicBezTo>
                  <a:lnTo>
                    <a:pt x="7264" y="7312"/>
                  </a:lnTo>
                  <a:cubicBezTo>
                    <a:pt x="7431" y="7026"/>
                    <a:pt x="7431" y="6692"/>
                    <a:pt x="7264" y="6407"/>
                  </a:cubicBezTo>
                  <a:cubicBezTo>
                    <a:pt x="7098" y="6121"/>
                    <a:pt x="6479" y="5930"/>
                    <a:pt x="6479" y="5930"/>
                  </a:cubicBezTo>
                  <a:lnTo>
                    <a:pt x="5574" y="5930"/>
                  </a:lnTo>
                  <a:cubicBezTo>
                    <a:pt x="5264" y="5930"/>
                    <a:pt x="4954" y="6097"/>
                    <a:pt x="4788" y="6359"/>
                  </a:cubicBezTo>
                  <a:cubicBezTo>
                    <a:pt x="4597" y="6669"/>
                    <a:pt x="4597" y="7002"/>
                    <a:pt x="4764" y="7312"/>
                  </a:cubicBezTo>
                  <a:lnTo>
                    <a:pt x="5216" y="8074"/>
                  </a:lnTo>
                  <a:cubicBezTo>
                    <a:pt x="5335" y="8288"/>
                    <a:pt x="5550" y="8455"/>
                    <a:pt x="5788" y="8502"/>
                  </a:cubicBezTo>
                  <a:cubicBezTo>
                    <a:pt x="5716" y="9002"/>
                    <a:pt x="5288" y="9383"/>
                    <a:pt x="4788" y="9383"/>
                  </a:cubicBezTo>
                  <a:lnTo>
                    <a:pt x="4288" y="9383"/>
                  </a:lnTo>
                  <a:cubicBezTo>
                    <a:pt x="3883" y="9383"/>
                    <a:pt x="3478" y="9264"/>
                    <a:pt x="3121" y="9074"/>
                  </a:cubicBezTo>
                  <a:cubicBezTo>
                    <a:pt x="2811" y="8883"/>
                    <a:pt x="2549" y="8645"/>
                    <a:pt x="2359" y="8359"/>
                  </a:cubicBezTo>
                  <a:cubicBezTo>
                    <a:pt x="2315" y="8302"/>
                    <a:pt x="2246" y="8270"/>
                    <a:pt x="2171" y="8270"/>
                  </a:cubicBezTo>
                  <a:cubicBezTo>
                    <a:pt x="2123" y="8270"/>
                    <a:pt x="2072" y="8284"/>
                    <a:pt x="2025" y="8312"/>
                  </a:cubicBezTo>
                  <a:cubicBezTo>
                    <a:pt x="1930" y="8383"/>
                    <a:pt x="1930" y="8526"/>
                    <a:pt x="2001" y="8621"/>
                  </a:cubicBezTo>
                  <a:cubicBezTo>
                    <a:pt x="2192" y="8931"/>
                    <a:pt x="2454" y="9169"/>
                    <a:pt x="2740" y="9383"/>
                  </a:cubicBezTo>
                  <a:cubicBezTo>
                    <a:pt x="2597" y="9979"/>
                    <a:pt x="2406" y="10479"/>
                    <a:pt x="2216" y="10836"/>
                  </a:cubicBezTo>
                  <a:cubicBezTo>
                    <a:pt x="2192" y="10860"/>
                    <a:pt x="2168" y="10908"/>
                    <a:pt x="2168" y="10955"/>
                  </a:cubicBezTo>
                  <a:lnTo>
                    <a:pt x="2168" y="12122"/>
                  </a:lnTo>
                  <a:cubicBezTo>
                    <a:pt x="2168" y="12217"/>
                    <a:pt x="2216" y="12289"/>
                    <a:pt x="2287" y="12313"/>
                  </a:cubicBezTo>
                  <a:cubicBezTo>
                    <a:pt x="3097" y="12860"/>
                    <a:pt x="3978" y="13194"/>
                    <a:pt x="4907" y="13360"/>
                  </a:cubicBezTo>
                  <a:cubicBezTo>
                    <a:pt x="5026" y="13575"/>
                    <a:pt x="5240" y="13718"/>
                    <a:pt x="5478" y="13789"/>
                  </a:cubicBezTo>
                  <a:cubicBezTo>
                    <a:pt x="5478" y="13789"/>
                    <a:pt x="5502" y="13813"/>
                    <a:pt x="5526" y="13813"/>
                  </a:cubicBezTo>
                  <a:cubicBezTo>
                    <a:pt x="5669" y="13837"/>
                    <a:pt x="5788" y="13908"/>
                    <a:pt x="5859" y="14003"/>
                  </a:cubicBezTo>
                  <a:cubicBezTo>
                    <a:pt x="5907" y="14051"/>
                    <a:pt x="5978" y="14099"/>
                    <a:pt x="6026" y="14099"/>
                  </a:cubicBezTo>
                  <a:cubicBezTo>
                    <a:pt x="6097" y="14099"/>
                    <a:pt x="6169" y="14051"/>
                    <a:pt x="6217" y="14003"/>
                  </a:cubicBezTo>
                  <a:cubicBezTo>
                    <a:pt x="6288" y="13908"/>
                    <a:pt x="6407" y="13837"/>
                    <a:pt x="6550" y="13813"/>
                  </a:cubicBezTo>
                  <a:cubicBezTo>
                    <a:pt x="6574" y="13813"/>
                    <a:pt x="6574" y="13789"/>
                    <a:pt x="6598" y="13789"/>
                  </a:cubicBezTo>
                  <a:cubicBezTo>
                    <a:pt x="6836" y="13718"/>
                    <a:pt x="7050" y="13575"/>
                    <a:pt x="7169" y="13360"/>
                  </a:cubicBezTo>
                  <a:cubicBezTo>
                    <a:pt x="7526" y="13289"/>
                    <a:pt x="7907" y="13194"/>
                    <a:pt x="8265" y="13075"/>
                  </a:cubicBezTo>
                  <a:cubicBezTo>
                    <a:pt x="8384" y="13027"/>
                    <a:pt x="8431" y="12932"/>
                    <a:pt x="8431" y="12837"/>
                  </a:cubicBezTo>
                  <a:cubicBezTo>
                    <a:pt x="8412" y="12699"/>
                    <a:pt x="8311" y="12610"/>
                    <a:pt x="8196" y="12610"/>
                  </a:cubicBezTo>
                  <a:cubicBezTo>
                    <a:pt x="8172" y="12610"/>
                    <a:pt x="8147" y="12614"/>
                    <a:pt x="8122" y="12622"/>
                  </a:cubicBezTo>
                  <a:cubicBezTo>
                    <a:pt x="7836" y="12717"/>
                    <a:pt x="7574" y="12813"/>
                    <a:pt x="7288" y="12860"/>
                  </a:cubicBezTo>
                  <a:cubicBezTo>
                    <a:pt x="7264" y="12741"/>
                    <a:pt x="7241" y="12622"/>
                    <a:pt x="7193" y="12503"/>
                  </a:cubicBezTo>
                  <a:lnTo>
                    <a:pt x="7121" y="12336"/>
                  </a:lnTo>
                  <a:cubicBezTo>
                    <a:pt x="7098" y="12289"/>
                    <a:pt x="7074" y="12241"/>
                    <a:pt x="7074" y="12194"/>
                  </a:cubicBezTo>
                  <a:cubicBezTo>
                    <a:pt x="7907" y="12074"/>
                    <a:pt x="8717" y="11789"/>
                    <a:pt x="9432" y="11360"/>
                  </a:cubicBezTo>
                  <a:lnTo>
                    <a:pt x="9432" y="12003"/>
                  </a:lnTo>
                  <a:cubicBezTo>
                    <a:pt x="9432" y="12003"/>
                    <a:pt x="9027" y="12241"/>
                    <a:pt x="8836" y="12336"/>
                  </a:cubicBezTo>
                  <a:cubicBezTo>
                    <a:pt x="8717" y="12384"/>
                    <a:pt x="8669" y="12527"/>
                    <a:pt x="8717" y="12646"/>
                  </a:cubicBezTo>
                  <a:cubicBezTo>
                    <a:pt x="8765" y="12717"/>
                    <a:pt x="8836" y="12765"/>
                    <a:pt x="8931" y="12765"/>
                  </a:cubicBezTo>
                  <a:cubicBezTo>
                    <a:pt x="8955" y="12765"/>
                    <a:pt x="9003" y="12765"/>
                    <a:pt x="9027" y="12741"/>
                  </a:cubicBezTo>
                  <a:cubicBezTo>
                    <a:pt x="9289" y="12622"/>
                    <a:pt x="9527" y="12479"/>
                    <a:pt x="9765" y="12336"/>
                  </a:cubicBezTo>
                  <a:cubicBezTo>
                    <a:pt x="9836" y="12289"/>
                    <a:pt x="9884" y="12217"/>
                    <a:pt x="9884" y="12146"/>
                  </a:cubicBezTo>
                  <a:lnTo>
                    <a:pt x="9884" y="10979"/>
                  </a:lnTo>
                  <a:cubicBezTo>
                    <a:pt x="9884" y="10931"/>
                    <a:pt x="9860" y="10884"/>
                    <a:pt x="9836" y="10860"/>
                  </a:cubicBezTo>
                  <a:cubicBezTo>
                    <a:pt x="9622" y="10503"/>
                    <a:pt x="9455" y="10003"/>
                    <a:pt x="9312" y="9383"/>
                  </a:cubicBezTo>
                  <a:cubicBezTo>
                    <a:pt x="10194" y="8788"/>
                    <a:pt x="10694" y="7740"/>
                    <a:pt x="10527" y="6645"/>
                  </a:cubicBezTo>
                  <a:lnTo>
                    <a:pt x="10098" y="3549"/>
                  </a:lnTo>
                  <a:cubicBezTo>
                    <a:pt x="9955" y="2501"/>
                    <a:pt x="9408" y="1549"/>
                    <a:pt x="8574" y="882"/>
                  </a:cubicBezTo>
                  <a:lnTo>
                    <a:pt x="8931" y="644"/>
                  </a:lnTo>
                  <a:cubicBezTo>
                    <a:pt x="9053" y="574"/>
                    <a:pt x="9201" y="530"/>
                    <a:pt x="9346" y="530"/>
                  </a:cubicBezTo>
                  <a:cubicBezTo>
                    <a:pt x="9399" y="530"/>
                    <a:pt x="9452" y="536"/>
                    <a:pt x="9503" y="548"/>
                  </a:cubicBezTo>
                  <a:cubicBezTo>
                    <a:pt x="9693" y="596"/>
                    <a:pt x="9860" y="715"/>
                    <a:pt x="9979" y="906"/>
                  </a:cubicBezTo>
                  <a:lnTo>
                    <a:pt x="11337" y="3144"/>
                  </a:lnTo>
                  <a:cubicBezTo>
                    <a:pt x="11551" y="3501"/>
                    <a:pt x="11599" y="3906"/>
                    <a:pt x="11503" y="4311"/>
                  </a:cubicBezTo>
                  <a:cubicBezTo>
                    <a:pt x="11408" y="4716"/>
                    <a:pt x="11146" y="5049"/>
                    <a:pt x="10789" y="5264"/>
                  </a:cubicBezTo>
                  <a:cubicBezTo>
                    <a:pt x="10670" y="5311"/>
                    <a:pt x="10646" y="5454"/>
                    <a:pt x="10694" y="5573"/>
                  </a:cubicBezTo>
                  <a:cubicBezTo>
                    <a:pt x="10741" y="5645"/>
                    <a:pt x="10813" y="5692"/>
                    <a:pt x="10908" y="5692"/>
                  </a:cubicBezTo>
                  <a:cubicBezTo>
                    <a:pt x="10932" y="5692"/>
                    <a:pt x="10979" y="5668"/>
                    <a:pt x="11027" y="5668"/>
                  </a:cubicBezTo>
                  <a:cubicBezTo>
                    <a:pt x="11480" y="5383"/>
                    <a:pt x="11813" y="4954"/>
                    <a:pt x="11956" y="4430"/>
                  </a:cubicBezTo>
                  <a:cubicBezTo>
                    <a:pt x="12075" y="3906"/>
                    <a:pt x="12003" y="3358"/>
                    <a:pt x="11718" y="2882"/>
                  </a:cubicBezTo>
                  <a:lnTo>
                    <a:pt x="10360" y="644"/>
                  </a:lnTo>
                  <a:cubicBezTo>
                    <a:pt x="10194" y="382"/>
                    <a:pt x="9932" y="167"/>
                    <a:pt x="9598" y="96"/>
                  </a:cubicBezTo>
                  <a:cubicBezTo>
                    <a:pt x="9517" y="77"/>
                    <a:pt x="9435" y="68"/>
                    <a:pt x="9352" y="68"/>
                  </a:cubicBezTo>
                  <a:cubicBezTo>
                    <a:pt x="9119" y="68"/>
                    <a:pt x="8887" y="139"/>
                    <a:pt x="8693" y="263"/>
                  </a:cubicBezTo>
                  <a:lnTo>
                    <a:pt x="8146" y="596"/>
                  </a:lnTo>
                  <a:cubicBezTo>
                    <a:pt x="7503" y="215"/>
                    <a:pt x="6788" y="1"/>
                    <a:pt x="60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21;p52"/>
            <p:cNvSpPr/>
            <p:nvPr/>
          </p:nvSpPr>
          <p:spPr>
            <a:xfrm>
              <a:off x="6490492" y="1941240"/>
              <a:ext cx="106846" cy="62488"/>
            </a:xfrm>
            <a:custGeom>
              <a:avLst/>
              <a:gdLst/>
              <a:ahLst/>
              <a:cxnLst/>
              <a:rect l="l" t="t" r="r" b="b"/>
              <a:pathLst>
                <a:path w="2811" h="1644" extrusionOk="0">
                  <a:moveTo>
                    <a:pt x="1453" y="453"/>
                  </a:moveTo>
                  <a:cubicBezTo>
                    <a:pt x="1739" y="453"/>
                    <a:pt x="2001" y="548"/>
                    <a:pt x="2216" y="691"/>
                  </a:cubicBezTo>
                  <a:lnTo>
                    <a:pt x="2025" y="905"/>
                  </a:lnTo>
                  <a:cubicBezTo>
                    <a:pt x="1846" y="1096"/>
                    <a:pt x="1613" y="1192"/>
                    <a:pt x="1380" y="1192"/>
                  </a:cubicBezTo>
                  <a:cubicBezTo>
                    <a:pt x="1178" y="1192"/>
                    <a:pt x="976" y="1120"/>
                    <a:pt x="810" y="976"/>
                  </a:cubicBezTo>
                  <a:lnTo>
                    <a:pt x="596" y="762"/>
                  </a:lnTo>
                  <a:cubicBezTo>
                    <a:pt x="834" y="572"/>
                    <a:pt x="1144" y="453"/>
                    <a:pt x="1453" y="453"/>
                  </a:cubicBezTo>
                  <a:close/>
                  <a:moveTo>
                    <a:pt x="1453" y="0"/>
                  </a:moveTo>
                  <a:cubicBezTo>
                    <a:pt x="930" y="0"/>
                    <a:pt x="429" y="214"/>
                    <a:pt x="72" y="619"/>
                  </a:cubicBezTo>
                  <a:cubicBezTo>
                    <a:pt x="1" y="715"/>
                    <a:pt x="1" y="857"/>
                    <a:pt x="96" y="929"/>
                  </a:cubicBezTo>
                  <a:lnTo>
                    <a:pt x="501" y="1310"/>
                  </a:lnTo>
                  <a:cubicBezTo>
                    <a:pt x="763" y="1524"/>
                    <a:pt x="1072" y="1643"/>
                    <a:pt x="1382" y="1643"/>
                  </a:cubicBezTo>
                  <a:cubicBezTo>
                    <a:pt x="1739" y="1643"/>
                    <a:pt x="2096" y="1500"/>
                    <a:pt x="2358" y="1215"/>
                  </a:cubicBezTo>
                  <a:lnTo>
                    <a:pt x="2716" y="810"/>
                  </a:lnTo>
                  <a:cubicBezTo>
                    <a:pt x="2811" y="715"/>
                    <a:pt x="2811" y="572"/>
                    <a:pt x="2716" y="476"/>
                  </a:cubicBezTo>
                  <a:cubicBezTo>
                    <a:pt x="2358" y="167"/>
                    <a:pt x="1930" y="0"/>
                    <a:pt x="1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22;p52"/>
            <p:cNvSpPr/>
            <p:nvPr/>
          </p:nvSpPr>
          <p:spPr>
            <a:xfrm>
              <a:off x="6341146" y="1941240"/>
              <a:ext cx="107758" cy="62488"/>
            </a:xfrm>
            <a:custGeom>
              <a:avLst/>
              <a:gdLst/>
              <a:ahLst/>
              <a:cxnLst/>
              <a:rect l="l" t="t" r="r" b="b"/>
              <a:pathLst>
                <a:path w="2835" h="1644" extrusionOk="0">
                  <a:moveTo>
                    <a:pt x="1358" y="453"/>
                  </a:moveTo>
                  <a:cubicBezTo>
                    <a:pt x="1667" y="453"/>
                    <a:pt x="1977" y="572"/>
                    <a:pt x="2215" y="762"/>
                  </a:cubicBezTo>
                  <a:lnTo>
                    <a:pt x="2001" y="976"/>
                  </a:lnTo>
                  <a:cubicBezTo>
                    <a:pt x="1834" y="1119"/>
                    <a:pt x="1620" y="1191"/>
                    <a:pt x="1382" y="1191"/>
                  </a:cubicBezTo>
                  <a:cubicBezTo>
                    <a:pt x="1167" y="1167"/>
                    <a:pt x="953" y="1072"/>
                    <a:pt x="810" y="905"/>
                  </a:cubicBezTo>
                  <a:lnTo>
                    <a:pt x="596" y="691"/>
                  </a:lnTo>
                  <a:cubicBezTo>
                    <a:pt x="834" y="524"/>
                    <a:pt x="1096" y="453"/>
                    <a:pt x="1358" y="453"/>
                  </a:cubicBezTo>
                  <a:close/>
                  <a:moveTo>
                    <a:pt x="1358" y="0"/>
                  </a:moveTo>
                  <a:cubicBezTo>
                    <a:pt x="905" y="0"/>
                    <a:pt x="453" y="167"/>
                    <a:pt x="96" y="476"/>
                  </a:cubicBezTo>
                  <a:cubicBezTo>
                    <a:pt x="0" y="572"/>
                    <a:pt x="0" y="715"/>
                    <a:pt x="96" y="810"/>
                  </a:cubicBezTo>
                  <a:lnTo>
                    <a:pt x="477" y="1215"/>
                  </a:lnTo>
                  <a:cubicBezTo>
                    <a:pt x="691" y="1477"/>
                    <a:pt x="1024" y="1619"/>
                    <a:pt x="1358" y="1643"/>
                  </a:cubicBezTo>
                  <a:lnTo>
                    <a:pt x="1429" y="1643"/>
                  </a:lnTo>
                  <a:cubicBezTo>
                    <a:pt x="1763" y="1643"/>
                    <a:pt x="2072" y="1524"/>
                    <a:pt x="2310" y="1310"/>
                  </a:cubicBezTo>
                  <a:lnTo>
                    <a:pt x="2715" y="929"/>
                  </a:lnTo>
                  <a:cubicBezTo>
                    <a:pt x="2810" y="857"/>
                    <a:pt x="2834" y="715"/>
                    <a:pt x="2739" y="619"/>
                  </a:cubicBezTo>
                  <a:cubicBezTo>
                    <a:pt x="2382" y="214"/>
                    <a:pt x="1882" y="0"/>
                    <a:pt x="1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23;p52"/>
            <p:cNvSpPr/>
            <p:nvPr/>
          </p:nvSpPr>
          <p:spPr>
            <a:xfrm>
              <a:off x="6361063" y="2054362"/>
              <a:ext cx="18131" cy="17257"/>
            </a:xfrm>
            <a:custGeom>
              <a:avLst/>
              <a:gdLst/>
              <a:ahLst/>
              <a:cxnLst/>
              <a:rect l="l" t="t" r="r" b="b"/>
              <a:pathLst>
                <a:path w="477" h="454" extrusionOk="0">
                  <a:moveTo>
                    <a:pt x="238" y="1"/>
                  </a:moveTo>
                  <a:cubicBezTo>
                    <a:pt x="119" y="1"/>
                    <a:pt x="0" y="96"/>
                    <a:pt x="0" y="215"/>
                  </a:cubicBezTo>
                  <a:cubicBezTo>
                    <a:pt x="0" y="358"/>
                    <a:pt x="119" y="453"/>
                    <a:pt x="238" y="453"/>
                  </a:cubicBezTo>
                  <a:cubicBezTo>
                    <a:pt x="358" y="453"/>
                    <a:pt x="477" y="358"/>
                    <a:pt x="477" y="215"/>
                  </a:cubicBezTo>
                  <a:cubicBezTo>
                    <a:pt x="477" y="96"/>
                    <a:pt x="358"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24;p52"/>
            <p:cNvSpPr/>
            <p:nvPr/>
          </p:nvSpPr>
          <p:spPr>
            <a:xfrm>
              <a:off x="6361063" y="2091499"/>
              <a:ext cx="18131" cy="17219"/>
            </a:xfrm>
            <a:custGeom>
              <a:avLst/>
              <a:gdLst/>
              <a:ahLst/>
              <a:cxnLst/>
              <a:rect l="l" t="t" r="r" b="b"/>
              <a:pathLst>
                <a:path w="477" h="453" extrusionOk="0">
                  <a:moveTo>
                    <a:pt x="238" y="0"/>
                  </a:moveTo>
                  <a:cubicBezTo>
                    <a:pt x="119" y="0"/>
                    <a:pt x="0" y="96"/>
                    <a:pt x="0" y="238"/>
                  </a:cubicBezTo>
                  <a:cubicBezTo>
                    <a:pt x="0" y="358"/>
                    <a:pt x="119" y="453"/>
                    <a:pt x="238" y="453"/>
                  </a:cubicBezTo>
                  <a:cubicBezTo>
                    <a:pt x="358" y="453"/>
                    <a:pt x="477" y="358"/>
                    <a:pt x="477" y="238"/>
                  </a:cubicBezTo>
                  <a:cubicBezTo>
                    <a:pt x="477" y="96"/>
                    <a:pt x="35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52"/>
            <p:cNvSpPr/>
            <p:nvPr/>
          </p:nvSpPr>
          <p:spPr>
            <a:xfrm>
              <a:off x="6389116" y="2072493"/>
              <a:ext cx="17257" cy="18131"/>
            </a:xfrm>
            <a:custGeom>
              <a:avLst/>
              <a:gdLst/>
              <a:ahLst/>
              <a:cxnLst/>
              <a:rect l="l" t="t" r="r" b="b"/>
              <a:pathLst>
                <a:path w="454" h="477" extrusionOk="0">
                  <a:moveTo>
                    <a:pt x="239" y="0"/>
                  </a:moveTo>
                  <a:cubicBezTo>
                    <a:pt x="96" y="0"/>
                    <a:pt x="1" y="119"/>
                    <a:pt x="1" y="238"/>
                  </a:cubicBezTo>
                  <a:cubicBezTo>
                    <a:pt x="1" y="357"/>
                    <a:pt x="96" y="476"/>
                    <a:pt x="239" y="476"/>
                  </a:cubicBezTo>
                  <a:cubicBezTo>
                    <a:pt x="358" y="476"/>
                    <a:pt x="453" y="357"/>
                    <a:pt x="453" y="238"/>
                  </a:cubicBezTo>
                  <a:cubicBezTo>
                    <a:pt x="453" y="119"/>
                    <a:pt x="358"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52"/>
            <p:cNvSpPr/>
            <p:nvPr/>
          </p:nvSpPr>
          <p:spPr>
            <a:xfrm>
              <a:off x="6532152" y="2072493"/>
              <a:ext cx="17219" cy="18131"/>
            </a:xfrm>
            <a:custGeom>
              <a:avLst/>
              <a:gdLst/>
              <a:ahLst/>
              <a:cxnLst/>
              <a:rect l="l" t="t" r="r" b="b"/>
              <a:pathLst>
                <a:path w="453" h="477" extrusionOk="0">
                  <a:moveTo>
                    <a:pt x="238" y="0"/>
                  </a:moveTo>
                  <a:cubicBezTo>
                    <a:pt x="95" y="0"/>
                    <a:pt x="0" y="119"/>
                    <a:pt x="0" y="238"/>
                  </a:cubicBezTo>
                  <a:cubicBezTo>
                    <a:pt x="0" y="357"/>
                    <a:pt x="95" y="476"/>
                    <a:pt x="238" y="476"/>
                  </a:cubicBezTo>
                  <a:cubicBezTo>
                    <a:pt x="357" y="476"/>
                    <a:pt x="453" y="357"/>
                    <a:pt x="453" y="238"/>
                  </a:cubicBezTo>
                  <a:cubicBezTo>
                    <a:pt x="453" y="119"/>
                    <a:pt x="35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52"/>
            <p:cNvSpPr/>
            <p:nvPr/>
          </p:nvSpPr>
          <p:spPr>
            <a:xfrm>
              <a:off x="6559292" y="2091499"/>
              <a:ext cx="18131" cy="17219"/>
            </a:xfrm>
            <a:custGeom>
              <a:avLst/>
              <a:gdLst/>
              <a:ahLst/>
              <a:cxnLst/>
              <a:rect l="l" t="t" r="r" b="b"/>
              <a:pathLst>
                <a:path w="477" h="453" extrusionOk="0">
                  <a:moveTo>
                    <a:pt x="239" y="0"/>
                  </a:moveTo>
                  <a:cubicBezTo>
                    <a:pt x="120" y="0"/>
                    <a:pt x="1" y="96"/>
                    <a:pt x="24" y="238"/>
                  </a:cubicBezTo>
                  <a:cubicBezTo>
                    <a:pt x="24" y="358"/>
                    <a:pt x="120" y="453"/>
                    <a:pt x="239" y="453"/>
                  </a:cubicBezTo>
                  <a:cubicBezTo>
                    <a:pt x="358" y="453"/>
                    <a:pt x="477" y="358"/>
                    <a:pt x="477" y="238"/>
                  </a:cubicBezTo>
                  <a:cubicBezTo>
                    <a:pt x="477" y="96"/>
                    <a:pt x="382"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52"/>
            <p:cNvSpPr/>
            <p:nvPr/>
          </p:nvSpPr>
          <p:spPr>
            <a:xfrm>
              <a:off x="6560204" y="2054362"/>
              <a:ext cx="17219" cy="17257"/>
            </a:xfrm>
            <a:custGeom>
              <a:avLst/>
              <a:gdLst/>
              <a:ahLst/>
              <a:cxnLst/>
              <a:rect l="l" t="t" r="r" b="b"/>
              <a:pathLst>
                <a:path w="453" h="454" extrusionOk="0">
                  <a:moveTo>
                    <a:pt x="215" y="1"/>
                  </a:moveTo>
                  <a:cubicBezTo>
                    <a:pt x="96" y="1"/>
                    <a:pt x="0" y="96"/>
                    <a:pt x="0" y="215"/>
                  </a:cubicBezTo>
                  <a:cubicBezTo>
                    <a:pt x="0" y="358"/>
                    <a:pt x="96" y="453"/>
                    <a:pt x="215" y="453"/>
                  </a:cubicBezTo>
                  <a:cubicBezTo>
                    <a:pt x="334" y="453"/>
                    <a:pt x="453" y="358"/>
                    <a:pt x="453" y="215"/>
                  </a:cubicBezTo>
                  <a:cubicBezTo>
                    <a:pt x="453" y="96"/>
                    <a:pt x="358"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7"/>
          <p:cNvSpPr txBox="1"/>
          <p:nvPr/>
        </p:nvSpPr>
        <p:spPr>
          <a:xfrm>
            <a:off x="711300" y="1428750"/>
            <a:ext cx="7746900" cy="3276600"/>
          </a:xfrm>
          <a:prstGeom prst="rect">
            <a:avLst/>
          </a:prstGeom>
          <a:noFill/>
          <a:ln>
            <a:noFill/>
          </a:ln>
        </p:spPr>
        <p:txBody>
          <a:bodyPr spcFirstLastPara="1" wrap="square" lIns="91425" tIns="91425" rIns="91425" bIns="0" anchor="t" anchorCtr="0">
            <a:noAutofit/>
          </a:bodyPr>
          <a:lstStyle/>
          <a:p>
            <a:pPr lvl="0" algn="ctr">
              <a:spcAft>
                <a:spcPts val="1600"/>
              </a:spcAft>
            </a:pPr>
            <a:r>
              <a:rPr lang="ru-RU" dirty="0">
                <a:solidFill>
                  <a:schemeClr val="dk2"/>
                </a:solidFill>
                <a:latin typeface="Open Sans"/>
                <a:ea typeface="Open Sans"/>
                <a:cs typeface="Open Sans"/>
                <a:sym typeface="Open Sans"/>
              </a:rPr>
              <a:t>3</a:t>
            </a:r>
            <a:r>
              <a:rPr lang="uk-UA" dirty="0">
                <a:solidFill>
                  <a:schemeClr val="dk2"/>
                </a:solidFill>
                <a:latin typeface="Open Sans"/>
                <a:ea typeface="Open Sans"/>
                <a:cs typeface="Open Sans"/>
                <a:sym typeface="Open Sans"/>
              </a:rPr>
              <a:t>. ДОП у межах поліцейської дільниці проводить серед населення роз'яснювальну роботу для формування у населення правової культури, негативного ставлення до суспільно небезпечних явищ з метою підняття іміджу поліції та про способи захисту і самооборони від злочинних посягань.</a:t>
            </a:r>
          </a:p>
          <a:p>
            <a:pPr lvl="0" algn="ctr">
              <a:spcAft>
                <a:spcPts val="1600"/>
              </a:spcAft>
            </a:pPr>
            <a:r>
              <a:rPr lang="uk-UA" dirty="0">
                <a:solidFill>
                  <a:schemeClr val="dk2"/>
                </a:solidFill>
                <a:latin typeface="Open Sans"/>
                <a:ea typeface="Open Sans"/>
                <a:cs typeface="Open Sans"/>
                <a:sym typeface="Open Sans"/>
              </a:rPr>
              <a:t>4. ДОП у взаємодії з органами соціального захисту населення місцевих органів виконавчої влади, органів місцевого самоврядування, службами у справах дітей, благодійними, громадськими організаціями, представниками територіальних громад, спеціалізованими установами для осіб, які відбули покарання, здійснює роботу із запобігання вчиненню правопорушень, у тому числі стосовно осіб, які перебувають у складних життєвих обставинах.</a:t>
            </a:r>
          </a:p>
          <a:p>
            <a:pPr lvl="0" algn="ctr">
              <a:spcAft>
                <a:spcPts val="1600"/>
              </a:spcAft>
            </a:pPr>
            <a:endParaRPr lang="ru-RU" dirty="0">
              <a:solidFill>
                <a:schemeClr val="dk2"/>
              </a:solidFill>
              <a:latin typeface="Open Sans"/>
              <a:ea typeface="Open Sans"/>
              <a:cs typeface="Open Sans"/>
              <a:sym typeface="Open Sans"/>
            </a:endParaRPr>
          </a:p>
          <a:p>
            <a:pPr lvl="0" algn="ctr">
              <a:spcAft>
                <a:spcPts val="1600"/>
              </a:spcAft>
            </a:pPr>
            <a:endParaRPr lang="ru-RU" dirty="0">
              <a:solidFill>
                <a:schemeClr val="dk2"/>
              </a:solidFill>
              <a:latin typeface="Open Sans"/>
              <a:ea typeface="Open Sans"/>
              <a:cs typeface="Open Sans"/>
              <a:sym typeface="Open Sans"/>
            </a:endParaRPr>
          </a:p>
          <a:p>
            <a:pPr marL="0" lvl="0" indent="0" algn="ctr" rtl="0">
              <a:spcBef>
                <a:spcPts val="0"/>
              </a:spcBef>
              <a:spcAft>
                <a:spcPts val="1600"/>
              </a:spcAft>
              <a:buNone/>
            </a:pPr>
            <a:endParaRPr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45940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body" idx="1"/>
          </p:nvPr>
        </p:nvSpPr>
        <p:spPr>
          <a:xfrm>
            <a:off x="689400" y="1541250"/>
            <a:ext cx="7765200" cy="3164100"/>
          </a:xfrm>
          <a:prstGeom prst="rect">
            <a:avLst/>
          </a:prstGeom>
        </p:spPr>
        <p:txBody>
          <a:bodyPr spcFirstLastPara="1" wrap="square" lIns="91425" tIns="91425" rIns="91425" bIns="91425" anchor="ctr" anchorCtr="0">
            <a:noAutofit/>
          </a:bodyPr>
          <a:lstStyle/>
          <a:p>
            <a:pPr marL="0" lvl="0" indent="0" algn="ctr">
              <a:buClr>
                <a:schemeClr val="dk1"/>
              </a:buClr>
              <a:buSzPts val="1100"/>
              <a:buNone/>
            </a:pPr>
            <a:r>
              <a:rPr lang="uk-UA" sz="1400" dirty="0">
                <a:solidFill>
                  <a:schemeClr val="lt1"/>
                </a:solidFill>
              </a:rPr>
              <a:t>1) усунення причин та умов, які призводять до вчинення правопорушень;</a:t>
            </a:r>
          </a:p>
          <a:p>
            <a:pPr marL="0" lvl="0" indent="0" algn="ctr">
              <a:buClr>
                <a:schemeClr val="dk1"/>
              </a:buClr>
              <a:buSzPts val="1100"/>
              <a:buNone/>
            </a:pPr>
            <a:endParaRPr lang="uk-UA" sz="1400" dirty="0">
              <a:solidFill>
                <a:schemeClr val="lt1"/>
              </a:solidFill>
            </a:endParaRPr>
          </a:p>
          <a:p>
            <a:pPr marL="0" lvl="0" indent="0" algn="ctr">
              <a:buClr>
                <a:schemeClr val="dk1"/>
              </a:buClr>
              <a:buSzPts val="1100"/>
              <a:buNone/>
            </a:pPr>
            <a:r>
              <a:rPr lang="uk-UA" sz="1400" dirty="0">
                <a:solidFill>
                  <a:schemeClr val="lt1"/>
                </a:solidFill>
              </a:rPr>
              <a:t>2) ужиття заходів з метою запобігання вчиненню домашнього насильства;</a:t>
            </a:r>
          </a:p>
          <a:p>
            <a:pPr marL="0" lvl="0" indent="0" algn="ctr">
              <a:buClr>
                <a:schemeClr val="dk1"/>
              </a:buClr>
              <a:buSzPts val="1100"/>
              <a:buNone/>
            </a:pPr>
            <a:endParaRPr lang="uk-UA" sz="1400" dirty="0">
              <a:solidFill>
                <a:schemeClr val="lt1"/>
              </a:solidFill>
            </a:endParaRPr>
          </a:p>
          <a:p>
            <a:pPr marL="0" lvl="0" indent="0" algn="ctr">
              <a:buClr>
                <a:schemeClr val="dk1"/>
              </a:buClr>
              <a:buSzPts val="1100"/>
              <a:buNone/>
            </a:pPr>
            <a:r>
              <a:rPr lang="uk-UA" sz="1400" dirty="0">
                <a:solidFill>
                  <a:schemeClr val="lt1"/>
                </a:solidFill>
              </a:rPr>
              <a:t>3) створення громадських формувань з охорони громадського порядку та державного кордону та/або призупинення (припинення) діяльності таких формувань, які неналежним чином виконують свої обов’язки, визначені нормами Закону України «Про участь громадян в охороні громадського порядку і державного кордону»;</a:t>
            </a:r>
          </a:p>
          <a:p>
            <a:pPr marL="0" lvl="0" indent="0" algn="ctr">
              <a:buClr>
                <a:schemeClr val="dk1"/>
              </a:buClr>
              <a:buSzPts val="1100"/>
              <a:buNone/>
            </a:pPr>
            <a:endParaRPr lang="uk-UA" sz="1400" dirty="0">
              <a:solidFill>
                <a:schemeClr val="lt1"/>
              </a:solidFill>
            </a:endParaRPr>
          </a:p>
          <a:p>
            <a:pPr marL="0" lvl="0" indent="0" algn="ctr">
              <a:buClr>
                <a:schemeClr val="dk1"/>
              </a:buClr>
              <a:buSzPts val="1100"/>
              <a:buNone/>
            </a:pPr>
            <a:r>
              <a:rPr lang="uk-UA" sz="1400" dirty="0">
                <a:solidFill>
                  <a:schemeClr val="lt1"/>
                </a:solidFill>
              </a:rPr>
              <a:t>4) покращення матеріально-технічного забезпечення поліцейської станції та умов роботи;</a:t>
            </a:r>
          </a:p>
          <a:p>
            <a:pPr marL="0" lvl="0" indent="0" algn="ctr">
              <a:buClr>
                <a:schemeClr val="dk1"/>
              </a:buClr>
              <a:buSzPts val="1100"/>
              <a:buNone/>
            </a:pPr>
            <a:endParaRPr lang="uk-UA" sz="1400" dirty="0">
              <a:solidFill>
                <a:schemeClr val="lt1"/>
              </a:solidFill>
            </a:endParaRPr>
          </a:p>
          <a:p>
            <a:pPr marL="0" lvl="0" indent="0" algn="ctr">
              <a:buClr>
                <a:schemeClr val="dk1"/>
              </a:buClr>
              <a:buSzPts val="1100"/>
              <a:buNone/>
            </a:pPr>
            <a:r>
              <a:rPr lang="uk-UA" sz="1400" dirty="0">
                <a:solidFill>
                  <a:schemeClr val="lt1"/>
                </a:solidFill>
              </a:rPr>
              <a:t>5) надання необхідної допомоги особі, яка постраждала від торгівлі людьми.</a:t>
            </a:r>
          </a:p>
          <a:p>
            <a:pPr marL="0" lvl="0" indent="0" algn="ctr">
              <a:buClr>
                <a:schemeClr val="dk1"/>
              </a:buClr>
              <a:buSzPts val="1100"/>
              <a:buNone/>
            </a:pPr>
            <a:endParaRPr lang="uk-UA" sz="1400" dirty="0">
              <a:solidFill>
                <a:schemeClr val="lt1"/>
              </a:solidFill>
            </a:endParaRPr>
          </a:p>
        </p:txBody>
      </p:sp>
      <p:sp>
        <p:nvSpPr>
          <p:cNvPr id="367" name="Google Shape;367;p29"/>
          <p:cNvSpPr txBox="1">
            <a:spLocks noGrp="1"/>
          </p:cNvSpPr>
          <p:nvPr>
            <p:ph type="title"/>
          </p:nvPr>
        </p:nvSpPr>
        <p:spPr>
          <a:xfrm>
            <a:off x="612650" y="209550"/>
            <a:ext cx="7918500" cy="860634"/>
          </a:xfrm>
          <a:prstGeom prst="rect">
            <a:avLst/>
          </a:prstGeom>
        </p:spPr>
        <p:txBody>
          <a:bodyPr spcFirstLastPara="1" wrap="square" lIns="91425" tIns="91425" rIns="91425" bIns="91425" anchor="t" anchorCtr="0">
            <a:noAutofit/>
          </a:bodyPr>
          <a:lstStyle/>
          <a:p>
            <a:pPr lvl="0"/>
            <a:br>
              <a:rPr lang="en-GB" sz="2400" dirty="0">
                <a:latin typeface="Garamond" panose="02020404030301010803" pitchFamily="18" charset="0"/>
              </a:rPr>
            </a:br>
            <a:r>
              <a:rPr lang="ru-RU" sz="2400" dirty="0">
                <a:latin typeface="Garamond" panose="02020404030301010803" pitchFamily="18" charset="0"/>
              </a:rPr>
              <a:t> ДОП </a:t>
            </a:r>
            <a:r>
              <a:rPr lang="uk-UA" sz="2400" dirty="0">
                <a:latin typeface="Garamond" panose="02020404030301010803" pitchFamily="18" charset="0"/>
              </a:rPr>
              <a:t>формує пропозиції щодо:</a:t>
            </a:r>
          </a:p>
        </p:txBody>
      </p:sp>
      <p:grpSp>
        <p:nvGrpSpPr>
          <p:cNvPr id="4" name="Google Shape;1106;p52"/>
          <p:cNvGrpSpPr/>
          <p:nvPr/>
        </p:nvGrpSpPr>
        <p:grpSpPr>
          <a:xfrm>
            <a:off x="1828800" y="514350"/>
            <a:ext cx="439054" cy="534991"/>
            <a:chOff x="5502009" y="1751146"/>
            <a:chExt cx="439054" cy="534991"/>
          </a:xfrm>
        </p:grpSpPr>
        <p:sp>
          <p:nvSpPr>
            <p:cNvPr id="5" name="Google Shape;1107;p52"/>
            <p:cNvSpPr/>
            <p:nvPr/>
          </p:nvSpPr>
          <p:spPr>
            <a:xfrm>
              <a:off x="5663139" y="2129510"/>
              <a:ext cx="117717" cy="112358"/>
            </a:xfrm>
            <a:custGeom>
              <a:avLst/>
              <a:gdLst/>
              <a:ahLst/>
              <a:cxnLst/>
              <a:rect l="l" t="t" r="r" b="b"/>
              <a:pathLst>
                <a:path w="3097" h="2956" extrusionOk="0">
                  <a:moveTo>
                    <a:pt x="1548" y="763"/>
                  </a:moveTo>
                  <a:lnTo>
                    <a:pt x="1786" y="1144"/>
                  </a:lnTo>
                  <a:cubicBezTo>
                    <a:pt x="1810" y="1191"/>
                    <a:pt x="1882" y="1239"/>
                    <a:pt x="1929" y="1239"/>
                  </a:cubicBezTo>
                  <a:lnTo>
                    <a:pt x="2382" y="1358"/>
                  </a:lnTo>
                  <a:lnTo>
                    <a:pt x="2072" y="1691"/>
                  </a:lnTo>
                  <a:cubicBezTo>
                    <a:pt x="2025" y="1739"/>
                    <a:pt x="2001" y="1810"/>
                    <a:pt x="2025" y="1858"/>
                  </a:cubicBezTo>
                  <a:lnTo>
                    <a:pt x="2048" y="2310"/>
                  </a:lnTo>
                  <a:lnTo>
                    <a:pt x="1644" y="2144"/>
                  </a:lnTo>
                  <a:cubicBezTo>
                    <a:pt x="1620" y="2120"/>
                    <a:pt x="1572" y="2120"/>
                    <a:pt x="1548" y="2120"/>
                  </a:cubicBezTo>
                  <a:cubicBezTo>
                    <a:pt x="1501" y="2120"/>
                    <a:pt x="1477" y="2120"/>
                    <a:pt x="1453" y="2144"/>
                  </a:cubicBezTo>
                  <a:lnTo>
                    <a:pt x="1048" y="2310"/>
                  </a:lnTo>
                  <a:lnTo>
                    <a:pt x="1072" y="1858"/>
                  </a:lnTo>
                  <a:cubicBezTo>
                    <a:pt x="1072" y="1810"/>
                    <a:pt x="1048" y="1739"/>
                    <a:pt x="1024" y="1691"/>
                  </a:cubicBezTo>
                  <a:lnTo>
                    <a:pt x="715" y="1358"/>
                  </a:lnTo>
                  <a:lnTo>
                    <a:pt x="1167" y="1239"/>
                  </a:lnTo>
                  <a:cubicBezTo>
                    <a:pt x="1215" y="1239"/>
                    <a:pt x="1286" y="1191"/>
                    <a:pt x="1310" y="1144"/>
                  </a:cubicBezTo>
                  <a:lnTo>
                    <a:pt x="1548" y="763"/>
                  </a:lnTo>
                  <a:close/>
                  <a:moveTo>
                    <a:pt x="1548" y="0"/>
                  </a:moveTo>
                  <a:cubicBezTo>
                    <a:pt x="1453" y="0"/>
                    <a:pt x="1382" y="48"/>
                    <a:pt x="1334" y="120"/>
                  </a:cubicBezTo>
                  <a:lnTo>
                    <a:pt x="929" y="786"/>
                  </a:lnTo>
                  <a:lnTo>
                    <a:pt x="191" y="953"/>
                  </a:lnTo>
                  <a:cubicBezTo>
                    <a:pt x="119" y="977"/>
                    <a:pt x="48" y="1025"/>
                    <a:pt x="24" y="1120"/>
                  </a:cubicBezTo>
                  <a:cubicBezTo>
                    <a:pt x="0" y="1191"/>
                    <a:pt x="24" y="1286"/>
                    <a:pt x="72" y="1358"/>
                  </a:cubicBezTo>
                  <a:lnTo>
                    <a:pt x="572" y="1929"/>
                  </a:lnTo>
                  <a:lnTo>
                    <a:pt x="500" y="2692"/>
                  </a:lnTo>
                  <a:cubicBezTo>
                    <a:pt x="500" y="2763"/>
                    <a:pt x="524" y="2858"/>
                    <a:pt x="596" y="2906"/>
                  </a:cubicBezTo>
                  <a:cubicBezTo>
                    <a:pt x="643" y="2930"/>
                    <a:pt x="691" y="2953"/>
                    <a:pt x="739" y="2953"/>
                  </a:cubicBezTo>
                  <a:cubicBezTo>
                    <a:pt x="786" y="2953"/>
                    <a:pt x="810" y="2953"/>
                    <a:pt x="834" y="2930"/>
                  </a:cubicBezTo>
                  <a:lnTo>
                    <a:pt x="1548" y="2644"/>
                  </a:lnTo>
                  <a:lnTo>
                    <a:pt x="2239" y="2930"/>
                  </a:lnTo>
                  <a:cubicBezTo>
                    <a:pt x="2266" y="2948"/>
                    <a:pt x="2297" y="2956"/>
                    <a:pt x="2329" y="2956"/>
                  </a:cubicBezTo>
                  <a:cubicBezTo>
                    <a:pt x="2380" y="2956"/>
                    <a:pt x="2433" y="2935"/>
                    <a:pt x="2477" y="2906"/>
                  </a:cubicBezTo>
                  <a:cubicBezTo>
                    <a:pt x="2548" y="2858"/>
                    <a:pt x="2596" y="2763"/>
                    <a:pt x="2572" y="2692"/>
                  </a:cubicBezTo>
                  <a:lnTo>
                    <a:pt x="2525" y="1929"/>
                  </a:lnTo>
                  <a:lnTo>
                    <a:pt x="3001" y="1358"/>
                  </a:lnTo>
                  <a:cubicBezTo>
                    <a:pt x="3072" y="1286"/>
                    <a:pt x="3096" y="1191"/>
                    <a:pt x="3072" y="1120"/>
                  </a:cubicBezTo>
                  <a:cubicBezTo>
                    <a:pt x="3049" y="1025"/>
                    <a:pt x="2977" y="977"/>
                    <a:pt x="2882" y="953"/>
                  </a:cubicBezTo>
                  <a:lnTo>
                    <a:pt x="2144" y="786"/>
                  </a:lnTo>
                  <a:lnTo>
                    <a:pt x="1763" y="120"/>
                  </a:lnTo>
                  <a:cubicBezTo>
                    <a:pt x="1715" y="48"/>
                    <a:pt x="1644" y="0"/>
                    <a:pt x="1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8;p52"/>
            <p:cNvSpPr/>
            <p:nvPr/>
          </p:nvSpPr>
          <p:spPr>
            <a:xfrm>
              <a:off x="5502009" y="1751146"/>
              <a:ext cx="439054" cy="534991"/>
            </a:xfrm>
            <a:custGeom>
              <a:avLst/>
              <a:gdLst/>
              <a:ahLst/>
              <a:cxnLst/>
              <a:rect l="l" t="t" r="r" b="b"/>
              <a:pathLst>
                <a:path w="11551" h="14075" extrusionOk="0">
                  <a:moveTo>
                    <a:pt x="262" y="0"/>
                  </a:moveTo>
                  <a:cubicBezTo>
                    <a:pt x="143" y="0"/>
                    <a:pt x="24" y="95"/>
                    <a:pt x="24" y="238"/>
                  </a:cubicBezTo>
                  <a:lnTo>
                    <a:pt x="24" y="11526"/>
                  </a:lnTo>
                  <a:cubicBezTo>
                    <a:pt x="24" y="11669"/>
                    <a:pt x="119" y="11788"/>
                    <a:pt x="262" y="11788"/>
                  </a:cubicBezTo>
                  <a:cubicBezTo>
                    <a:pt x="405" y="11788"/>
                    <a:pt x="524" y="11693"/>
                    <a:pt x="524" y="11550"/>
                  </a:cubicBezTo>
                  <a:lnTo>
                    <a:pt x="524" y="500"/>
                  </a:lnTo>
                  <a:lnTo>
                    <a:pt x="11050" y="500"/>
                  </a:lnTo>
                  <a:lnTo>
                    <a:pt x="11050" y="13574"/>
                  </a:lnTo>
                  <a:lnTo>
                    <a:pt x="524" y="13574"/>
                  </a:lnTo>
                  <a:lnTo>
                    <a:pt x="524" y="12360"/>
                  </a:lnTo>
                  <a:cubicBezTo>
                    <a:pt x="524" y="12241"/>
                    <a:pt x="453" y="12145"/>
                    <a:pt x="334" y="12098"/>
                  </a:cubicBezTo>
                  <a:cubicBezTo>
                    <a:pt x="309" y="12091"/>
                    <a:pt x="283" y="12087"/>
                    <a:pt x="259" y="12087"/>
                  </a:cubicBezTo>
                  <a:cubicBezTo>
                    <a:pt x="121" y="12087"/>
                    <a:pt x="0" y="12194"/>
                    <a:pt x="0" y="12336"/>
                  </a:cubicBezTo>
                  <a:lnTo>
                    <a:pt x="0" y="13836"/>
                  </a:lnTo>
                  <a:cubicBezTo>
                    <a:pt x="0" y="13955"/>
                    <a:pt x="96" y="14074"/>
                    <a:pt x="238" y="14074"/>
                  </a:cubicBezTo>
                  <a:lnTo>
                    <a:pt x="11288" y="14074"/>
                  </a:lnTo>
                  <a:cubicBezTo>
                    <a:pt x="11431" y="14074"/>
                    <a:pt x="11550" y="13955"/>
                    <a:pt x="11550" y="13836"/>
                  </a:cubicBezTo>
                  <a:lnTo>
                    <a:pt x="11550" y="238"/>
                  </a:lnTo>
                  <a:cubicBezTo>
                    <a:pt x="11550" y="119"/>
                    <a:pt x="11431" y="0"/>
                    <a:pt x="11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09;p52"/>
            <p:cNvSpPr/>
            <p:nvPr/>
          </p:nvSpPr>
          <p:spPr>
            <a:xfrm>
              <a:off x="5554503" y="1804552"/>
              <a:ext cx="131287" cy="181954"/>
            </a:xfrm>
            <a:custGeom>
              <a:avLst/>
              <a:gdLst/>
              <a:ahLst/>
              <a:cxnLst/>
              <a:rect l="l" t="t" r="r" b="b"/>
              <a:pathLst>
                <a:path w="3454" h="4787" extrusionOk="0">
                  <a:moveTo>
                    <a:pt x="1739" y="500"/>
                  </a:moveTo>
                  <a:cubicBezTo>
                    <a:pt x="2215" y="500"/>
                    <a:pt x="2620" y="905"/>
                    <a:pt x="2620" y="1381"/>
                  </a:cubicBezTo>
                  <a:cubicBezTo>
                    <a:pt x="2620" y="1691"/>
                    <a:pt x="2477" y="2072"/>
                    <a:pt x="2263" y="2334"/>
                  </a:cubicBezTo>
                  <a:cubicBezTo>
                    <a:pt x="2168" y="2453"/>
                    <a:pt x="1953" y="2644"/>
                    <a:pt x="1715" y="2644"/>
                  </a:cubicBezTo>
                  <a:cubicBezTo>
                    <a:pt x="1477" y="2644"/>
                    <a:pt x="1287" y="2453"/>
                    <a:pt x="1191" y="2334"/>
                  </a:cubicBezTo>
                  <a:cubicBezTo>
                    <a:pt x="977" y="2072"/>
                    <a:pt x="834" y="1691"/>
                    <a:pt x="834" y="1381"/>
                  </a:cubicBezTo>
                  <a:cubicBezTo>
                    <a:pt x="834" y="905"/>
                    <a:pt x="1239" y="500"/>
                    <a:pt x="1739" y="500"/>
                  </a:cubicBezTo>
                  <a:close/>
                  <a:moveTo>
                    <a:pt x="2525" y="2786"/>
                  </a:moveTo>
                  <a:cubicBezTo>
                    <a:pt x="2787" y="2953"/>
                    <a:pt x="2954" y="3239"/>
                    <a:pt x="2954" y="3572"/>
                  </a:cubicBezTo>
                  <a:lnTo>
                    <a:pt x="2954" y="4287"/>
                  </a:lnTo>
                  <a:lnTo>
                    <a:pt x="525" y="4287"/>
                  </a:lnTo>
                  <a:lnTo>
                    <a:pt x="525" y="3572"/>
                  </a:lnTo>
                  <a:lnTo>
                    <a:pt x="501" y="3572"/>
                  </a:lnTo>
                  <a:cubicBezTo>
                    <a:pt x="501" y="3239"/>
                    <a:pt x="691" y="2953"/>
                    <a:pt x="953" y="2786"/>
                  </a:cubicBezTo>
                  <a:cubicBezTo>
                    <a:pt x="1191" y="3025"/>
                    <a:pt x="1453" y="3144"/>
                    <a:pt x="1739" y="3144"/>
                  </a:cubicBezTo>
                  <a:cubicBezTo>
                    <a:pt x="2001" y="3144"/>
                    <a:pt x="2287" y="3025"/>
                    <a:pt x="2525" y="2786"/>
                  </a:cubicBezTo>
                  <a:close/>
                  <a:moveTo>
                    <a:pt x="1715" y="0"/>
                  </a:moveTo>
                  <a:cubicBezTo>
                    <a:pt x="953" y="0"/>
                    <a:pt x="310" y="619"/>
                    <a:pt x="310" y="1381"/>
                  </a:cubicBezTo>
                  <a:cubicBezTo>
                    <a:pt x="310" y="1715"/>
                    <a:pt x="429" y="2072"/>
                    <a:pt x="620" y="2382"/>
                  </a:cubicBezTo>
                  <a:cubicBezTo>
                    <a:pt x="239" y="2644"/>
                    <a:pt x="1" y="3096"/>
                    <a:pt x="1" y="3572"/>
                  </a:cubicBezTo>
                  <a:lnTo>
                    <a:pt x="1" y="4525"/>
                  </a:lnTo>
                  <a:cubicBezTo>
                    <a:pt x="1" y="4668"/>
                    <a:pt x="96" y="4787"/>
                    <a:pt x="239" y="4787"/>
                  </a:cubicBezTo>
                  <a:lnTo>
                    <a:pt x="3216" y="4787"/>
                  </a:lnTo>
                  <a:cubicBezTo>
                    <a:pt x="3335" y="4787"/>
                    <a:pt x="3454" y="4668"/>
                    <a:pt x="3454" y="4525"/>
                  </a:cubicBezTo>
                  <a:lnTo>
                    <a:pt x="3454" y="3572"/>
                  </a:lnTo>
                  <a:cubicBezTo>
                    <a:pt x="3454" y="3096"/>
                    <a:pt x="3216" y="2644"/>
                    <a:pt x="2811" y="2382"/>
                  </a:cubicBezTo>
                  <a:cubicBezTo>
                    <a:pt x="3001" y="2072"/>
                    <a:pt x="3120" y="1715"/>
                    <a:pt x="3120" y="1381"/>
                  </a:cubicBezTo>
                  <a:cubicBezTo>
                    <a:pt x="3120" y="619"/>
                    <a:pt x="2501" y="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10;p52"/>
            <p:cNvSpPr/>
            <p:nvPr/>
          </p:nvSpPr>
          <p:spPr>
            <a:xfrm>
              <a:off x="5723767" y="1846174"/>
              <a:ext cx="161162" cy="19043"/>
            </a:xfrm>
            <a:custGeom>
              <a:avLst/>
              <a:gdLst/>
              <a:ahLst/>
              <a:cxnLst/>
              <a:rect l="l" t="t" r="r" b="b"/>
              <a:pathLst>
                <a:path w="4240" h="501" extrusionOk="0">
                  <a:moveTo>
                    <a:pt x="263" y="1"/>
                  </a:moveTo>
                  <a:cubicBezTo>
                    <a:pt x="120" y="1"/>
                    <a:pt x="1" y="96"/>
                    <a:pt x="1" y="239"/>
                  </a:cubicBezTo>
                  <a:cubicBezTo>
                    <a:pt x="1" y="382"/>
                    <a:pt x="96" y="501"/>
                    <a:pt x="239" y="501"/>
                  </a:cubicBezTo>
                  <a:lnTo>
                    <a:pt x="3978" y="501"/>
                  </a:lnTo>
                  <a:cubicBezTo>
                    <a:pt x="4121" y="501"/>
                    <a:pt x="4240" y="382"/>
                    <a:pt x="4240" y="263"/>
                  </a:cubicBezTo>
                  <a:cubicBezTo>
                    <a:pt x="4240" y="120"/>
                    <a:pt x="4145" y="1"/>
                    <a:pt x="4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11;p52"/>
            <p:cNvSpPr/>
            <p:nvPr/>
          </p:nvSpPr>
          <p:spPr>
            <a:xfrm>
              <a:off x="5848710" y="1906840"/>
              <a:ext cx="37136" cy="19043"/>
            </a:xfrm>
            <a:custGeom>
              <a:avLst/>
              <a:gdLst/>
              <a:ahLst/>
              <a:cxnLst/>
              <a:rect l="l" t="t" r="r" b="b"/>
              <a:pathLst>
                <a:path w="977" h="501" extrusionOk="0">
                  <a:moveTo>
                    <a:pt x="262" y="0"/>
                  </a:moveTo>
                  <a:cubicBezTo>
                    <a:pt x="143" y="0"/>
                    <a:pt x="24" y="95"/>
                    <a:pt x="24" y="238"/>
                  </a:cubicBezTo>
                  <a:cubicBezTo>
                    <a:pt x="0" y="381"/>
                    <a:pt x="119" y="500"/>
                    <a:pt x="262" y="500"/>
                  </a:cubicBezTo>
                  <a:lnTo>
                    <a:pt x="715" y="500"/>
                  </a:lnTo>
                  <a:cubicBezTo>
                    <a:pt x="858" y="500"/>
                    <a:pt x="953" y="381"/>
                    <a:pt x="977" y="262"/>
                  </a:cubicBezTo>
                  <a:cubicBezTo>
                    <a:pt x="977" y="119"/>
                    <a:pt x="858" y="0"/>
                    <a:pt x="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12;p52"/>
            <p:cNvSpPr/>
            <p:nvPr/>
          </p:nvSpPr>
          <p:spPr>
            <a:xfrm>
              <a:off x="5723767" y="1906840"/>
              <a:ext cx="115931" cy="19043"/>
            </a:xfrm>
            <a:custGeom>
              <a:avLst/>
              <a:gdLst/>
              <a:ahLst/>
              <a:cxnLst/>
              <a:rect l="l" t="t" r="r" b="b"/>
              <a:pathLst>
                <a:path w="3050" h="501" extrusionOk="0">
                  <a:moveTo>
                    <a:pt x="263" y="0"/>
                  </a:moveTo>
                  <a:cubicBezTo>
                    <a:pt x="120" y="0"/>
                    <a:pt x="1" y="95"/>
                    <a:pt x="1" y="238"/>
                  </a:cubicBezTo>
                  <a:cubicBezTo>
                    <a:pt x="1" y="381"/>
                    <a:pt x="96" y="500"/>
                    <a:pt x="239" y="500"/>
                  </a:cubicBezTo>
                  <a:lnTo>
                    <a:pt x="2787" y="500"/>
                  </a:lnTo>
                  <a:cubicBezTo>
                    <a:pt x="2930" y="500"/>
                    <a:pt x="3049" y="381"/>
                    <a:pt x="3049" y="262"/>
                  </a:cubicBezTo>
                  <a:cubicBezTo>
                    <a:pt x="3049" y="119"/>
                    <a:pt x="2954" y="0"/>
                    <a:pt x="2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13;p52"/>
            <p:cNvSpPr/>
            <p:nvPr/>
          </p:nvSpPr>
          <p:spPr>
            <a:xfrm>
              <a:off x="5723767" y="1967468"/>
              <a:ext cx="161162" cy="19043"/>
            </a:xfrm>
            <a:custGeom>
              <a:avLst/>
              <a:gdLst/>
              <a:ahLst/>
              <a:cxnLst/>
              <a:rect l="l" t="t" r="r" b="b"/>
              <a:pathLst>
                <a:path w="4240" h="501" extrusionOk="0">
                  <a:moveTo>
                    <a:pt x="263" y="1"/>
                  </a:moveTo>
                  <a:cubicBezTo>
                    <a:pt x="120" y="1"/>
                    <a:pt x="1" y="96"/>
                    <a:pt x="1" y="239"/>
                  </a:cubicBezTo>
                  <a:cubicBezTo>
                    <a:pt x="1" y="382"/>
                    <a:pt x="120" y="501"/>
                    <a:pt x="239" y="501"/>
                  </a:cubicBezTo>
                  <a:lnTo>
                    <a:pt x="3978" y="501"/>
                  </a:lnTo>
                  <a:cubicBezTo>
                    <a:pt x="4121" y="501"/>
                    <a:pt x="4240" y="382"/>
                    <a:pt x="4240" y="263"/>
                  </a:cubicBezTo>
                  <a:cubicBezTo>
                    <a:pt x="4240" y="120"/>
                    <a:pt x="4145" y="1"/>
                    <a:pt x="4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14;p52"/>
            <p:cNvSpPr/>
            <p:nvPr/>
          </p:nvSpPr>
          <p:spPr>
            <a:xfrm>
              <a:off x="5632350" y="2027222"/>
              <a:ext cx="252576" cy="19043"/>
            </a:xfrm>
            <a:custGeom>
              <a:avLst/>
              <a:gdLst/>
              <a:ahLst/>
              <a:cxnLst/>
              <a:rect l="l" t="t" r="r" b="b"/>
              <a:pathLst>
                <a:path w="6645" h="501" extrusionOk="0">
                  <a:moveTo>
                    <a:pt x="239" y="0"/>
                  </a:moveTo>
                  <a:cubicBezTo>
                    <a:pt x="120" y="0"/>
                    <a:pt x="1" y="96"/>
                    <a:pt x="1" y="239"/>
                  </a:cubicBezTo>
                  <a:cubicBezTo>
                    <a:pt x="1" y="382"/>
                    <a:pt x="120" y="501"/>
                    <a:pt x="239" y="501"/>
                  </a:cubicBezTo>
                  <a:lnTo>
                    <a:pt x="6383" y="501"/>
                  </a:lnTo>
                  <a:cubicBezTo>
                    <a:pt x="6502" y="501"/>
                    <a:pt x="6621" y="382"/>
                    <a:pt x="6645" y="262"/>
                  </a:cubicBezTo>
                  <a:cubicBezTo>
                    <a:pt x="6645" y="120"/>
                    <a:pt x="6526" y="0"/>
                    <a:pt x="6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15;p52"/>
            <p:cNvSpPr/>
            <p:nvPr/>
          </p:nvSpPr>
          <p:spPr>
            <a:xfrm>
              <a:off x="5558114" y="2027222"/>
              <a:ext cx="63401" cy="19043"/>
            </a:xfrm>
            <a:custGeom>
              <a:avLst/>
              <a:gdLst/>
              <a:ahLst/>
              <a:cxnLst/>
              <a:rect l="l" t="t" r="r" b="b"/>
              <a:pathLst>
                <a:path w="1668" h="501" extrusionOk="0">
                  <a:moveTo>
                    <a:pt x="263" y="0"/>
                  </a:moveTo>
                  <a:cubicBezTo>
                    <a:pt x="120" y="0"/>
                    <a:pt x="1" y="96"/>
                    <a:pt x="1" y="239"/>
                  </a:cubicBezTo>
                  <a:cubicBezTo>
                    <a:pt x="1" y="382"/>
                    <a:pt x="120" y="501"/>
                    <a:pt x="263" y="501"/>
                  </a:cubicBezTo>
                  <a:lnTo>
                    <a:pt x="1406" y="501"/>
                  </a:lnTo>
                  <a:cubicBezTo>
                    <a:pt x="1525" y="501"/>
                    <a:pt x="1644" y="382"/>
                    <a:pt x="1644" y="262"/>
                  </a:cubicBezTo>
                  <a:cubicBezTo>
                    <a:pt x="1668" y="120"/>
                    <a:pt x="1549" y="0"/>
                    <a:pt x="1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16;p52"/>
            <p:cNvSpPr/>
            <p:nvPr/>
          </p:nvSpPr>
          <p:spPr>
            <a:xfrm>
              <a:off x="5559026" y="2087888"/>
              <a:ext cx="325024" cy="18245"/>
            </a:xfrm>
            <a:custGeom>
              <a:avLst/>
              <a:gdLst/>
              <a:ahLst/>
              <a:cxnLst/>
              <a:rect l="l" t="t" r="r" b="b"/>
              <a:pathLst>
                <a:path w="8551" h="480" extrusionOk="0">
                  <a:moveTo>
                    <a:pt x="263" y="0"/>
                  </a:moveTo>
                  <a:cubicBezTo>
                    <a:pt x="144" y="0"/>
                    <a:pt x="24" y="95"/>
                    <a:pt x="1" y="214"/>
                  </a:cubicBezTo>
                  <a:cubicBezTo>
                    <a:pt x="1" y="357"/>
                    <a:pt x="120" y="476"/>
                    <a:pt x="263" y="476"/>
                  </a:cubicBezTo>
                  <a:lnTo>
                    <a:pt x="8312" y="476"/>
                  </a:lnTo>
                  <a:cubicBezTo>
                    <a:pt x="8324" y="478"/>
                    <a:pt x="8336" y="479"/>
                    <a:pt x="8348" y="479"/>
                  </a:cubicBezTo>
                  <a:cubicBezTo>
                    <a:pt x="8471" y="479"/>
                    <a:pt x="8550" y="369"/>
                    <a:pt x="8550" y="238"/>
                  </a:cubicBezTo>
                  <a:cubicBezTo>
                    <a:pt x="8550" y="95"/>
                    <a:pt x="8455" y="0"/>
                    <a:pt x="8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6601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body" idx="1"/>
          </p:nvPr>
        </p:nvSpPr>
        <p:spPr>
          <a:xfrm>
            <a:off x="689400" y="1397600"/>
            <a:ext cx="7765200" cy="3164100"/>
          </a:xfrm>
          <a:prstGeom prst="rect">
            <a:avLst/>
          </a:prstGeom>
        </p:spPr>
        <p:txBody>
          <a:bodyPr spcFirstLastPara="1" wrap="square" lIns="91425" tIns="91425" rIns="91425" bIns="91425" anchor="ctr" anchorCtr="0">
            <a:noAutofit/>
          </a:bodyPr>
          <a:lstStyle/>
          <a:p>
            <a:pPr marL="0" lvl="0" indent="0" algn="ctr">
              <a:buClr>
                <a:schemeClr val="dk1"/>
              </a:buClr>
              <a:buSzPts val="1100"/>
              <a:buNone/>
            </a:pPr>
            <a:endParaRPr lang="en-GB" sz="1400" dirty="0">
              <a:solidFill>
                <a:schemeClr val="lt1"/>
              </a:solidFill>
              <a:latin typeface="Open Sans" panose="020B0604020202020204" charset="0"/>
              <a:ea typeface="Open Sans" panose="020B0604020202020204" charset="0"/>
              <a:cs typeface="Open Sans" panose="020B0604020202020204" charset="0"/>
            </a:endParaRPr>
          </a:p>
          <a:p>
            <a:pPr marL="0" lvl="0" indent="0" algn="ctr">
              <a:buClr>
                <a:schemeClr val="dk1"/>
              </a:buClr>
              <a:buSzPts val="1100"/>
              <a:buNone/>
            </a:pPr>
            <a:r>
              <a:rPr lang="ru-RU" sz="1400" dirty="0">
                <a:solidFill>
                  <a:schemeClr val="lt1"/>
                </a:solidFill>
                <a:latin typeface="Open Sans" panose="020B0604020202020204" charset="0"/>
                <a:ea typeface="Open Sans" panose="020B0604020202020204" charset="0"/>
                <a:cs typeface="Open Sans" panose="020B0604020202020204" charset="0"/>
              </a:rPr>
              <a:t>І. </a:t>
            </a:r>
            <a:r>
              <a:rPr lang="uk-UA" sz="1400" dirty="0">
                <a:solidFill>
                  <a:schemeClr val="lt1"/>
                </a:solidFill>
                <a:latin typeface="Open Sans" panose="020B0604020202020204" charset="0"/>
                <a:ea typeface="Open Sans" panose="020B0604020202020204" charset="0"/>
                <a:cs typeface="Open Sans" panose="020B0604020202020204" charset="0"/>
              </a:rPr>
              <a:t>Загальні положення</a:t>
            </a:r>
          </a:p>
          <a:p>
            <a:pPr marL="0" lvl="0" indent="0" algn="ctr">
              <a:buClr>
                <a:schemeClr val="dk1"/>
              </a:buClr>
              <a:buSzPts val="1100"/>
              <a:buNone/>
            </a:pPr>
            <a:endParaRPr lang="en-GB" sz="1400" dirty="0">
              <a:solidFill>
                <a:schemeClr val="lt1"/>
              </a:solidFill>
              <a:latin typeface="Open Sans" panose="020B0604020202020204" charset="0"/>
              <a:ea typeface="Open Sans" panose="020B0604020202020204" charset="0"/>
              <a:cs typeface="Open Sans" panose="020B0604020202020204" charset="0"/>
            </a:endParaRPr>
          </a:p>
          <a:p>
            <a:pPr marL="0" lvl="0" indent="0" algn="ctr">
              <a:buClr>
                <a:schemeClr val="dk1"/>
              </a:buClr>
              <a:buSzPts val="1100"/>
              <a:buNone/>
            </a:pPr>
            <a:endParaRPr lang="ru-RU" sz="1400" dirty="0">
              <a:solidFill>
                <a:schemeClr val="lt1"/>
              </a:solidFill>
              <a:latin typeface="Open Sans" panose="020B0604020202020204" charset="0"/>
              <a:ea typeface="Open Sans" panose="020B0604020202020204" charset="0"/>
              <a:cs typeface="Open Sans" panose="020B0604020202020204" charset="0"/>
            </a:endParaRPr>
          </a:p>
          <a:p>
            <a:pPr marL="0" lvl="0" indent="0" algn="ctr">
              <a:buClr>
                <a:schemeClr val="dk1"/>
              </a:buClr>
              <a:buSzPts val="1100"/>
              <a:buNone/>
            </a:pPr>
            <a:r>
              <a:rPr lang="uk-UA" sz="1400" dirty="0">
                <a:solidFill>
                  <a:schemeClr val="lt1"/>
                </a:solidFill>
                <a:latin typeface="Open Sans" panose="020B0604020202020204" charset="0"/>
                <a:ea typeface="Open Sans" panose="020B0604020202020204" charset="0"/>
                <a:cs typeface="Open Sans" panose="020B0604020202020204" charset="0"/>
              </a:rPr>
              <a:t>Дільничні офіцери поліції (далі - ДОП) здійснюють свою діяльність відповідно до Конституції України, Законів України "Про Національну поліцію", "Про запобігання та протидію домашньому насильству", «Про забезпечення рівних прав і можливостей жінок і чоловіків», «Про адміністративний нагляд за особами, звільненими з місць позбавлення волі», «Про соціальну адаптацію осіб, які відбувають чи відбули покарання у виді обмеження волі або позбавлення волі на певний строк», «Про участь громадян в охороні громадського порядку і державного кордону», інших актів законодавства, нормативно-правових актів Міністерства внутрішніх справ України</a:t>
            </a:r>
            <a:r>
              <a:rPr lang="ru-RU" sz="1400" dirty="0">
                <a:solidFill>
                  <a:schemeClr val="lt1"/>
                </a:solidFill>
                <a:latin typeface="Open Sans" panose="020B0604020202020204" charset="0"/>
                <a:ea typeface="Open Sans" panose="020B0604020202020204" charset="0"/>
                <a:cs typeface="Open Sans" panose="020B0604020202020204" charset="0"/>
              </a:rPr>
              <a:t>.</a:t>
            </a:r>
            <a:endParaRPr lang="en-GB" sz="1400" dirty="0">
              <a:solidFill>
                <a:schemeClr val="lt1"/>
              </a:solidFill>
              <a:latin typeface="Open Sans" panose="020B0604020202020204" charset="0"/>
              <a:ea typeface="Open Sans" panose="020B0604020202020204" charset="0"/>
              <a:cs typeface="Open Sans" panose="020B0604020202020204" charset="0"/>
            </a:endParaRPr>
          </a:p>
          <a:p>
            <a:pPr marL="0" lvl="0" indent="0" algn="ctr">
              <a:buClr>
                <a:schemeClr val="dk1"/>
              </a:buClr>
              <a:buSzPts val="1100"/>
              <a:buNone/>
            </a:pPr>
            <a:endParaRPr lang="ru-RU" sz="1400" dirty="0">
              <a:solidFill>
                <a:schemeClr val="lt1"/>
              </a:solidFill>
              <a:latin typeface="Open Sans" panose="020B0604020202020204" charset="0"/>
              <a:ea typeface="Open Sans" panose="020B0604020202020204" charset="0"/>
              <a:cs typeface="Open Sans" panose="020B0604020202020204" charset="0"/>
            </a:endParaRPr>
          </a:p>
        </p:txBody>
      </p:sp>
      <p:sp>
        <p:nvSpPr>
          <p:cNvPr id="367" name="Google Shape;367;p29"/>
          <p:cNvSpPr txBox="1">
            <a:spLocks noGrp="1"/>
          </p:cNvSpPr>
          <p:nvPr>
            <p:ph type="title"/>
          </p:nvPr>
        </p:nvSpPr>
        <p:spPr>
          <a:xfrm>
            <a:off x="533400" y="209550"/>
            <a:ext cx="8077200" cy="1145377"/>
          </a:xfrm>
          <a:prstGeom prst="rect">
            <a:avLst/>
          </a:prstGeom>
        </p:spPr>
        <p:txBody>
          <a:bodyPr spcFirstLastPara="1" wrap="square" lIns="91425" tIns="91425" rIns="91425" bIns="91425" anchor="t" anchorCtr="0">
            <a:normAutofit fontScale="90000"/>
          </a:bodyPr>
          <a:lstStyle/>
          <a:p>
            <a:pPr lvl="0"/>
            <a:r>
              <a:rPr lang="ru-RU" sz="2400" dirty="0">
                <a:latin typeface="Garamond" panose="02020404030301010803" pitchFamily="18" charset="0"/>
              </a:rPr>
              <a:t>ІНСТРУКЦІЯ</a:t>
            </a:r>
            <a:br>
              <a:rPr lang="ru-RU" sz="2400" dirty="0">
                <a:latin typeface="Garamond" panose="02020404030301010803" pitchFamily="18" charset="0"/>
              </a:rPr>
            </a:br>
            <a:r>
              <a:rPr lang="ru-RU" sz="2200" dirty="0">
                <a:latin typeface="Garamond" panose="02020404030301010803" pitchFamily="18" charset="0"/>
              </a:rPr>
              <a:t>з </a:t>
            </a:r>
            <a:r>
              <a:rPr lang="uk-UA" sz="2200" dirty="0">
                <a:latin typeface="Garamond" panose="02020404030301010803" pitchFamily="18" charset="0"/>
              </a:rPr>
              <a:t>організації діяльності дільничних офіцерів поліції та поліцейських офіцерів громад</a:t>
            </a:r>
            <a:br>
              <a:rPr lang="uk-UA" sz="2200" dirty="0">
                <a:latin typeface="Garamond" panose="02020404030301010803" pitchFamily="18" charset="0"/>
              </a:rPr>
            </a:br>
            <a:br>
              <a:rPr lang="uk-UA" sz="2400" dirty="0">
                <a:latin typeface="Garamond" panose="02020404030301010803" pitchFamily="18" charset="0"/>
              </a:rPr>
            </a:br>
            <a:endParaRPr lang="uk-UA" sz="2400" dirty="0">
              <a:latin typeface="Garamond" panose="02020404030301010803" pitchFamily="18" charset="0"/>
            </a:endParaRPr>
          </a:p>
        </p:txBody>
      </p:sp>
      <p:grpSp>
        <p:nvGrpSpPr>
          <p:cNvPr id="4" name="Google Shape;1074;p52"/>
          <p:cNvGrpSpPr/>
          <p:nvPr/>
        </p:nvGrpSpPr>
        <p:grpSpPr>
          <a:xfrm>
            <a:off x="2823092" y="133350"/>
            <a:ext cx="506031" cy="535346"/>
            <a:chOff x="2453242" y="1746281"/>
            <a:chExt cx="506031" cy="535346"/>
          </a:xfrm>
        </p:grpSpPr>
        <p:sp>
          <p:nvSpPr>
            <p:cNvPr id="5" name="Google Shape;1075;p52"/>
            <p:cNvSpPr/>
            <p:nvPr/>
          </p:nvSpPr>
          <p:spPr>
            <a:xfrm>
              <a:off x="2453242" y="1746281"/>
              <a:ext cx="495156" cy="535333"/>
            </a:xfrm>
            <a:custGeom>
              <a:avLst/>
              <a:gdLst/>
              <a:ahLst/>
              <a:cxnLst/>
              <a:rect l="l" t="t" r="r" b="b"/>
              <a:pathLst>
                <a:path w="13027" h="14084" extrusionOk="0">
                  <a:moveTo>
                    <a:pt x="2263" y="11273"/>
                  </a:moveTo>
                  <a:lnTo>
                    <a:pt x="2263" y="12583"/>
                  </a:lnTo>
                  <a:lnTo>
                    <a:pt x="500" y="12583"/>
                  </a:lnTo>
                  <a:lnTo>
                    <a:pt x="500" y="11273"/>
                  </a:lnTo>
                  <a:close/>
                  <a:moveTo>
                    <a:pt x="4394" y="0"/>
                  </a:moveTo>
                  <a:cubicBezTo>
                    <a:pt x="4367" y="0"/>
                    <a:pt x="4339" y="3"/>
                    <a:pt x="4311" y="9"/>
                  </a:cubicBezTo>
                  <a:lnTo>
                    <a:pt x="2167" y="771"/>
                  </a:lnTo>
                  <a:cubicBezTo>
                    <a:pt x="2048" y="819"/>
                    <a:pt x="2001" y="914"/>
                    <a:pt x="2001" y="1009"/>
                  </a:cubicBezTo>
                  <a:lnTo>
                    <a:pt x="2001" y="5081"/>
                  </a:lnTo>
                  <a:cubicBezTo>
                    <a:pt x="2001" y="5891"/>
                    <a:pt x="1334" y="6534"/>
                    <a:pt x="548" y="6534"/>
                  </a:cubicBezTo>
                  <a:cubicBezTo>
                    <a:pt x="405" y="6534"/>
                    <a:pt x="286" y="6653"/>
                    <a:pt x="286" y="6796"/>
                  </a:cubicBezTo>
                  <a:lnTo>
                    <a:pt x="286" y="10749"/>
                  </a:lnTo>
                  <a:lnTo>
                    <a:pt x="262" y="10749"/>
                  </a:lnTo>
                  <a:cubicBezTo>
                    <a:pt x="119" y="10749"/>
                    <a:pt x="0" y="10868"/>
                    <a:pt x="0" y="11011"/>
                  </a:cubicBezTo>
                  <a:lnTo>
                    <a:pt x="0" y="12821"/>
                  </a:lnTo>
                  <a:cubicBezTo>
                    <a:pt x="0" y="12940"/>
                    <a:pt x="119" y="13059"/>
                    <a:pt x="262" y="13059"/>
                  </a:cubicBezTo>
                  <a:lnTo>
                    <a:pt x="286" y="13059"/>
                  </a:lnTo>
                  <a:lnTo>
                    <a:pt x="286" y="13821"/>
                  </a:lnTo>
                  <a:cubicBezTo>
                    <a:pt x="286" y="13964"/>
                    <a:pt x="405" y="14083"/>
                    <a:pt x="548" y="14083"/>
                  </a:cubicBezTo>
                  <a:lnTo>
                    <a:pt x="2120" y="14083"/>
                  </a:lnTo>
                  <a:cubicBezTo>
                    <a:pt x="2263" y="14083"/>
                    <a:pt x="2382" y="13988"/>
                    <a:pt x="2382" y="13845"/>
                  </a:cubicBezTo>
                  <a:cubicBezTo>
                    <a:pt x="2382" y="13702"/>
                    <a:pt x="2263" y="13583"/>
                    <a:pt x="2120" y="13583"/>
                  </a:cubicBezTo>
                  <a:lnTo>
                    <a:pt x="786" y="13583"/>
                  </a:lnTo>
                  <a:lnTo>
                    <a:pt x="786" y="13059"/>
                  </a:lnTo>
                  <a:lnTo>
                    <a:pt x="2524" y="13059"/>
                  </a:lnTo>
                  <a:cubicBezTo>
                    <a:pt x="2667" y="13059"/>
                    <a:pt x="2786" y="12940"/>
                    <a:pt x="2786" y="12821"/>
                  </a:cubicBezTo>
                  <a:lnTo>
                    <a:pt x="2786" y="11011"/>
                  </a:lnTo>
                  <a:cubicBezTo>
                    <a:pt x="2786" y="10868"/>
                    <a:pt x="2667" y="10749"/>
                    <a:pt x="2524" y="10749"/>
                  </a:cubicBezTo>
                  <a:lnTo>
                    <a:pt x="762" y="10749"/>
                  </a:lnTo>
                  <a:lnTo>
                    <a:pt x="762" y="7034"/>
                  </a:lnTo>
                  <a:cubicBezTo>
                    <a:pt x="1739" y="6915"/>
                    <a:pt x="2477" y="6082"/>
                    <a:pt x="2477" y="5081"/>
                  </a:cubicBezTo>
                  <a:lnTo>
                    <a:pt x="2477" y="3319"/>
                  </a:lnTo>
                  <a:lnTo>
                    <a:pt x="2858" y="3200"/>
                  </a:lnTo>
                  <a:cubicBezTo>
                    <a:pt x="2977" y="3153"/>
                    <a:pt x="3048" y="3010"/>
                    <a:pt x="3001" y="2867"/>
                  </a:cubicBezTo>
                  <a:cubicBezTo>
                    <a:pt x="2963" y="2773"/>
                    <a:pt x="2882" y="2709"/>
                    <a:pt x="2779" y="2709"/>
                  </a:cubicBezTo>
                  <a:cubicBezTo>
                    <a:pt x="2751" y="2709"/>
                    <a:pt x="2722" y="2714"/>
                    <a:pt x="2691" y="2724"/>
                  </a:cubicBezTo>
                  <a:lnTo>
                    <a:pt x="2501" y="2795"/>
                  </a:lnTo>
                  <a:lnTo>
                    <a:pt x="2501" y="1200"/>
                  </a:lnTo>
                  <a:lnTo>
                    <a:pt x="4120" y="628"/>
                  </a:lnTo>
                  <a:lnTo>
                    <a:pt x="4120" y="1676"/>
                  </a:lnTo>
                  <a:cubicBezTo>
                    <a:pt x="4120" y="1867"/>
                    <a:pt x="4144" y="2033"/>
                    <a:pt x="4168" y="2224"/>
                  </a:cubicBezTo>
                  <a:lnTo>
                    <a:pt x="3477" y="2438"/>
                  </a:lnTo>
                  <a:cubicBezTo>
                    <a:pt x="3358" y="2486"/>
                    <a:pt x="3287" y="2629"/>
                    <a:pt x="3334" y="2771"/>
                  </a:cubicBezTo>
                  <a:cubicBezTo>
                    <a:pt x="3358" y="2891"/>
                    <a:pt x="3453" y="2938"/>
                    <a:pt x="3572" y="2938"/>
                  </a:cubicBezTo>
                  <a:lnTo>
                    <a:pt x="3644" y="2938"/>
                  </a:lnTo>
                  <a:lnTo>
                    <a:pt x="4334" y="2700"/>
                  </a:lnTo>
                  <a:cubicBezTo>
                    <a:pt x="4453" y="2986"/>
                    <a:pt x="4644" y="3248"/>
                    <a:pt x="4858" y="3486"/>
                  </a:cubicBezTo>
                  <a:cubicBezTo>
                    <a:pt x="5335" y="3962"/>
                    <a:pt x="5978" y="4224"/>
                    <a:pt x="6668" y="4224"/>
                  </a:cubicBezTo>
                  <a:cubicBezTo>
                    <a:pt x="7668" y="4224"/>
                    <a:pt x="8573" y="3605"/>
                    <a:pt x="8978" y="2700"/>
                  </a:cubicBezTo>
                  <a:lnTo>
                    <a:pt x="10836" y="3319"/>
                  </a:lnTo>
                  <a:lnTo>
                    <a:pt x="10836" y="5081"/>
                  </a:lnTo>
                  <a:cubicBezTo>
                    <a:pt x="10836" y="5582"/>
                    <a:pt x="11026" y="6082"/>
                    <a:pt x="11383" y="6463"/>
                  </a:cubicBezTo>
                  <a:cubicBezTo>
                    <a:pt x="11717" y="6796"/>
                    <a:pt x="12098" y="6987"/>
                    <a:pt x="12550" y="7034"/>
                  </a:cubicBezTo>
                  <a:lnTo>
                    <a:pt x="12550" y="10154"/>
                  </a:lnTo>
                  <a:cubicBezTo>
                    <a:pt x="12550" y="10297"/>
                    <a:pt x="12646" y="10416"/>
                    <a:pt x="12765" y="10416"/>
                  </a:cubicBezTo>
                  <a:cubicBezTo>
                    <a:pt x="12908" y="10416"/>
                    <a:pt x="13027" y="10321"/>
                    <a:pt x="13027" y="10178"/>
                  </a:cubicBezTo>
                  <a:lnTo>
                    <a:pt x="13027" y="6796"/>
                  </a:lnTo>
                  <a:cubicBezTo>
                    <a:pt x="13027" y="6653"/>
                    <a:pt x="12931" y="6558"/>
                    <a:pt x="12789" y="6558"/>
                  </a:cubicBezTo>
                  <a:cubicBezTo>
                    <a:pt x="12384" y="6558"/>
                    <a:pt x="12026" y="6391"/>
                    <a:pt x="11765" y="6129"/>
                  </a:cubicBezTo>
                  <a:cubicBezTo>
                    <a:pt x="11479" y="5844"/>
                    <a:pt x="11336" y="5486"/>
                    <a:pt x="11336" y="5105"/>
                  </a:cubicBezTo>
                  <a:lnTo>
                    <a:pt x="11336" y="1009"/>
                  </a:lnTo>
                  <a:cubicBezTo>
                    <a:pt x="11336" y="914"/>
                    <a:pt x="11264" y="819"/>
                    <a:pt x="11169" y="771"/>
                  </a:cubicBezTo>
                  <a:lnTo>
                    <a:pt x="10598" y="581"/>
                  </a:lnTo>
                  <a:cubicBezTo>
                    <a:pt x="10572" y="570"/>
                    <a:pt x="10546" y="566"/>
                    <a:pt x="10519" y="566"/>
                  </a:cubicBezTo>
                  <a:cubicBezTo>
                    <a:pt x="10422" y="566"/>
                    <a:pt x="10325" y="630"/>
                    <a:pt x="10288" y="723"/>
                  </a:cubicBezTo>
                  <a:cubicBezTo>
                    <a:pt x="10240" y="866"/>
                    <a:pt x="10312" y="1009"/>
                    <a:pt x="10431" y="1057"/>
                  </a:cubicBezTo>
                  <a:lnTo>
                    <a:pt x="10836" y="1176"/>
                  </a:lnTo>
                  <a:lnTo>
                    <a:pt x="10836" y="2795"/>
                  </a:lnTo>
                  <a:lnTo>
                    <a:pt x="9121" y="2224"/>
                  </a:lnTo>
                  <a:cubicBezTo>
                    <a:pt x="9169" y="2033"/>
                    <a:pt x="9193" y="1867"/>
                    <a:pt x="9193" y="1676"/>
                  </a:cubicBezTo>
                  <a:lnTo>
                    <a:pt x="9193" y="604"/>
                  </a:lnTo>
                  <a:lnTo>
                    <a:pt x="9669" y="771"/>
                  </a:lnTo>
                  <a:cubicBezTo>
                    <a:pt x="9694" y="781"/>
                    <a:pt x="9721" y="786"/>
                    <a:pt x="9747" y="786"/>
                  </a:cubicBezTo>
                  <a:cubicBezTo>
                    <a:pt x="9845" y="786"/>
                    <a:pt x="9941" y="722"/>
                    <a:pt x="9978" y="628"/>
                  </a:cubicBezTo>
                  <a:cubicBezTo>
                    <a:pt x="10026" y="509"/>
                    <a:pt x="9955" y="366"/>
                    <a:pt x="9836" y="319"/>
                  </a:cubicBezTo>
                  <a:lnTo>
                    <a:pt x="9026" y="33"/>
                  </a:lnTo>
                  <a:cubicBezTo>
                    <a:pt x="8994" y="17"/>
                    <a:pt x="8962" y="9"/>
                    <a:pt x="8931" y="9"/>
                  </a:cubicBezTo>
                  <a:cubicBezTo>
                    <a:pt x="8870" y="9"/>
                    <a:pt x="8812" y="41"/>
                    <a:pt x="8764" y="104"/>
                  </a:cubicBezTo>
                  <a:cubicBezTo>
                    <a:pt x="8716" y="152"/>
                    <a:pt x="8692" y="200"/>
                    <a:pt x="8692" y="271"/>
                  </a:cubicBezTo>
                  <a:lnTo>
                    <a:pt x="8692" y="1676"/>
                  </a:lnTo>
                  <a:cubicBezTo>
                    <a:pt x="8692" y="1890"/>
                    <a:pt x="8669" y="2105"/>
                    <a:pt x="8597" y="2295"/>
                  </a:cubicBezTo>
                  <a:cubicBezTo>
                    <a:pt x="8335" y="3153"/>
                    <a:pt x="7549" y="3700"/>
                    <a:pt x="6668" y="3700"/>
                  </a:cubicBezTo>
                  <a:cubicBezTo>
                    <a:pt x="6144" y="3700"/>
                    <a:pt x="5620" y="3486"/>
                    <a:pt x="5239" y="3105"/>
                  </a:cubicBezTo>
                  <a:cubicBezTo>
                    <a:pt x="5025" y="2891"/>
                    <a:pt x="4834" y="2605"/>
                    <a:pt x="4739" y="2295"/>
                  </a:cubicBezTo>
                  <a:cubicBezTo>
                    <a:pt x="4692" y="2105"/>
                    <a:pt x="4668" y="1890"/>
                    <a:pt x="4668" y="1676"/>
                  </a:cubicBezTo>
                  <a:lnTo>
                    <a:pt x="4668" y="247"/>
                  </a:lnTo>
                  <a:cubicBezTo>
                    <a:pt x="4668" y="200"/>
                    <a:pt x="4644" y="152"/>
                    <a:pt x="4620" y="104"/>
                  </a:cubicBezTo>
                  <a:cubicBezTo>
                    <a:pt x="4566" y="32"/>
                    <a:pt x="4483" y="0"/>
                    <a:pt x="4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76;p52"/>
            <p:cNvSpPr/>
            <p:nvPr/>
          </p:nvSpPr>
          <p:spPr>
            <a:xfrm>
              <a:off x="2558229" y="2154863"/>
              <a:ext cx="401044" cy="126763"/>
            </a:xfrm>
            <a:custGeom>
              <a:avLst/>
              <a:gdLst/>
              <a:ahLst/>
              <a:cxnLst/>
              <a:rect l="l" t="t" r="r" b="b"/>
              <a:pathLst>
                <a:path w="10551" h="3335" extrusionOk="0">
                  <a:moveTo>
                    <a:pt x="10050" y="524"/>
                  </a:moveTo>
                  <a:lnTo>
                    <a:pt x="10050" y="1834"/>
                  </a:lnTo>
                  <a:lnTo>
                    <a:pt x="8288" y="1834"/>
                  </a:lnTo>
                  <a:lnTo>
                    <a:pt x="8288" y="524"/>
                  </a:lnTo>
                  <a:close/>
                  <a:moveTo>
                    <a:pt x="8026" y="0"/>
                  </a:moveTo>
                  <a:cubicBezTo>
                    <a:pt x="7883" y="0"/>
                    <a:pt x="7764" y="119"/>
                    <a:pt x="7764" y="262"/>
                  </a:cubicBezTo>
                  <a:lnTo>
                    <a:pt x="7764" y="2072"/>
                  </a:lnTo>
                  <a:cubicBezTo>
                    <a:pt x="7764" y="2215"/>
                    <a:pt x="7883" y="2310"/>
                    <a:pt x="8026" y="2310"/>
                  </a:cubicBezTo>
                  <a:lnTo>
                    <a:pt x="9788" y="2310"/>
                  </a:lnTo>
                  <a:lnTo>
                    <a:pt x="9788" y="2834"/>
                  </a:lnTo>
                  <a:lnTo>
                    <a:pt x="239" y="2834"/>
                  </a:lnTo>
                  <a:cubicBezTo>
                    <a:pt x="96" y="2834"/>
                    <a:pt x="1" y="2953"/>
                    <a:pt x="1" y="3096"/>
                  </a:cubicBezTo>
                  <a:cubicBezTo>
                    <a:pt x="1" y="3215"/>
                    <a:pt x="96" y="3334"/>
                    <a:pt x="239" y="3334"/>
                  </a:cubicBezTo>
                  <a:lnTo>
                    <a:pt x="10050" y="3334"/>
                  </a:lnTo>
                  <a:cubicBezTo>
                    <a:pt x="10169" y="3334"/>
                    <a:pt x="10265" y="3096"/>
                    <a:pt x="10265" y="3096"/>
                  </a:cubicBezTo>
                  <a:lnTo>
                    <a:pt x="10265" y="2310"/>
                  </a:lnTo>
                  <a:lnTo>
                    <a:pt x="10288" y="2310"/>
                  </a:lnTo>
                  <a:cubicBezTo>
                    <a:pt x="10431" y="2310"/>
                    <a:pt x="10550" y="2215"/>
                    <a:pt x="10550" y="2072"/>
                  </a:cubicBezTo>
                  <a:lnTo>
                    <a:pt x="10550" y="262"/>
                  </a:lnTo>
                  <a:cubicBezTo>
                    <a:pt x="10550" y="119"/>
                    <a:pt x="10431" y="0"/>
                    <a:pt x="10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77;p52"/>
            <p:cNvSpPr/>
            <p:nvPr/>
          </p:nvSpPr>
          <p:spPr>
            <a:xfrm>
              <a:off x="2561840" y="1996432"/>
              <a:ext cx="107758" cy="19043"/>
            </a:xfrm>
            <a:custGeom>
              <a:avLst/>
              <a:gdLst/>
              <a:ahLst/>
              <a:cxnLst/>
              <a:rect l="l" t="t" r="r" b="b"/>
              <a:pathLst>
                <a:path w="2835" h="501" extrusionOk="0">
                  <a:moveTo>
                    <a:pt x="263" y="1"/>
                  </a:moveTo>
                  <a:cubicBezTo>
                    <a:pt x="120" y="1"/>
                    <a:pt x="1" y="96"/>
                    <a:pt x="1" y="239"/>
                  </a:cubicBezTo>
                  <a:cubicBezTo>
                    <a:pt x="1" y="382"/>
                    <a:pt x="96" y="501"/>
                    <a:pt x="239" y="501"/>
                  </a:cubicBezTo>
                  <a:lnTo>
                    <a:pt x="2573" y="501"/>
                  </a:lnTo>
                  <a:cubicBezTo>
                    <a:pt x="2692" y="501"/>
                    <a:pt x="2811" y="382"/>
                    <a:pt x="2811" y="263"/>
                  </a:cubicBezTo>
                  <a:cubicBezTo>
                    <a:pt x="2835" y="120"/>
                    <a:pt x="2716" y="1"/>
                    <a:pt x="2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78;p52"/>
            <p:cNvSpPr/>
            <p:nvPr/>
          </p:nvSpPr>
          <p:spPr>
            <a:xfrm>
              <a:off x="2561840" y="1962032"/>
              <a:ext cx="107758" cy="18169"/>
            </a:xfrm>
            <a:custGeom>
              <a:avLst/>
              <a:gdLst/>
              <a:ahLst/>
              <a:cxnLst/>
              <a:rect l="l" t="t" r="r" b="b"/>
              <a:pathLst>
                <a:path w="2835" h="478" extrusionOk="0">
                  <a:moveTo>
                    <a:pt x="263" y="1"/>
                  </a:moveTo>
                  <a:cubicBezTo>
                    <a:pt x="120" y="1"/>
                    <a:pt x="1" y="96"/>
                    <a:pt x="1" y="215"/>
                  </a:cubicBezTo>
                  <a:cubicBezTo>
                    <a:pt x="1" y="358"/>
                    <a:pt x="96" y="477"/>
                    <a:pt x="239" y="477"/>
                  </a:cubicBezTo>
                  <a:lnTo>
                    <a:pt x="2573" y="477"/>
                  </a:lnTo>
                  <a:cubicBezTo>
                    <a:pt x="2692" y="477"/>
                    <a:pt x="2811" y="382"/>
                    <a:pt x="2811" y="263"/>
                  </a:cubicBezTo>
                  <a:cubicBezTo>
                    <a:pt x="2835" y="120"/>
                    <a:pt x="2716" y="1"/>
                    <a:pt x="2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9;p52"/>
            <p:cNvSpPr/>
            <p:nvPr/>
          </p:nvSpPr>
          <p:spPr>
            <a:xfrm>
              <a:off x="2723882" y="1912276"/>
              <a:ext cx="137634" cy="130374"/>
            </a:xfrm>
            <a:custGeom>
              <a:avLst/>
              <a:gdLst/>
              <a:ahLst/>
              <a:cxnLst/>
              <a:rect l="l" t="t" r="r" b="b"/>
              <a:pathLst>
                <a:path w="3621" h="3430" extrusionOk="0">
                  <a:moveTo>
                    <a:pt x="1811" y="738"/>
                  </a:moveTo>
                  <a:lnTo>
                    <a:pt x="2120" y="1262"/>
                  </a:lnTo>
                  <a:cubicBezTo>
                    <a:pt x="2168" y="1334"/>
                    <a:pt x="2215" y="1357"/>
                    <a:pt x="2287" y="1381"/>
                  </a:cubicBezTo>
                  <a:lnTo>
                    <a:pt x="2882" y="1524"/>
                  </a:lnTo>
                  <a:lnTo>
                    <a:pt x="2477" y="1977"/>
                  </a:lnTo>
                  <a:cubicBezTo>
                    <a:pt x="2430" y="2024"/>
                    <a:pt x="2406" y="2096"/>
                    <a:pt x="2430" y="2167"/>
                  </a:cubicBezTo>
                  <a:lnTo>
                    <a:pt x="2477" y="2786"/>
                  </a:lnTo>
                  <a:lnTo>
                    <a:pt x="1906" y="2548"/>
                  </a:lnTo>
                  <a:cubicBezTo>
                    <a:pt x="1882" y="2524"/>
                    <a:pt x="1858" y="2524"/>
                    <a:pt x="1811" y="2524"/>
                  </a:cubicBezTo>
                  <a:cubicBezTo>
                    <a:pt x="1787" y="2524"/>
                    <a:pt x="1739" y="2524"/>
                    <a:pt x="1715" y="2548"/>
                  </a:cubicBezTo>
                  <a:lnTo>
                    <a:pt x="1144" y="2786"/>
                  </a:lnTo>
                  <a:lnTo>
                    <a:pt x="1215" y="2167"/>
                  </a:lnTo>
                  <a:cubicBezTo>
                    <a:pt x="1215" y="2096"/>
                    <a:pt x="1191" y="2024"/>
                    <a:pt x="1144" y="1977"/>
                  </a:cubicBezTo>
                  <a:lnTo>
                    <a:pt x="739" y="1524"/>
                  </a:lnTo>
                  <a:lnTo>
                    <a:pt x="1334" y="1381"/>
                  </a:lnTo>
                  <a:cubicBezTo>
                    <a:pt x="1406" y="1357"/>
                    <a:pt x="1453" y="1334"/>
                    <a:pt x="1501" y="1262"/>
                  </a:cubicBezTo>
                  <a:lnTo>
                    <a:pt x="1811" y="738"/>
                  </a:lnTo>
                  <a:close/>
                  <a:moveTo>
                    <a:pt x="1811" y="0"/>
                  </a:moveTo>
                  <a:cubicBezTo>
                    <a:pt x="1715" y="0"/>
                    <a:pt x="1644" y="48"/>
                    <a:pt x="1596" y="119"/>
                  </a:cubicBezTo>
                  <a:lnTo>
                    <a:pt x="1120" y="905"/>
                  </a:lnTo>
                  <a:lnTo>
                    <a:pt x="215" y="1119"/>
                  </a:lnTo>
                  <a:cubicBezTo>
                    <a:pt x="144" y="1143"/>
                    <a:pt x="72" y="1215"/>
                    <a:pt x="25" y="1286"/>
                  </a:cubicBezTo>
                  <a:cubicBezTo>
                    <a:pt x="1" y="1381"/>
                    <a:pt x="25" y="1477"/>
                    <a:pt x="96" y="1524"/>
                  </a:cubicBezTo>
                  <a:lnTo>
                    <a:pt x="691" y="2239"/>
                  </a:lnTo>
                  <a:lnTo>
                    <a:pt x="620" y="3144"/>
                  </a:lnTo>
                  <a:cubicBezTo>
                    <a:pt x="596" y="3239"/>
                    <a:pt x="644" y="3334"/>
                    <a:pt x="715" y="3382"/>
                  </a:cubicBezTo>
                  <a:cubicBezTo>
                    <a:pt x="757" y="3410"/>
                    <a:pt x="807" y="3421"/>
                    <a:pt x="856" y="3421"/>
                  </a:cubicBezTo>
                  <a:cubicBezTo>
                    <a:pt x="890" y="3421"/>
                    <a:pt x="924" y="3415"/>
                    <a:pt x="953" y="3406"/>
                  </a:cubicBezTo>
                  <a:lnTo>
                    <a:pt x="1811" y="3048"/>
                  </a:lnTo>
                  <a:lnTo>
                    <a:pt x="2668" y="3406"/>
                  </a:lnTo>
                  <a:cubicBezTo>
                    <a:pt x="2692" y="3429"/>
                    <a:pt x="2716" y="3429"/>
                    <a:pt x="2763" y="3429"/>
                  </a:cubicBezTo>
                  <a:cubicBezTo>
                    <a:pt x="2811" y="3429"/>
                    <a:pt x="2858" y="3406"/>
                    <a:pt x="2906" y="3382"/>
                  </a:cubicBezTo>
                  <a:cubicBezTo>
                    <a:pt x="2977" y="3334"/>
                    <a:pt x="3025" y="3239"/>
                    <a:pt x="3001" y="3144"/>
                  </a:cubicBezTo>
                  <a:lnTo>
                    <a:pt x="2930" y="2239"/>
                  </a:lnTo>
                  <a:lnTo>
                    <a:pt x="3549" y="1548"/>
                  </a:lnTo>
                  <a:cubicBezTo>
                    <a:pt x="3597" y="1477"/>
                    <a:pt x="3620" y="1381"/>
                    <a:pt x="3597" y="1286"/>
                  </a:cubicBezTo>
                  <a:cubicBezTo>
                    <a:pt x="3573" y="1215"/>
                    <a:pt x="3501" y="1143"/>
                    <a:pt x="3406" y="1119"/>
                  </a:cubicBezTo>
                  <a:lnTo>
                    <a:pt x="2501" y="905"/>
                  </a:lnTo>
                  <a:lnTo>
                    <a:pt x="2025" y="119"/>
                  </a:lnTo>
                  <a:cubicBezTo>
                    <a:pt x="1977" y="48"/>
                    <a:pt x="1906" y="0"/>
                    <a:pt x="1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214;p52"/>
          <p:cNvSpPr/>
          <p:nvPr/>
        </p:nvSpPr>
        <p:spPr>
          <a:xfrm>
            <a:off x="5715000" y="90347"/>
            <a:ext cx="506939" cy="535675"/>
          </a:xfrm>
          <a:custGeom>
            <a:avLst/>
            <a:gdLst/>
            <a:ahLst/>
            <a:cxnLst/>
            <a:rect l="l" t="t" r="r" b="b"/>
            <a:pathLst>
              <a:path w="13337" h="14093" extrusionOk="0">
                <a:moveTo>
                  <a:pt x="2739" y="9378"/>
                </a:moveTo>
                <a:lnTo>
                  <a:pt x="3834" y="10473"/>
                </a:lnTo>
                <a:lnTo>
                  <a:pt x="1977" y="12354"/>
                </a:lnTo>
                <a:lnTo>
                  <a:pt x="881" y="11259"/>
                </a:lnTo>
                <a:lnTo>
                  <a:pt x="1882" y="10259"/>
                </a:lnTo>
                <a:lnTo>
                  <a:pt x="2596" y="10997"/>
                </a:lnTo>
                <a:cubicBezTo>
                  <a:pt x="2644" y="11045"/>
                  <a:pt x="2715" y="11068"/>
                  <a:pt x="2787" y="11068"/>
                </a:cubicBezTo>
                <a:cubicBezTo>
                  <a:pt x="2834" y="11068"/>
                  <a:pt x="2906" y="11045"/>
                  <a:pt x="2953" y="10997"/>
                </a:cubicBezTo>
                <a:cubicBezTo>
                  <a:pt x="3049" y="10902"/>
                  <a:pt x="3049" y="10735"/>
                  <a:pt x="2953" y="10640"/>
                </a:cubicBezTo>
                <a:lnTo>
                  <a:pt x="2215" y="9925"/>
                </a:lnTo>
                <a:lnTo>
                  <a:pt x="2739" y="9378"/>
                </a:lnTo>
                <a:close/>
                <a:moveTo>
                  <a:pt x="8550" y="11807"/>
                </a:moveTo>
                <a:lnTo>
                  <a:pt x="9097" y="12354"/>
                </a:lnTo>
                <a:lnTo>
                  <a:pt x="8216" y="13235"/>
                </a:lnTo>
                <a:lnTo>
                  <a:pt x="7669" y="12688"/>
                </a:lnTo>
                <a:lnTo>
                  <a:pt x="8550" y="11807"/>
                </a:lnTo>
                <a:close/>
                <a:moveTo>
                  <a:pt x="11958" y="1"/>
                </a:moveTo>
                <a:cubicBezTo>
                  <a:pt x="11634" y="1"/>
                  <a:pt x="11312" y="126"/>
                  <a:pt x="11074" y="376"/>
                </a:cubicBezTo>
                <a:lnTo>
                  <a:pt x="10050" y="1376"/>
                </a:lnTo>
                <a:cubicBezTo>
                  <a:pt x="9955" y="1471"/>
                  <a:pt x="9955" y="1638"/>
                  <a:pt x="10050" y="1733"/>
                </a:cubicBezTo>
                <a:cubicBezTo>
                  <a:pt x="10098" y="1781"/>
                  <a:pt x="10163" y="1805"/>
                  <a:pt x="10229" y="1805"/>
                </a:cubicBezTo>
                <a:cubicBezTo>
                  <a:pt x="10294" y="1805"/>
                  <a:pt x="10360" y="1781"/>
                  <a:pt x="10407" y="1733"/>
                </a:cubicBezTo>
                <a:lnTo>
                  <a:pt x="11407" y="733"/>
                </a:lnTo>
                <a:cubicBezTo>
                  <a:pt x="11562" y="578"/>
                  <a:pt x="11759" y="501"/>
                  <a:pt x="11955" y="501"/>
                </a:cubicBezTo>
                <a:cubicBezTo>
                  <a:pt x="12152" y="501"/>
                  <a:pt x="12348" y="578"/>
                  <a:pt x="12503" y="733"/>
                </a:cubicBezTo>
                <a:cubicBezTo>
                  <a:pt x="12812" y="1043"/>
                  <a:pt x="12812" y="1519"/>
                  <a:pt x="12503" y="1828"/>
                </a:cubicBezTo>
                <a:lnTo>
                  <a:pt x="4192" y="10140"/>
                </a:lnTo>
                <a:lnTo>
                  <a:pt x="3096" y="9044"/>
                </a:lnTo>
                <a:lnTo>
                  <a:pt x="9907" y="2233"/>
                </a:lnTo>
                <a:cubicBezTo>
                  <a:pt x="10002" y="2138"/>
                  <a:pt x="10002" y="1995"/>
                  <a:pt x="9907" y="1900"/>
                </a:cubicBezTo>
                <a:cubicBezTo>
                  <a:pt x="9859" y="1852"/>
                  <a:pt x="9794" y="1828"/>
                  <a:pt x="9728" y="1828"/>
                </a:cubicBezTo>
                <a:cubicBezTo>
                  <a:pt x="9663" y="1828"/>
                  <a:pt x="9597" y="1852"/>
                  <a:pt x="9550" y="1900"/>
                </a:cubicBezTo>
                <a:lnTo>
                  <a:pt x="548" y="10902"/>
                </a:lnTo>
                <a:lnTo>
                  <a:pt x="453" y="10806"/>
                </a:lnTo>
                <a:cubicBezTo>
                  <a:pt x="405" y="10759"/>
                  <a:pt x="340" y="10735"/>
                  <a:pt x="274" y="10735"/>
                </a:cubicBezTo>
                <a:cubicBezTo>
                  <a:pt x="209" y="10735"/>
                  <a:pt x="143" y="10759"/>
                  <a:pt x="96" y="10806"/>
                </a:cubicBezTo>
                <a:cubicBezTo>
                  <a:pt x="0" y="10902"/>
                  <a:pt x="0" y="11068"/>
                  <a:pt x="96" y="11164"/>
                </a:cubicBezTo>
                <a:lnTo>
                  <a:pt x="357" y="11426"/>
                </a:lnTo>
                <a:lnTo>
                  <a:pt x="1810" y="12878"/>
                </a:lnTo>
                <a:lnTo>
                  <a:pt x="2072" y="13140"/>
                </a:lnTo>
                <a:cubicBezTo>
                  <a:pt x="2120" y="13188"/>
                  <a:pt x="2191" y="13212"/>
                  <a:pt x="2239" y="13212"/>
                </a:cubicBezTo>
                <a:cubicBezTo>
                  <a:pt x="2310" y="13212"/>
                  <a:pt x="2382" y="13188"/>
                  <a:pt x="2429" y="13140"/>
                </a:cubicBezTo>
                <a:cubicBezTo>
                  <a:pt x="2525" y="13045"/>
                  <a:pt x="2525" y="12902"/>
                  <a:pt x="2429" y="12807"/>
                </a:cubicBezTo>
                <a:lnTo>
                  <a:pt x="2334" y="12712"/>
                </a:lnTo>
                <a:lnTo>
                  <a:pt x="5906" y="9139"/>
                </a:lnTo>
                <a:lnTo>
                  <a:pt x="8216" y="11449"/>
                </a:lnTo>
                <a:lnTo>
                  <a:pt x="7335" y="12331"/>
                </a:lnTo>
                <a:lnTo>
                  <a:pt x="5359" y="10354"/>
                </a:lnTo>
                <a:cubicBezTo>
                  <a:pt x="5311" y="10306"/>
                  <a:pt x="5245" y="10283"/>
                  <a:pt x="5180" y="10283"/>
                </a:cubicBezTo>
                <a:cubicBezTo>
                  <a:pt x="5114" y="10283"/>
                  <a:pt x="5049" y="10306"/>
                  <a:pt x="5001" y="10354"/>
                </a:cubicBezTo>
                <a:cubicBezTo>
                  <a:pt x="4906" y="10449"/>
                  <a:pt x="4906" y="10616"/>
                  <a:pt x="5001" y="10711"/>
                </a:cubicBezTo>
                <a:lnTo>
                  <a:pt x="7883" y="13569"/>
                </a:lnTo>
                <a:lnTo>
                  <a:pt x="7764" y="13688"/>
                </a:lnTo>
                <a:cubicBezTo>
                  <a:pt x="7669" y="13783"/>
                  <a:pt x="7669" y="13926"/>
                  <a:pt x="7764" y="14021"/>
                </a:cubicBezTo>
                <a:cubicBezTo>
                  <a:pt x="7811" y="14069"/>
                  <a:pt x="7883" y="14093"/>
                  <a:pt x="7954" y="14093"/>
                </a:cubicBezTo>
                <a:cubicBezTo>
                  <a:pt x="8002" y="14093"/>
                  <a:pt x="8073" y="14069"/>
                  <a:pt x="8121" y="14021"/>
                </a:cubicBezTo>
                <a:lnTo>
                  <a:pt x="9907" y="12235"/>
                </a:lnTo>
                <a:cubicBezTo>
                  <a:pt x="10002" y="12140"/>
                  <a:pt x="10002" y="11997"/>
                  <a:pt x="9907" y="11902"/>
                </a:cubicBezTo>
                <a:cubicBezTo>
                  <a:pt x="9859" y="11854"/>
                  <a:pt x="9794" y="11830"/>
                  <a:pt x="9728" y="11830"/>
                </a:cubicBezTo>
                <a:cubicBezTo>
                  <a:pt x="9663" y="11830"/>
                  <a:pt x="9597" y="11854"/>
                  <a:pt x="9550" y="11902"/>
                </a:cubicBezTo>
                <a:lnTo>
                  <a:pt x="9455" y="11997"/>
                </a:lnTo>
                <a:lnTo>
                  <a:pt x="6240" y="8782"/>
                </a:lnTo>
                <a:lnTo>
                  <a:pt x="12860" y="2162"/>
                </a:lnTo>
                <a:cubicBezTo>
                  <a:pt x="13336" y="1686"/>
                  <a:pt x="13336" y="876"/>
                  <a:pt x="12860" y="376"/>
                </a:cubicBezTo>
                <a:cubicBezTo>
                  <a:pt x="12610" y="126"/>
                  <a:pt x="12283" y="1"/>
                  <a:pt x="11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body" idx="1"/>
          </p:nvPr>
        </p:nvSpPr>
        <p:spPr>
          <a:xfrm>
            <a:off x="689400" y="1397600"/>
            <a:ext cx="7765200" cy="3164100"/>
          </a:xfrm>
          <a:prstGeom prst="rect">
            <a:avLst/>
          </a:prstGeom>
        </p:spPr>
        <p:txBody>
          <a:bodyPr spcFirstLastPara="1" wrap="square" lIns="91425" tIns="91425" rIns="91425" bIns="91425" anchor="ctr" anchorCtr="0">
            <a:noAutofit/>
          </a:bodyPr>
          <a:lstStyle/>
          <a:p>
            <a:pPr marL="0" lvl="0" indent="0" algn="ctr">
              <a:buClr>
                <a:schemeClr val="dk1"/>
              </a:buClr>
              <a:buSzPts val="1100"/>
              <a:buNone/>
            </a:pPr>
            <a:endParaRPr lang="ru-RU" sz="1400" dirty="0">
              <a:solidFill>
                <a:schemeClr val="lt1"/>
              </a:solidFill>
            </a:endParaRPr>
          </a:p>
          <a:p>
            <a:pPr marL="0" lvl="0" indent="0" algn="ctr">
              <a:buClr>
                <a:schemeClr val="dk1"/>
              </a:buClr>
              <a:buSzPts val="1100"/>
              <a:buNone/>
            </a:pPr>
            <a:r>
              <a:rPr lang="ru-RU" sz="1400" dirty="0">
                <a:solidFill>
                  <a:schemeClr val="lt1"/>
                </a:solidFill>
              </a:rPr>
              <a:t>6</a:t>
            </a:r>
            <a:r>
              <a:rPr lang="en-GB" sz="1400" dirty="0">
                <a:solidFill>
                  <a:schemeClr val="lt1"/>
                </a:solidFill>
              </a:rPr>
              <a:t>)</a:t>
            </a:r>
            <a:r>
              <a:rPr lang="ru-RU" sz="1400" dirty="0">
                <a:solidFill>
                  <a:schemeClr val="lt1"/>
                </a:solidFill>
              </a:rPr>
              <a:t> </a:t>
            </a:r>
            <a:r>
              <a:rPr lang="uk-UA" sz="1400" dirty="0">
                <a:solidFill>
                  <a:schemeClr val="lt1"/>
                </a:solidFill>
              </a:rPr>
              <a:t>ДОП здійснюють прийом громадян у приміщенні поліцейської станції або іншому місці. Усі звернення, отримані під час прийому громадян, реєструються відповідно до Порядку ведення єдиного обліку в органах (підрозділах) поліції заяв і повідомлень про кримінальні правопорушення та інші події, затвердженого наказом Міністерства внутрішніх справ України від 08 лютого 2019 року № 100, зареєстрованого в Міністерстві юстиції України 05 березня 2019 року за № 223/33194</a:t>
            </a:r>
            <a:r>
              <a:rPr lang="ru-RU" sz="1400" dirty="0">
                <a:solidFill>
                  <a:schemeClr val="lt1"/>
                </a:solidFill>
              </a:rPr>
              <a:t>.</a:t>
            </a:r>
          </a:p>
        </p:txBody>
      </p:sp>
    </p:spTree>
    <p:extLst>
      <p:ext uri="{BB962C8B-B14F-4D97-AF65-F5344CB8AC3E}">
        <p14:creationId xmlns:p14="http://schemas.microsoft.com/office/powerpoint/2010/main" val="405691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body" idx="1"/>
          </p:nvPr>
        </p:nvSpPr>
        <p:spPr>
          <a:xfrm>
            <a:off x="689400" y="1769850"/>
            <a:ext cx="7765200" cy="3164100"/>
          </a:xfrm>
          <a:prstGeom prst="rect">
            <a:avLst/>
          </a:prstGeom>
        </p:spPr>
        <p:txBody>
          <a:bodyPr spcFirstLastPara="1" wrap="square" lIns="91425" tIns="91425" rIns="91425" bIns="91425" anchor="ctr" anchorCtr="0">
            <a:noAutofit/>
          </a:bodyPr>
          <a:lstStyle/>
          <a:p>
            <a:pPr marL="0" lvl="0" indent="0" algn="ctr">
              <a:buClr>
                <a:schemeClr val="dk1"/>
              </a:buClr>
              <a:buSzPts val="1100"/>
              <a:buNone/>
            </a:pPr>
            <a:r>
              <a:rPr lang="ru-RU" sz="1400" dirty="0">
                <a:solidFill>
                  <a:schemeClr val="lt1"/>
                </a:solidFill>
              </a:rPr>
              <a:t>7</a:t>
            </a:r>
            <a:r>
              <a:rPr lang="en-GB" sz="1400" dirty="0">
                <a:solidFill>
                  <a:schemeClr val="lt1"/>
                </a:solidFill>
              </a:rPr>
              <a:t>)</a:t>
            </a:r>
            <a:r>
              <a:rPr lang="ru-RU" sz="1400" dirty="0">
                <a:solidFill>
                  <a:schemeClr val="lt1"/>
                </a:solidFill>
              </a:rPr>
              <a:t> </a:t>
            </a:r>
            <a:r>
              <a:rPr lang="uk-UA" sz="1400" dirty="0">
                <a:solidFill>
                  <a:schemeClr val="lt1"/>
                </a:solidFill>
              </a:rPr>
              <a:t>При виявленні на території поліцейської дільниці інших порушень, реагування на які не належить до повноважень поліції, ДОП інформує про це відповідні уповноважені органи</a:t>
            </a:r>
            <a:r>
              <a:rPr lang="ru-RU" sz="1400" dirty="0">
                <a:solidFill>
                  <a:schemeClr val="lt1"/>
                </a:solidFill>
              </a:rPr>
              <a:t>.</a:t>
            </a:r>
          </a:p>
          <a:p>
            <a:pPr marL="0" lvl="0" indent="0" algn="ctr">
              <a:buClr>
                <a:schemeClr val="dk1"/>
              </a:buClr>
              <a:buSzPts val="1100"/>
              <a:buNone/>
            </a:pPr>
            <a:endParaRPr lang="ru-RU" sz="1400" dirty="0">
              <a:solidFill>
                <a:schemeClr val="lt1"/>
              </a:solidFill>
            </a:endParaRPr>
          </a:p>
          <a:p>
            <a:pPr marL="0" lvl="0" indent="0" algn="ctr">
              <a:buClr>
                <a:schemeClr val="dk1"/>
              </a:buClr>
              <a:buSzPts val="1100"/>
              <a:buNone/>
            </a:pPr>
            <a:r>
              <a:rPr lang="ru-RU" sz="1400" dirty="0">
                <a:solidFill>
                  <a:schemeClr val="lt1"/>
                </a:solidFill>
              </a:rPr>
              <a:t>8</a:t>
            </a:r>
            <a:r>
              <a:rPr lang="en-GB" sz="1400" dirty="0">
                <a:solidFill>
                  <a:schemeClr val="lt1"/>
                </a:solidFill>
              </a:rPr>
              <a:t>)</a:t>
            </a:r>
            <a:r>
              <a:rPr lang="ru-RU" sz="1400" dirty="0">
                <a:solidFill>
                  <a:schemeClr val="lt1"/>
                </a:solidFill>
              </a:rPr>
              <a:t> </a:t>
            </a:r>
            <a:r>
              <a:rPr lang="uk-UA" sz="1400" dirty="0">
                <a:solidFill>
                  <a:schemeClr val="lt1"/>
                </a:solidFill>
              </a:rPr>
              <a:t>ДОП співпрацює з представниками громадських формувань з охорони громадського порядку та державного кордону, надає допомогу в організації їх діяльності, бере участь у проведенні спільних нарад, під час яких розробляються та погоджуються заходи із забезпечення публічної безпеки і порядку на територіях обслуговування та взаємодії з патрульною поліцією (далі - ПП) та ГРПП.</a:t>
            </a:r>
          </a:p>
          <a:p>
            <a:pPr marL="0" lvl="0" indent="0" algn="ctr">
              <a:buClr>
                <a:schemeClr val="dk1"/>
              </a:buClr>
              <a:buSzPts val="1100"/>
              <a:buNone/>
            </a:pPr>
            <a:endParaRPr lang="ru-RU" sz="1400" dirty="0">
              <a:solidFill>
                <a:schemeClr val="lt1"/>
              </a:solidFill>
            </a:endParaRPr>
          </a:p>
          <a:p>
            <a:pPr marL="0" lvl="0" indent="0" algn="ctr">
              <a:buClr>
                <a:schemeClr val="dk1"/>
              </a:buClr>
              <a:buSzPts val="1100"/>
              <a:buNone/>
            </a:pPr>
            <a:r>
              <a:rPr lang="ru-RU" sz="1400" dirty="0">
                <a:solidFill>
                  <a:schemeClr val="lt1"/>
                </a:solidFill>
              </a:rPr>
              <a:t>9</a:t>
            </a:r>
            <a:r>
              <a:rPr lang="en-GB" sz="1400" dirty="0">
                <a:solidFill>
                  <a:schemeClr val="lt1"/>
                </a:solidFill>
              </a:rPr>
              <a:t>)</a:t>
            </a:r>
            <a:r>
              <a:rPr lang="ru-RU" sz="1400" dirty="0">
                <a:solidFill>
                  <a:schemeClr val="lt1"/>
                </a:solidFill>
              </a:rPr>
              <a:t> </a:t>
            </a:r>
            <a:r>
              <a:rPr lang="uk-UA" sz="1400" dirty="0">
                <a:solidFill>
                  <a:schemeClr val="lt1"/>
                </a:solidFill>
              </a:rPr>
              <a:t>ДОП проводить разом з виконавчими органами місцевого самоврядування звірки кількості громадських формувань з охорони громадського порядку та їх членів, зареєстрованих відповідно до Закону України «Про участь громадян в охороні громадського порядку і державного кордону», подає пропозиції щодо їх діяльності, виконання статутних прав та обов’язків</a:t>
            </a:r>
            <a:r>
              <a:rPr lang="ru-RU" sz="1400" dirty="0">
                <a:solidFill>
                  <a:schemeClr val="lt1"/>
                </a:solidFill>
              </a:rPr>
              <a:t>.</a:t>
            </a:r>
          </a:p>
          <a:p>
            <a:pPr marL="0" lvl="0" indent="0" algn="ctr">
              <a:buClr>
                <a:schemeClr val="dk1"/>
              </a:buClr>
              <a:buSzPts val="1100"/>
              <a:buNone/>
            </a:pPr>
            <a:endParaRPr lang="ru-RU" sz="1400" dirty="0">
              <a:solidFill>
                <a:schemeClr val="lt1"/>
              </a:solidFill>
            </a:endParaRPr>
          </a:p>
        </p:txBody>
      </p:sp>
    </p:spTree>
    <p:extLst>
      <p:ext uri="{BB962C8B-B14F-4D97-AF65-F5344CB8AC3E}">
        <p14:creationId xmlns:p14="http://schemas.microsoft.com/office/powerpoint/2010/main" val="65560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80" name="Google Shape;480;p34"/>
          <p:cNvGrpSpPr/>
          <p:nvPr/>
        </p:nvGrpSpPr>
        <p:grpSpPr>
          <a:xfrm>
            <a:off x="398379" y="573226"/>
            <a:ext cx="1031928" cy="944359"/>
            <a:chOff x="4291828" y="1274858"/>
            <a:chExt cx="560343" cy="512793"/>
          </a:xfrm>
        </p:grpSpPr>
        <p:sp>
          <p:nvSpPr>
            <p:cNvPr id="481" name="Google Shape;481;p34"/>
            <p:cNvSpPr/>
            <p:nvPr/>
          </p:nvSpPr>
          <p:spPr>
            <a:xfrm>
              <a:off x="4291828" y="1274858"/>
              <a:ext cx="560343" cy="512793"/>
            </a:xfrm>
            <a:custGeom>
              <a:avLst/>
              <a:gdLst/>
              <a:ahLst/>
              <a:cxnLst/>
              <a:rect l="l" t="t" r="r" b="b"/>
              <a:pathLst>
                <a:path w="14742" h="13491" extrusionOk="0">
                  <a:moveTo>
                    <a:pt x="7381" y="1"/>
                  </a:moveTo>
                  <a:cubicBezTo>
                    <a:pt x="7167" y="1"/>
                    <a:pt x="6939" y="67"/>
                    <a:pt x="6716" y="218"/>
                  </a:cubicBezTo>
                  <a:cubicBezTo>
                    <a:pt x="6668" y="241"/>
                    <a:pt x="6645" y="265"/>
                    <a:pt x="6597" y="313"/>
                  </a:cubicBezTo>
                  <a:cubicBezTo>
                    <a:pt x="6264" y="765"/>
                    <a:pt x="6287" y="1313"/>
                    <a:pt x="6597" y="1670"/>
                  </a:cubicBezTo>
                  <a:cubicBezTo>
                    <a:pt x="6121" y="2337"/>
                    <a:pt x="5573" y="3242"/>
                    <a:pt x="5049" y="4242"/>
                  </a:cubicBezTo>
                  <a:cubicBezTo>
                    <a:pt x="3954" y="4433"/>
                    <a:pt x="2977" y="4647"/>
                    <a:pt x="2239" y="4861"/>
                  </a:cubicBezTo>
                  <a:cubicBezTo>
                    <a:pt x="2048" y="4552"/>
                    <a:pt x="1715" y="4361"/>
                    <a:pt x="1358" y="4361"/>
                  </a:cubicBezTo>
                  <a:cubicBezTo>
                    <a:pt x="596" y="4361"/>
                    <a:pt x="0" y="5242"/>
                    <a:pt x="548" y="6052"/>
                  </a:cubicBezTo>
                  <a:cubicBezTo>
                    <a:pt x="596" y="6100"/>
                    <a:pt x="620" y="6124"/>
                    <a:pt x="667" y="6171"/>
                  </a:cubicBezTo>
                  <a:cubicBezTo>
                    <a:pt x="878" y="6337"/>
                    <a:pt x="1118" y="6417"/>
                    <a:pt x="1350" y="6417"/>
                  </a:cubicBezTo>
                  <a:cubicBezTo>
                    <a:pt x="1485" y="6417"/>
                    <a:pt x="1617" y="6390"/>
                    <a:pt x="1739" y="6338"/>
                  </a:cubicBezTo>
                  <a:cubicBezTo>
                    <a:pt x="1977" y="6647"/>
                    <a:pt x="2215" y="6957"/>
                    <a:pt x="2453" y="7243"/>
                  </a:cubicBezTo>
                  <a:cubicBezTo>
                    <a:pt x="2500" y="7308"/>
                    <a:pt x="2567" y="7340"/>
                    <a:pt x="2636" y="7340"/>
                  </a:cubicBezTo>
                  <a:cubicBezTo>
                    <a:pt x="2744" y="7340"/>
                    <a:pt x="2853" y="7260"/>
                    <a:pt x="2882" y="7100"/>
                  </a:cubicBezTo>
                  <a:cubicBezTo>
                    <a:pt x="2882" y="7052"/>
                    <a:pt x="2882" y="7029"/>
                    <a:pt x="2858" y="7005"/>
                  </a:cubicBezTo>
                  <a:cubicBezTo>
                    <a:pt x="2548" y="6647"/>
                    <a:pt x="2263" y="6266"/>
                    <a:pt x="2001" y="5909"/>
                  </a:cubicBezTo>
                  <a:cubicBezTo>
                    <a:pt x="1956" y="5835"/>
                    <a:pt x="1884" y="5798"/>
                    <a:pt x="1806" y="5798"/>
                  </a:cubicBezTo>
                  <a:cubicBezTo>
                    <a:pt x="1760" y="5798"/>
                    <a:pt x="1712" y="5811"/>
                    <a:pt x="1667" y="5838"/>
                  </a:cubicBezTo>
                  <a:cubicBezTo>
                    <a:pt x="1596" y="5909"/>
                    <a:pt x="1477" y="5933"/>
                    <a:pt x="1358" y="5933"/>
                  </a:cubicBezTo>
                  <a:cubicBezTo>
                    <a:pt x="929" y="5933"/>
                    <a:pt x="620" y="5481"/>
                    <a:pt x="929" y="5028"/>
                  </a:cubicBezTo>
                  <a:cubicBezTo>
                    <a:pt x="929" y="5004"/>
                    <a:pt x="953" y="5004"/>
                    <a:pt x="953" y="4980"/>
                  </a:cubicBezTo>
                  <a:cubicBezTo>
                    <a:pt x="1087" y="4880"/>
                    <a:pt x="1227" y="4835"/>
                    <a:pt x="1357" y="4835"/>
                  </a:cubicBezTo>
                  <a:cubicBezTo>
                    <a:pt x="1597" y="4835"/>
                    <a:pt x="1804" y="4987"/>
                    <a:pt x="1882" y="5219"/>
                  </a:cubicBezTo>
                  <a:cubicBezTo>
                    <a:pt x="1921" y="5318"/>
                    <a:pt x="2011" y="5367"/>
                    <a:pt x="2108" y="5367"/>
                  </a:cubicBezTo>
                  <a:cubicBezTo>
                    <a:pt x="2128" y="5367"/>
                    <a:pt x="2148" y="5365"/>
                    <a:pt x="2167" y="5362"/>
                  </a:cubicBezTo>
                  <a:cubicBezTo>
                    <a:pt x="2953" y="5123"/>
                    <a:pt x="4001" y="4885"/>
                    <a:pt x="5240" y="4671"/>
                  </a:cubicBezTo>
                  <a:cubicBezTo>
                    <a:pt x="5311" y="4647"/>
                    <a:pt x="5382" y="4623"/>
                    <a:pt x="5406" y="4552"/>
                  </a:cubicBezTo>
                  <a:cubicBezTo>
                    <a:pt x="5978" y="3456"/>
                    <a:pt x="6573" y="2480"/>
                    <a:pt x="7073" y="1766"/>
                  </a:cubicBezTo>
                  <a:cubicBezTo>
                    <a:pt x="7168" y="1670"/>
                    <a:pt x="7145" y="1527"/>
                    <a:pt x="7049" y="1456"/>
                  </a:cubicBezTo>
                  <a:cubicBezTo>
                    <a:pt x="6907" y="1337"/>
                    <a:pt x="6835" y="1194"/>
                    <a:pt x="6835" y="1003"/>
                  </a:cubicBezTo>
                  <a:cubicBezTo>
                    <a:pt x="6835" y="710"/>
                    <a:pt x="7086" y="453"/>
                    <a:pt x="7397" y="453"/>
                  </a:cubicBezTo>
                  <a:cubicBezTo>
                    <a:pt x="7514" y="453"/>
                    <a:pt x="7640" y="490"/>
                    <a:pt x="7764" y="575"/>
                  </a:cubicBezTo>
                  <a:cubicBezTo>
                    <a:pt x="7764" y="599"/>
                    <a:pt x="7788" y="599"/>
                    <a:pt x="7811" y="622"/>
                  </a:cubicBezTo>
                  <a:cubicBezTo>
                    <a:pt x="8026" y="908"/>
                    <a:pt x="7954" y="1265"/>
                    <a:pt x="7716" y="1456"/>
                  </a:cubicBezTo>
                  <a:cubicBezTo>
                    <a:pt x="7621" y="1527"/>
                    <a:pt x="7597" y="1670"/>
                    <a:pt x="7692" y="1766"/>
                  </a:cubicBezTo>
                  <a:cubicBezTo>
                    <a:pt x="8193" y="2480"/>
                    <a:pt x="8788" y="3456"/>
                    <a:pt x="9359" y="4552"/>
                  </a:cubicBezTo>
                  <a:cubicBezTo>
                    <a:pt x="9383" y="4623"/>
                    <a:pt x="9455" y="4671"/>
                    <a:pt x="9526" y="4671"/>
                  </a:cubicBezTo>
                  <a:cubicBezTo>
                    <a:pt x="10836" y="4909"/>
                    <a:pt x="11931" y="5147"/>
                    <a:pt x="12717" y="5385"/>
                  </a:cubicBezTo>
                  <a:cubicBezTo>
                    <a:pt x="12735" y="5391"/>
                    <a:pt x="12752" y="5394"/>
                    <a:pt x="12766" y="5394"/>
                  </a:cubicBezTo>
                  <a:cubicBezTo>
                    <a:pt x="12811" y="5394"/>
                    <a:pt x="12842" y="5367"/>
                    <a:pt x="12860" y="5314"/>
                  </a:cubicBezTo>
                  <a:cubicBezTo>
                    <a:pt x="12884" y="5028"/>
                    <a:pt x="13122" y="4838"/>
                    <a:pt x="13408" y="4838"/>
                  </a:cubicBezTo>
                  <a:cubicBezTo>
                    <a:pt x="13837" y="4838"/>
                    <a:pt x="14146" y="5314"/>
                    <a:pt x="13837" y="5766"/>
                  </a:cubicBezTo>
                  <a:cubicBezTo>
                    <a:pt x="13813" y="5766"/>
                    <a:pt x="13813" y="5790"/>
                    <a:pt x="13789" y="5814"/>
                  </a:cubicBezTo>
                  <a:cubicBezTo>
                    <a:pt x="13665" y="5901"/>
                    <a:pt x="13535" y="5942"/>
                    <a:pt x="13409" y="5942"/>
                  </a:cubicBezTo>
                  <a:cubicBezTo>
                    <a:pt x="13292" y="5942"/>
                    <a:pt x="13178" y="5906"/>
                    <a:pt x="13074" y="5838"/>
                  </a:cubicBezTo>
                  <a:cubicBezTo>
                    <a:pt x="13039" y="5811"/>
                    <a:pt x="12996" y="5798"/>
                    <a:pt x="12954" y="5798"/>
                  </a:cubicBezTo>
                  <a:cubicBezTo>
                    <a:pt x="12882" y="5798"/>
                    <a:pt x="12810" y="5835"/>
                    <a:pt x="12765" y="5909"/>
                  </a:cubicBezTo>
                  <a:cubicBezTo>
                    <a:pt x="12146" y="6743"/>
                    <a:pt x="11431" y="7600"/>
                    <a:pt x="10669" y="8410"/>
                  </a:cubicBezTo>
                  <a:cubicBezTo>
                    <a:pt x="10622" y="8457"/>
                    <a:pt x="10598" y="8529"/>
                    <a:pt x="10622" y="8600"/>
                  </a:cubicBezTo>
                  <a:cubicBezTo>
                    <a:pt x="10741" y="9696"/>
                    <a:pt x="10836" y="10767"/>
                    <a:pt x="10860" y="11672"/>
                  </a:cubicBezTo>
                  <a:cubicBezTo>
                    <a:pt x="10860" y="11815"/>
                    <a:pt x="10955" y="11910"/>
                    <a:pt x="11098" y="11910"/>
                  </a:cubicBezTo>
                  <a:cubicBezTo>
                    <a:pt x="11407" y="11910"/>
                    <a:pt x="11646" y="12149"/>
                    <a:pt x="11646" y="12458"/>
                  </a:cubicBezTo>
                  <a:cubicBezTo>
                    <a:pt x="11646" y="12765"/>
                    <a:pt x="11402" y="13023"/>
                    <a:pt x="11098" y="13023"/>
                  </a:cubicBezTo>
                  <a:cubicBezTo>
                    <a:pt x="10976" y="13023"/>
                    <a:pt x="10846" y="12982"/>
                    <a:pt x="10717" y="12887"/>
                  </a:cubicBezTo>
                  <a:cubicBezTo>
                    <a:pt x="10693" y="12863"/>
                    <a:pt x="10669" y="12839"/>
                    <a:pt x="10645" y="12815"/>
                  </a:cubicBezTo>
                  <a:cubicBezTo>
                    <a:pt x="10526" y="12625"/>
                    <a:pt x="10503" y="12434"/>
                    <a:pt x="10574" y="12268"/>
                  </a:cubicBezTo>
                  <a:cubicBezTo>
                    <a:pt x="10622" y="12149"/>
                    <a:pt x="10598" y="12030"/>
                    <a:pt x="10479" y="11958"/>
                  </a:cubicBezTo>
                  <a:lnTo>
                    <a:pt x="10455" y="11958"/>
                  </a:lnTo>
                  <a:cubicBezTo>
                    <a:pt x="10241" y="11863"/>
                    <a:pt x="10002" y="11791"/>
                    <a:pt x="9764" y="11696"/>
                  </a:cubicBezTo>
                  <a:cubicBezTo>
                    <a:pt x="9050" y="11410"/>
                    <a:pt x="8288" y="11125"/>
                    <a:pt x="7478" y="10767"/>
                  </a:cubicBezTo>
                  <a:cubicBezTo>
                    <a:pt x="7442" y="10755"/>
                    <a:pt x="7407" y="10750"/>
                    <a:pt x="7374" y="10750"/>
                  </a:cubicBezTo>
                  <a:cubicBezTo>
                    <a:pt x="7341" y="10750"/>
                    <a:pt x="7311" y="10755"/>
                    <a:pt x="7288" y="10767"/>
                  </a:cubicBezTo>
                  <a:cubicBezTo>
                    <a:pt x="6454" y="11125"/>
                    <a:pt x="5716" y="11410"/>
                    <a:pt x="5001" y="11696"/>
                  </a:cubicBezTo>
                  <a:cubicBezTo>
                    <a:pt x="4763" y="11768"/>
                    <a:pt x="4525" y="11863"/>
                    <a:pt x="4311" y="11958"/>
                  </a:cubicBezTo>
                  <a:cubicBezTo>
                    <a:pt x="4215" y="11982"/>
                    <a:pt x="4144" y="12101"/>
                    <a:pt x="4168" y="12220"/>
                  </a:cubicBezTo>
                  <a:cubicBezTo>
                    <a:pt x="4168" y="12244"/>
                    <a:pt x="4168" y="12244"/>
                    <a:pt x="4168" y="12244"/>
                  </a:cubicBezTo>
                  <a:cubicBezTo>
                    <a:pt x="4192" y="12315"/>
                    <a:pt x="4215" y="12387"/>
                    <a:pt x="4215" y="12458"/>
                  </a:cubicBezTo>
                  <a:cubicBezTo>
                    <a:pt x="4215" y="12772"/>
                    <a:pt x="3961" y="13021"/>
                    <a:pt x="3647" y="13021"/>
                  </a:cubicBezTo>
                  <a:cubicBezTo>
                    <a:pt x="3532" y="13021"/>
                    <a:pt x="3408" y="12988"/>
                    <a:pt x="3287" y="12911"/>
                  </a:cubicBezTo>
                  <a:cubicBezTo>
                    <a:pt x="3263" y="12887"/>
                    <a:pt x="3239" y="12863"/>
                    <a:pt x="3215" y="12839"/>
                  </a:cubicBezTo>
                  <a:cubicBezTo>
                    <a:pt x="2906" y="12387"/>
                    <a:pt x="3239" y="11910"/>
                    <a:pt x="3668" y="11910"/>
                  </a:cubicBezTo>
                  <a:cubicBezTo>
                    <a:pt x="3787" y="11910"/>
                    <a:pt x="3906" y="11815"/>
                    <a:pt x="3906" y="11672"/>
                  </a:cubicBezTo>
                  <a:cubicBezTo>
                    <a:pt x="3930" y="10767"/>
                    <a:pt x="4001" y="9696"/>
                    <a:pt x="4144" y="8600"/>
                  </a:cubicBezTo>
                  <a:cubicBezTo>
                    <a:pt x="4144" y="8529"/>
                    <a:pt x="4120" y="8457"/>
                    <a:pt x="4073" y="8410"/>
                  </a:cubicBezTo>
                  <a:cubicBezTo>
                    <a:pt x="3787" y="8100"/>
                    <a:pt x="3525" y="7791"/>
                    <a:pt x="3239" y="7481"/>
                  </a:cubicBezTo>
                  <a:cubicBezTo>
                    <a:pt x="3196" y="7430"/>
                    <a:pt x="3135" y="7403"/>
                    <a:pt x="3073" y="7403"/>
                  </a:cubicBezTo>
                  <a:cubicBezTo>
                    <a:pt x="2963" y="7403"/>
                    <a:pt x="2850" y="7488"/>
                    <a:pt x="2834" y="7671"/>
                  </a:cubicBezTo>
                  <a:cubicBezTo>
                    <a:pt x="2834" y="7695"/>
                    <a:pt x="2834" y="7719"/>
                    <a:pt x="2858" y="7743"/>
                  </a:cubicBezTo>
                  <a:cubicBezTo>
                    <a:pt x="3120" y="8053"/>
                    <a:pt x="3382" y="8362"/>
                    <a:pt x="3668" y="8648"/>
                  </a:cubicBezTo>
                  <a:cubicBezTo>
                    <a:pt x="3549" y="9648"/>
                    <a:pt x="3477" y="10601"/>
                    <a:pt x="3430" y="11458"/>
                  </a:cubicBezTo>
                  <a:cubicBezTo>
                    <a:pt x="2977" y="11577"/>
                    <a:pt x="2644" y="11982"/>
                    <a:pt x="2644" y="12458"/>
                  </a:cubicBezTo>
                  <a:cubicBezTo>
                    <a:pt x="2644" y="13035"/>
                    <a:pt x="3102" y="13490"/>
                    <a:pt x="3667" y="13490"/>
                  </a:cubicBezTo>
                  <a:cubicBezTo>
                    <a:pt x="3896" y="13490"/>
                    <a:pt x="4142" y="13416"/>
                    <a:pt x="4382" y="13244"/>
                  </a:cubicBezTo>
                  <a:cubicBezTo>
                    <a:pt x="4430" y="13196"/>
                    <a:pt x="4454" y="13173"/>
                    <a:pt x="4477" y="13125"/>
                  </a:cubicBezTo>
                  <a:cubicBezTo>
                    <a:pt x="4644" y="12839"/>
                    <a:pt x="4716" y="12577"/>
                    <a:pt x="4668" y="12315"/>
                  </a:cubicBezTo>
                  <a:cubicBezTo>
                    <a:pt x="4835" y="12244"/>
                    <a:pt x="5001" y="12196"/>
                    <a:pt x="5168" y="12125"/>
                  </a:cubicBezTo>
                  <a:cubicBezTo>
                    <a:pt x="5859" y="11863"/>
                    <a:pt x="6573" y="11577"/>
                    <a:pt x="7383" y="11220"/>
                  </a:cubicBezTo>
                  <a:cubicBezTo>
                    <a:pt x="8169" y="11577"/>
                    <a:pt x="8907" y="11863"/>
                    <a:pt x="9598" y="12125"/>
                  </a:cubicBezTo>
                  <a:cubicBezTo>
                    <a:pt x="9764" y="12196"/>
                    <a:pt x="9931" y="12244"/>
                    <a:pt x="10098" y="12315"/>
                  </a:cubicBezTo>
                  <a:cubicBezTo>
                    <a:pt x="10074" y="12363"/>
                    <a:pt x="10074" y="12411"/>
                    <a:pt x="10074" y="12458"/>
                  </a:cubicBezTo>
                  <a:cubicBezTo>
                    <a:pt x="10074" y="13030"/>
                    <a:pt x="10550" y="13482"/>
                    <a:pt x="11098" y="13482"/>
                  </a:cubicBezTo>
                  <a:cubicBezTo>
                    <a:pt x="11669" y="13482"/>
                    <a:pt x="12122" y="13030"/>
                    <a:pt x="12122" y="12458"/>
                  </a:cubicBezTo>
                  <a:cubicBezTo>
                    <a:pt x="12122" y="11982"/>
                    <a:pt x="11789" y="11553"/>
                    <a:pt x="11312" y="11458"/>
                  </a:cubicBezTo>
                  <a:cubicBezTo>
                    <a:pt x="11288" y="10601"/>
                    <a:pt x="11217" y="9648"/>
                    <a:pt x="11098" y="8648"/>
                  </a:cubicBezTo>
                  <a:cubicBezTo>
                    <a:pt x="11789" y="7910"/>
                    <a:pt x="12455" y="7124"/>
                    <a:pt x="13027" y="6338"/>
                  </a:cubicBezTo>
                  <a:cubicBezTo>
                    <a:pt x="13146" y="6386"/>
                    <a:pt x="13265" y="6409"/>
                    <a:pt x="13408" y="6409"/>
                  </a:cubicBezTo>
                  <a:cubicBezTo>
                    <a:pt x="14170" y="6409"/>
                    <a:pt x="14741" y="5552"/>
                    <a:pt x="14218" y="4742"/>
                  </a:cubicBezTo>
                  <a:cubicBezTo>
                    <a:pt x="14194" y="4695"/>
                    <a:pt x="14146" y="4647"/>
                    <a:pt x="14122" y="4623"/>
                  </a:cubicBezTo>
                  <a:cubicBezTo>
                    <a:pt x="13889" y="4446"/>
                    <a:pt x="13641" y="4367"/>
                    <a:pt x="13408" y="4367"/>
                  </a:cubicBezTo>
                  <a:cubicBezTo>
                    <a:pt x="13044" y="4367"/>
                    <a:pt x="12715" y="4557"/>
                    <a:pt x="12527" y="4861"/>
                  </a:cubicBezTo>
                  <a:cubicBezTo>
                    <a:pt x="11789" y="4647"/>
                    <a:pt x="10812" y="4433"/>
                    <a:pt x="9717" y="4242"/>
                  </a:cubicBezTo>
                  <a:cubicBezTo>
                    <a:pt x="9193" y="3242"/>
                    <a:pt x="8645" y="2337"/>
                    <a:pt x="8169" y="1670"/>
                  </a:cubicBezTo>
                  <a:cubicBezTo>
                    <a:pt x="8312" y="1480"/>
                    <a:pt x="8407" y="1265"/>
                    <a:pt x="8407" y="1027"/>
                  </a:cubicBezTo>
                  <a:cubicBezTo>
                    <a:pt x="8407" y="458"/>
                    <a:pt x="7944" y="1"/>
                    <a:pt x="7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2" name="Google Shape;482;p34"/>
            <p:cNvSpPr/>
            <p:nvPr/>
          </p:nvSpPr>
          <p:spPr>
            <a:xfrm>
              <a:off x="4411297" y="1385394"/>
              <a:ext cx="321375" cy="302370"/>
            </a:xfrm>
            <a:custGeom>
              <a:avLst/>
              <a:gdLst/>
              <a:ahLst/>
              <a:cxnLst/>
              <a:rect l="l" t="t" r="r" b="b"/>
              <a:pathLst>
                <a:path w="8455" h="7955" extrusionOk="0">
                  <a:moveTo>
                    <a:pt x="4240" y="1"/>
                  </a:moveTo>
                  <a:cubicBezTo>
                    <a:pt x="4145" y="1"/>
                    <a:pt x="4073" y="48"/>
                    <a:pt x="4025" y="120"/>
                  </a:cubicBezTo>
                  <a:cubicBezTo>
                    <a:pt x="3692" y="667"/>
                    <a:pt x="3311" y="1334"/>
                    <a:pt x="2954" y="2025"/>
                  </a:cubicBezTo>
                  <a:lnTo>
                    <a:pt x="2716" y="2454"/>
                  </a:lnTo>
                  <a:lnTo>
                    <a:pt x="2216" y="2549"/>
                  </a:lnTo>
                  <a:cubicBezTo>
                    <a:pt x="1477" y="2668"/>
                    <a:pt x="787" y="2811"/>
                    <a:pt x="191" y="2954"/>
                  </a:cubicBezTo>
                  <a:cubicBezTo>
                    <a:pt x="120" y="2977"/>
                    <a:pt x="72" y="3025"/>
                    <a:pt x="25" y="3096"/>
                  </a:cubicBezTo>
                  <a:cubicBezTo>
                    <a:pt x="1" y="3192"/>
                    <a:pt x="25" y="3263"/>
                    <a:pt x="72" y="3335"/>
                  </a:cubicBezTo>
                  <a:cubicBezTo>
                    <a:pt x="525" y="3882"/>
                    <a:pt x="1001" y="4430"/>
                    <a:pt x="1501" y="4954"/>
                  </a:cubicBezTo>
                  <a:lnTo>
                    <a:pt x="1835" y="5311"/>
                  </a:lnTo>
                  <a:lnTo>
                    <a:pt x="1787" y="5788"/>
                  </a:lnTo>
                  <a:cubicBezTo>
                    <a:pt x="1692" y="6431"/>
                    <a:pt x="1644" y="7073"/>
                    <a:pt x="1596" y="7693"/>
                  </a:cubicBezTo>
                  <a:cubicBezTo>
                    <a:pt x="1596" y="7764"/>
                    <a:pt x="1620" y="7859"/>
                    <a:pt x="1692" y="7907"/>
                  </a:cubicBezTo>
                  <a:cubicBezTo>
                    <a:pt x="1734" y="7935"/>
                    <a:pt x="1775" y="7946"/>
                    <a:pt x="1817" y="7946"/>
                  </a:cubicBezTo>
                  <a:cubicBezTo>
                    <a:pt x="1847" y="7946"/>
                    <a:pt x="1876" y="7941"/>
                    <a:pt x="1906" y="7931"/>
                  </a:cubicBezTo>
                  <a:cubicBezTo>
                    <a:pt x="2597" y="7669"/>
                    <a:pt x="3192" y="7431"/>
                    <a:pt x="3835" y="7145"/>
                  </a:cubicBezTo>
                  <a:lnTo>
                    <a:pt x="4240" y="6978"/>
                  </a:lnTo>
                  <a:lnTo>
                    <a:pt x="4645" y="7145"/>
                  </a:lnTo>
                  <a:cubicBezTo>
                    <a:pt x="5288" y="7431"/>
                    <a:pt x="5883" y="7669"/>
                    <a:pt x="6574" y="7931"/>
                  </a:cubicBezTo>
                  <a:cubicBezTo>
                    <a:pt x="6597" y="7931"/>
                    <a:pt x="6621" y="7955"/>
                    <a:pt x="6645" y="7955"/>
                  </a:cubicBezTo>
                  <a:cubicBezTo>
                    <a:pt x="6693" y="7955"/>
                    <a:pt x="6740" y="7931"/>
                    <a:pt x="6788" y="7907"/>
                  </a:cubicBezTo>
                  <a:cubicBezTo>
                    <a:pt x="6836" y="7859"/>
                    <a:pt x="6883" y="7788"/>
                    <a:pt x="6883" y="7693"/>
                  </a:cubicBezTo>
                  <a:cubicBezTo>
                    <a:pt x="6836" y="7097"/>
                    <a:pt x="6764" y="6454"/>
                    <a:pt x="6693" y="5788"/>
                  </a:cubicBezTo>
                  <a:lnTo>
                    <a:pt x="6645" y="5311"/>
                  </a:lnTo>
                  <a:lnTo>
                    <a:pt x="6955" y="4978"/>
                  </a:lnTo>
                  <a:cubicBezTo>
                    <a:pt x="7455" y="4454"/>
                    <a:pt x="7955" y="3906"/>
                    <a:pt x="8384" y="3335"/>
                  </a:cubicBezTo>
                  <a:cubicBezTo>
                    <a:pt x="8455" y="3263"/>
                    <a:pt x="8455" y="3192"/>
                    <a:pt x="8431" y="3120"/>
                  </a:cubicBezTo>
                  <a:cubicBezTo>
                    <a:pt x="8407" y="3025"/>
                    <a:pt x="8336" y="2977"/>
                    <a:pt x="8264" y="2954"/>
                  </a:cubicBezTo>
                  <a:cubicBezTo>
                    <a:pt x="7955" y="2882"/>
                    <a:pt x="7598" y="2811"/>
                    <a:pt x="7217" y="2739"/>
                  </a:cubicBezTo>
                  <a:cubicBezTo>
                    <a:pt x="7201" y="2736"/>
                    <a:pt x="7186" y="2735"/>
                    <a:pt x="7171" y="2735"/>
                  </a:cubicBezTo>
                  <a:cubicBezTo>
                    <a:pt x="7068" y="2735"/>
                    <a:pt x="6975" y="2802"/>
                    <a:pt x="6955" y="2906"/>
                  </a:cubicBezTo>
                  <a:cubicBezTo>
                    <a:pt x="6931" y="3049"/>
                    <a:pt x="7002" y="3168"/>
                    <a:pt x="7145" y="3192"/>
                  </a:cubicBezTo>
                  <a:cubicBezTo>
                    <a:pt x="7360" y="3239"/>
                    <a:pt x="7574" y="3287"/>
                    <a:pt x="7788" y="3335"/>
                  </a:cubicBezTo>
                  <a:cubicBezTo>
                    <a:pt x="7431" y="3787"/>
                    <a:pt x="7026" y="4216"/>
                    <a:pt x="6621" y="4644"/>
                  </a:cubicBezTo>
                  <a:lnTo>
                    <a:pt x="6216" y="5073"/>
                  </a:lnTo>
                  <a:cubicBezTo>
                    <a:pt x="6169" y="5121"/>
                    <a:pt x="6145" y="5192"/>
                    <a:pt x="6169" y="5264"/>
                  </a:cubicBezTo>
                  <a:lnTo>
                    <a:pt x="6216" y="5835"/>
                  </a:lnTo>
                  <a:cubicBezTo>
                    <a:pt x="6288" y="6359"/>
                    <a:pt x="6335" y="6883"/>
                    <a:pt x="6383" y="7359"/>
                  </a:cubicBezTo>
                  <a:cubicBezTo>
                    <a:pt x="5835" y="7169"/>
                    <a:pt x="5359" y="6954"/>
                    <a:pt x="4835" y="6740"/>
                  </a:cubicBezTo>
                  <a:lnTo>
                    <a:pt x="4335" y="6502"/>
                  </a:lnTo>
                  <a:cubicBezTo>
                    <a:pt x="4299" y="6490"/>
                    <a:pt x="4264" y="6484"/>
                    <a:pt x="4231" y="6484"/>
                  </a:cubicBezTo>
                  <a:cubicBezTo>
                    <a:pt x="4198" y="6484"/>
                    <a:pt x="4168" y="6490"/>
                    <a:pt x="4145" y="6502"/>
                  </a:cubicBezTo>
                  <a:lnTo>
                    <a:pt x="3644" y="6740"/>
                  </a:lnTo>
                  <a:cubicBezTo>
                    <a:pt x="3121" y="6954"/>
                    <a:pt x="2620" y="7169"/>
                    <a:pt x="2073" y="7359"/>
                  </a:cubicBezTo>
                  <a:cubicBezTo>
                    <a:pt x="2120" y="6883"/>
                    <a:pt x="2168" y="6359"/>
                    <a:pt x="2239" y="5835"/>
                  </a:cubicBezTo>
                  <a:lnTo>
                    <a:pt x="2311" y="5264"/>
                  </a:lnTo>
                  <a:cubicBezTo>
                    <a:pt x="2311" y="5192"/>
                    <a:pt x="2287" y="5121"/>
                    <a:pt x="2239" y="5073"/>
                  </a:cubicBezTo>
                  <a:lnTo>
                    <a:pt x="1835" y="4644"/>
                  </a:lnTo>
                  <a:cubicBezTo>
                    <a:pt x="1430" y="4216"/>
                    <a:pt x="1025" y="3787"/>
                    <a:pt x="668" y="3335"/>
                  </a:cubicBezTo>
                  <a:cubicBezTo>
                    <a:pt x="1168" y="3216"/>
                    <a:pt x="1715" y="3120"/>
                    <a:pt x="2311" y="3001"/>
                  </a:cubicBezTo>
                  <a:lnTo>
                    <a:pt x="2906" y="2906"/>
                  </a:lnTo>
                  <a:cubicBezTo>
                    <a:pt x="2978" y="2882"/>
                    <a:pt x="3049" y="2835"/>
                    <a:pt x="3073" y="2763"/>
                  </a:cubicBezTo>
                  <a:lnTo>
                    <a:pt x="3359" y="2239"/>
                  </a:lnTo>
                  <a:cubicBezTo>
                    <a:pt x="3644" y="1691"/>
                    <a:pt x="3954" y="1168"/>
                    <a:pt x="4240" y="691"/>
                  </a:cubicBezTo>
                  <a:cubicBezTo>
                    <a:pt x="4526" y="1144"/>
                    <a:pt x="4811" y="1691"/>
                    <a:pt x="5097" y="2239"/>
                  </a:cubicBezTo>
                  <a:lnTo>
                    <a:pt x="5383" y="2763"/>
                  </a:lnTo>
                  <a:cubicBezTo>
                    <a:pt x="5431" y="2835"/>
                    <a:pt x="5478" y="2882"/>
                    <a:pt x="5550" y="2906"/>
                  </a:cubicBezTo>
                  <a:lnTo>
                    <a:pt x="6145" y="3001"/>
                  </a:lnTo>
                  <a:cubicBezTo>
                    <a:pt x="6240" y="3025"/>
                    <a:pt x="6335" y="3049"/>
                    <a:pt x="6431" y="3049"/>
                  </a:cubicBezTo>
                  <a:cubicBezTo>
                    <a:pt x="6446" y="3052"/>
                    <a:pt x="6461" y="3053"/>
                    <a:pt x="6476" y="3053"/>
                  </a:cubicBezTo>
                  <a:cubicBezTo>
                    <a:pt x="6579" y="3053"/>
                    <a:pt x="6672" y="2983"/>
                    <a:pt x="6693" y="2858"/>
                  </a:cubicBezTo>
                  <a:cubicBezTo>
                    <a:pt x="6717" y="2739"/>
                    <a:pt x="6621" y="2620"/>
                    <a:pt x="6502" y="2596"/>
                  </a:cubicBezTo>
                  <a:cubicBezTo>
                    <a:pt x="6407" y="2573"/>
                    <a:pt x="6335" y="2573"/>
                    <a:pt x="6240" y="2549"/>
                  </a:cubicBezTo>
                  <a:lnTo>
                    <a:pt x="5740" y="2454"/>
                  </a:lnTo>
                  <a:lnTo>
                    <a:pt x="5526" y="2025"/>
                  </a:lnTo>
                  <a:cubicBezTo>
                    <a:pt x="5169" y="1334"/>
                    <a:pt x="4788" y="667"/>
                    <a:pt x="4430" y="120"/>
                  </a:cubicBezTo>
                  <a:cubicBezTo>
                    <a:pt x="4383" y="48"/>
                    <a:pt x="4311" y="1"/>
                    <a:pt x="4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3" name="Google Shape;483;p34"/>
            <p:cNvSpPr/>
            <p:nvPr/>
          </p:nvSpPr>
          <p:spPr>
            <a:xfrm>
              <a:off x="4508150" y="1489507"/>
              <a:ext cx="128588" cy="129462"/>
            </a:xfrm>
            <a:custGeom>
              <a:avLst/>
              <a:gdLst/>
              <a:ahLst/>
              <a:cxnLst/>
              <a:rect l="l" t="t" r="r" b="b"/>
              <a:pathLst>
                <a:path w="3383" h="3406" extrusionOk="0">
                  <a:moveTo>
                    <a:pt x="1692" y="477"/>
                  </a:moveTo>
                  <a:cubicBezTo>
                    <a:pt x="2382" y="477"/>
                    <a:pt x="2930" y="1024"/>
                    <a:pt x="2930" y="1715"/>
                  </a:cubicBezTo>
                  <a:cubicBezTo>
                    <a:pt x="2930" y="2382"/>
                    <a:pt x="2359" y="2953"/>
                    <a:pt x="1692" y="2953"/>
                  </a:cubicBezTo>
                  <a:cubicBezTo>
                    <a:pt x="1001" y="2953"/>
                    <a:pt x="453" y="2382"/>
                    <a:pt x="453" y="1715"/>
                  </a:cubicBezTo>
                  <a:cubicBezTo>
                    <a:pt x="453" y="1024"/>
                    <a:pt x="1001" y="477"/>
                    <a:pt x="1692" y="477"/>
                  </a:cubicBezTo>
                  <a:close/>
                  <a:moveTo>
                    <a:pt x="1692" y="0"/>
                  </a:moveTo>
                  <a:cubicBezTo>
                    <a:pt x="763" y="0"/>
                    <a:pt x="1" y="762"/>
                    <a:pt x="1" y="1715"/>
                  </a:cubicBezTo>
                  <a:cubicBezTo>
                    <a:pt x="1" y="2644"/>
                    <a:pt x="763" y="3406"/>
                    <a:pt x="1692" y="3406"/>
                  </a:cubicBezTo>
                  <a:cubicBezTo>
                    <a:pt x="2621" y="3406"/>
                    <a:pt x="3383" y="2644"/>
                    <a:pt x="3383" y="1715"/>
                  </a:cubicBezTo>
                  <a:cubicBezTo>
                    <a:pt x="3383" y="762"/>
                    <a:pt x="2621" y="0"/>
                    <a:pt x="1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7" name="Google Shape;366;p29"/>
          <p:cNvSpPr txBox="1">
            <a:spLocks/>
          </p:cNvSpPr>
          <p:nvPr/>
        </p:nvSpPr>
        <p:spPr>
          <a:xfrm>
            <a:off x="227215" y="1609700"/>
            <a:ext cx="8535785" cy="34766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2"/>
              </a:buClr>
              <a:buSzPts val="1400"/>
              <a:buFont typeface="Open Sans"/>
              <a:buNone/>
              <a:defRPr sz="20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0" indent="0" algn="ctr">
              <a:buClr>
                <a:schemeClr val="dk1"/>
              </a:buClr>
              <a:buSzPts val="1100"/>
            </a:pPr>
            <a:r>
              <a:rPr lang="ru-RU" sz="1400" dirty="0">
                <a:solidFill>
                  <a:schemeClr val="lt1"/>
                </a:solidFill>
              </a:rPr>
              <a:t>1. </a:t>
            </a:r>
            <a:r>
              <a:rPr lang="uk-UA" sz="1400" dirty="0">
                <a:solidFill>
                  <a:schemeClr val="lt1"/>
                </a:solidFill>
              </a:rPr>
              <a:t>Організація та контроль за роботою ДОП покладаються на заступника начальника територіального (відокремленого) органу (підрозділу) поліції, який відповідно до розподілу функціональних обов’язків координує діяльність ДОП та начальника відділу (сектору) превенції територіального (відокремленого) органу (підрозділу) поліції.</a:t>
            </a:r>
          </a:p>
          <a:p>
            <a:pPr marL="0" indent="0" algn="ctr">
              <a:buClr>
                <a:schemeClr val="dk1"/>
              </a:buClr>
              <a:buSzPts val="1100"/>
            </a:pPr>
            <a:endParaRPr lang="uk-UA" sz="1400" dirty="0">
              <a:solidFill>
                <a:schemeClr val="lt1"/>
              </a:solidFill>
            </a:endParaRPr>
          </a:p>
          <a:p>
            <a:pPr marL="0" indent="0" algn="ctr">
              <a:buClr>
                <a:schemeClr val="dk1"/>
              </a:buClr>
              <a:buSzPts val="1100"/>
            </a:pPr>
            <a:r>
              <a:rPr lang="uk-UA" sz="1400" dirty="0">
                <a:solidFill>
                  <a:schemeClr val="lt1"/>
                </a:solidFill>
              </a:rPr>
              <a:t>2. Організаційно-розпорядчим актом керівника територіального (відокремленого) органу (підрозділу) поліції за ДОП закріплюється поліцейська дільниця, якій присвоюється відповідний порядковий номер. Територія поліцейської дільниці (її розміри та межі) визначається, а за необхідності - змінюється керівником відділу (відділення) поліції за поданням заступника керівника, який відповідно до розподілу функціональних обов’язків координує діяльність ДОП</a:t>
            </a:r>
            <a:r>
              <a:rPr lang="ru-RU" sz="1400" dirty="0">
                <a:solidFill>
                  <a:schemeClr val="lt1"/>
                </a:solidFill>
              </a:rPr>
              <a:t>.</a:t>
            </a:r>
            <a:endParaRPr lang="en-GB" sz="1400" dirty="0">
              <a:solidFill>
                <a:schemeClr val="lt1"/>
              </a:solidFill>
            </a:endParaRPr>
          </a:p>
          <a:p>
            <a:pPr marL="0" indent="0" algn="ctr">
              <a:buClr>
                <a:schemeClr val="dk1"/>
              </a:buClr>
              <a:buSzPts val="1100"/>
            </a:pPr>
            <a:endParaRPr lang="ru-RU" sz="1400" dirty="0">
              <a:solidFill>
                <a:schemeClr val="lt1"/>
              </a:solidFill>
            </a:endParaRPr>
          </a:p>
          <a:p>
            <a:pPr marL="0" indent="0" algn="ctr">
              <a:buClr>
                <a:schemeClr val="dk1"/>
              </a:buClr>
              <a:buSzPts val="1100"/>
            </a:pPr>
            <a:r>
              <a:rPr lang="ru-RU" sz="1400" dirty="0">
                <a:solidFill>
                  <a:schemeClr val="lt1"/>
                </a:solidFill>
              </a:rPr>
              <a:t>3. </a:t>
            </a:r>
            <a:r>
              <a:rPr lang="uk-UA" sz="1400" dirty="0">
                <a:solidFill>
                  <a:schemeClr val="lt1"/>
                </a:solidFill>
              </a:rPr>
              <a:t>Надання інформації керівникам виконавчих органів місцевого самоврядування щодо призначення ДОП та закріплення за ним відповідної поліцейської дільниці</a:t>
            </a:r>
            <a:r>
              <a:rPr lang="ru-RU" sz="1400" dirty="0">
                <a:solidFill>
                  <a:schemeClr val="lt1"/>
                </a:solidFill>
              </a:rPr>
              <a:t>.</a:t>
            </a:r>
          </a:p>
          <a:p>
            <a:pPr marL="0" indent="0" algn="ctr">
              <a:buClr>
                <a:schemeClr val="dk1"/>
              </a:buClr>
              <a:buSzPts val="1100"/>
            </a:pPr>
            <a:endParaRPr lang="ru-RU" sz="1400" dirty="0">
              <a:solidFill>
                <a:schemeClr val="lt1"/>
              </a:solidFill>
            </a:endParaRPr>
          </a:p>
          <a:p>
            <a:pPr marL="0" indent="0" algn="ctr">
              <a:buClr>
                <a:schemeClr val="dk1"/>
              </a:buClr>
              <a:buSzPts val="1100"/>
            </a:pPr>
            <a:endParaRPr lang="ru-RU" sz="1400" dirty="0">
              <a:solidFill>
                <a:schemeClr val="lt1"/>
              </a:solidFill>
            </a:endParaRPr>
          </a:p>
          <a:p>
            <a:pPr marL="0" indent="0" algn="ctr">
              <a:buClr>
                <a:schemeClr val="dk1"/>
              </a:buClr>
              <a:buSzPts val="1100"/>
            </a:pPr>
            <a:endParaRPr lang="ru-RU" sz="1400" dirty="0">
              <a:solidFill>
                <a:schemeClr val="lt1"/>
              </a:solidFill>
            </a:endParaRPr>
          </a:p>
        </p:txBody>
      </p:sp>
      <p:sp>
        <p:nvSpPr>
          <p:cNvPr id="21" name="Google Shape;529;p37"/>
          <p:cNvSpPr txBox="1">
            <a:spLocks noGrp="1"/>
          </p:cNvSpPr>
          <p:nvPr>
            <p:ph type="title"/>
          </p:nvPr>
        </p:nvSpPr>
        <p:spPr>
          <a:xfrm>
            <a:off x="2180492" y="571761"/>
            <a:ext cx="6934200" cy="724683"/>
          </a:xfrm>
          <a:prstGeom prst="rect">
            <a:avLst/>
          </a:prstGeom>
        </p:spPr>
        <p:txBody>
          <a:bodyPr spcFirstLastPara="1" wrap="square" lIns="91425" tIns="91425" rIns="91425" bIns="91425" anchor="t" anchorCtr="0">
            <a:noAutofit/>
          </a:bodyPr>
          <a:lstStyle/>
          <a:p>
            <a:pPr lvl="0" algn="ctr"/>
            <a:r>
              <a:rPr lang="ru-RU" dirty="0">
                <a:solidFill>
                  <a:schemeClr val="dk2"/>
                </a:solidFill>
                <a:latin typeface="Garamond" panose="02020404030301010803" pitchFamily="18" charset="0"/>
              </a:rPr>
              <a:t>IV. </a:t>
            </a:r>
            <a:r>
              <a:rPr lang="uk-UA" dirty="0">
                <a:solidFill>
                  <a:schemeClr val="dk2"/>
                </a:solidFill>
                <a:latin typeface="Garamond" panose="02020404030301010803" pitchFamily="18" charset="0"/>
              </a:rPr>
              <a:t>Особливості організації роботи ДОП на поліцейській дільниці</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1" name="Google Shape;751;p41"/>
          <p:cNvSpPr txBox="1">
            <a:spLocks noGrp="1"/>
          </p:cNvSpPr>
          <p:nvPr>
            <p:ph type="subTitle" idx="2"/>
          </p:nvPr>
        </p:nvSpPr>
        <p:spPr>
          <a:xfrm flipH="1">
            <a:off x="685800" y="1352550"/>
            <a:ext cx="2734044" cy="2753590"/>
          </a:xfrm>
          <a:prstGeom prst="rect">
            <a:avLst/>
          </a:prstGeom>
        </p:spPr>
        <p:txBody>
          <a:bodyPr spcFirstLastPara="1" wrap="square" lIns="91425" tIns="91425" rIns="91425" bIns="91425" anchor="t" anchorCtr="0">
            <a:noAutofit/>
          </a:bodyPr>
          <a:lstStyle/>
          <a:p>
            <a:pPr marL="0" lvl="0" indent="0" algn="ctr">
              <a:buClr>
                <a:schemeClr val="dk1"/>
              </a:buClr>
              <a:buSzPts val="1100"/>
            </a:pPr>
            <a:r>
              <a:rPr lang="uk-UA" dirty="0"/>
              <a:t>1) особливостей території обслуговування, розташування й режиму роботи підприємств, установ та організацій, об’єктів дозвільної системи, контактів відповідальних осіб органів місцевого самоврядування, інших довідкових та інформаційних матеріалів щодо території обслуговування;</a:t>
            </a:r>
          </a:p>
          <a:p>
            <a:pPr marL="0" lvl="0" indent="0" algn="ctr">
              <a:buClr>
                <a:schemeClr val="dk1"/>
              </a:buClr>
              <a:buSzPts val="1100"/>
            </a:pPr>
            <a:endParaRPr lang="uk-UA" dirty="0"/>
          </a:p>
          <a:p>
            <a:pPr marL="0" lvl="0" indent="0" algn="ctr">
              <a:buClr>
                <a:schemeClr val="dk1"/>
              </a:buClr>
              <a:buSzPts val="1100"/>
            </a:pPr>
            <a:r>
              <a:rPr lang="uk-UA" dirty="0"/>
              <a:t>2) кількості населення на території;</a:t>
            </a:r>
          </a:p>
          <a:p>
            <a:pPr marL="0" lvl="0" indent="0" algn="ctr">
              <a:buClr>
                <a:schemeClr val="dk1"/>
              </a:buClr>
              <a:buSzPts val="1100"/>
            </a:pPr>
            <a:endParaRPr lang="uk-UA" dirty="0"/>
          </a:p>
        </p:txBody>
      </p:sp>
      <p:sp>
        <p:nvSpPr>
          <p:cNvPr id="758" name="Google Shape;758;p41"/>
          <p:cNvSpPr txBox="1">
            <a:spLocks noGrp="1"/>
          </p:cNvSpPr>
          <p:nvPr>
            <p:ph type="title"/>
          </p:nvPr>
        </p:nvSpPr>
        <p:spPr>
          <a:xfrm>
            <a:off x="612650" y="361950"/>
            <a:ext cx="7918500" cy="572700"/>
          </a:xfrm>
          <a:prstGeom prst="rect">
            <a:avLst/>
          </a:prstGeom>
        </p:spPr>
        <p:txBody>
          <a:bodyPr spcFirstLastPara="1" wrap="square" lIns="91425" tIns="91425" rIns="91425" bIns="91425" anchor="t" anchorCtr="0">
            <a:noAutofit/>
          </a:bodyPr>
          <a:lstStyle/>
          <a:p>
            <a:pPr lvl="0"/>
            <a:r>
              <a:rPr lang="uk-UA" sz="2400" dirty="0">
                <a:latin typeface="Garamond" panose="02020404030301010803" pitchFamily="18" charset="0"/>
              </a:rPr>
              <a:t> ДОП веде контрольно-наглядову справу, у якій містяться відомості щодо:</a:t>
            </a:r>
          </a:p>
        </p:txBody>
      </p:sp>
      <p:grpSp>
        <p:nvGrpSpPr>
          <p:cNvPr id="759" name="Google Shape;759;p41"/>
          <p:cNvGrpSpPr/>
          <p:nvPr/>
        </p:nvGrpSpPr>
        <p:grpSpPr>
          <a:xfrm>
            <a:off x="3837367" y="2280073"/>
            <a:ext cx="506031" cy="535346"/>
            <a:chOff x="2453242" y="1746281"/>
            <a:chExt cx="506031" cy="535346"/>
          </a:xfrm>
        </p:grpSpPr>
        <p:sp>
          <p:nvSpPr>
            <p:cNvPr id="760" name="Google Shape;760;p41"/>
            <p:cNvSpPr/>
            <p:nvPr/>
          </p:nvSpPr>
          <p:spPr>
            <a:xfrm>
              <a:off x="2453242" y="1746281"/>
              <a:ext cx="495156" cy="535333"/>
            </a:xfrm>
            <a:custGeom>
              <a:avLst/>
              <a:gdLst/>
              <a:ahLst/>
              <a:cxnLst/>
              <a:rect l="l" t="t" r="r" b="b"/>
              <a:pathLst>
                <a:path w="13027" h="14084" extrusionOk="0">
                  <a:moveTo>
                    <a:pt x="2263" y="11273"/>
                  </a:moveTo>
                  <a:lnTo>
                    <a:pt x="2263" y="12583"/>
                  </a:lnTo>
                  <a:lnTo>
                    <a:pt x="500" y="12583"/>
                  </a:lnTo>
                  <a:lnTo>
                    <a:pt x="500" y="11273"/>
                  </a:lnTo>
                  <a:close/>
                  <a:moveTo>
                    <a:pt x="4394" y="0"/>
                  </a:moveTo>
                  <a:cubicBezTo>
                    <a:pt x="4367" y="0"/>
                    <a:pt x="4339" y="3"/>
                    <a:pt x="4311" y="9"/>
                  </a:cubicBezTo>
                  <a:lnTo>
                    <a:pt x="2167" y="771"/>
                  </a:lnTo>
                  <a:cubicBezTo>
                    <a:pt x="2048" y="819"/>
                    <a:pt x="2001" y="914"/>
                    <a:pt x="2001" y="1009"/>
                  </a:cubicBezTo>
                  <a:lnTo>
                    <a:pt x="2001" y="5081"/>
                  </a:lnTo>
                  <a:cubicBezTo>
                    <a:pt x="2001" y="5891"/>
                    <a:pt x="1334" y="6534"/>
                    <a:pt x="548" y="6534"/>
                  </a:cubicBezTo>
                  <a:cubicBezTo>
                    <a:pt x="405" y="6534"/>
                    <a:pt x="286" y="6653"/>
                    <a:pt x="286" y="6796"/>
                  </a:cubicBezTo>
                  <a:lnTo>
                    <a:pt x="286" y="10749"/>
                  </a:lnTo>
                  <a:lnTo>
                    <a:pt x="262" y="10749"/>
                  </a:lnTo>
                  <a:cubicBezTo>
                    <a:pt x="119" y="10749"/>
                    <a:pt x="0" y="10868"/>
                    <a:pt x="0" y="11011"/>
                  </a:cubicBezTo>
                  <a:lnTo>
                    <a:pt x="0" y="12821"/>
                  </a:lnTo>
                  <a:cubicBezTo>
                    <a:pt x="0" y="12940"/>
                    <a:pt x="119" y="13059"/>
                    <a:pt x="262" y="13059"/>
                  </a:cubicBezTo>
                  <a:lnTo>
                    <a:pt x="286" y="13059"/>
                  </a:lnTo>
                  <a:lnTo>
                    <a:pt x="286" y="13821"/>
                  </a:lnTo>
                  <a:cubicBezTo>
                    <a:pt x="286" y="13964"/>
                    <a:pt x="405" y="14083"/>
                    <a:pt x="548" y="14083"/>
                  </a:cubicBezTo>
                  <a:lnTo>
                    <a:pt x="2120" y="14083"/>
                  </a:lnTo>
                  <a:cubicBezTo>
                    <a:pt x="2263" y="14083"/>
                    <a:pt x="2382" y="13988"/>
                    <a:pt x="2382" y="13845"/>
                  </a:cubicBezTo>
                  <a:cubicBezTo>
                    <a:pt x="2382" y="13702"/>
                    <a:pt x="2263" y="13583"/>
                    <a:pt x="2120" y="13583"/>
                  </a:cubicBezTo>
                  <a:lnTo>
                    <a:pt x="786" y="13583"/>
                  </a:lnTo>
                  <a:lnTo>
                    <a:pt x="786" y="13059"/>
                  </a:lnTo>
                  <a:lnTo>
                    <a:pt x="2524" y="13059"/>
                  </a:lnTo>
                  <a:cubicBezTo>
                    <a:pt x="2667" y="13059"/>
                    <a:pt x="2786" y="12940"/>
                    <a:pt x="2786" y="12821"/>
                  </a:cubicBezTo>
                  <a:lnTo>
                    <a:pt x="2786" y="11011"/>
                  </a:lnTo>
                  <a:cubicBezTo>
                    <a:pt x="2786" y="10868"/>
                    <a:pt x="2667" y="10749"/>
                    <a:pt x="2524" y="10749"/>
                  </a:cubicBezTo>
                  <a:lnTo>
                    <a:pt x="762" y="10749"/>
                  </a:lnTo>
                  <a:lnTo>
                    <a:pt x="762" y="7034"/>
                  </a:lnTo>
                  <a:cubicBezTo>
                    <a:pt x="1739" y="6915"/>
                    <a:pt x="2477" y="6082"/>
                    <a:pt x="2477" y="5081"/>
                  </a:cubicBezTo>
                  <a:lnTo>
                    <a:pt x="2477" y="3319"/>
                  </a:lnTo>
                  <a:lnTo>
                    <a:pt x="2858" y="3200"/>
                  </a:lnTo>
                  <a:cubicBezTo>
                    <a:pt x="2977" y="3153"/>
                    <a:pt x="3048" y="3010"/>
                    <a:pt x="3001" y="2867"/>
                  </a:cubicBezTo>
                  <a:cubicBezTo>
                    <a:pt x="2963" y="2773"/>
                    <a:pt x="2882" y="2709"/>
                    <a:pt x="2779" y="2709"/>
                  </a:cubicBezTo>
                  <a:cubicBezTo>
                    <a:pt x="2751" y="2709"/>
                    <a:pt x="2722" y="2714"/>
                    <a:pt x="2691" y="2724"/>
                  </a:cubicBezTo>
                  <a:lnTo>
                    <a:pt x="2501" y="2795"/>
                  </a:lnTo>
                  <a:lnTo>
                    <a:pt x="2501" y="1200"/>
                  </a:lnTo>
                  <a:lnTo>
                    <a:pt x="4120" y="628"/>
                  </a:lnTo>
                  <a:lnTo>
                    <a:pt x="4120" y="1676"/>
                  </a:lnTo>
                  <a:cubicBezTo>
                    <a:pt x="4120" y="1867"/>
                    <a:pt x="4144" y="2033"/>
                    <a:pt x="4168" y="2224"/>
                  </a:cubicBezTo>
                  <a:lnTo>
                    <a:pt x="3477" y="2438"/>
                  </a:lnTo>
                  <a:cubicBezTo>
                    <a:pt x="3358" y="2486"/>
                    <a:pt x="3287" y="2629"/>
                    <a:pt x="3334" y="2771"/>
                  </a:cubicBezTo>
                  <a:cubicBezTo>
                    <a:pt x="3358" y="2891"/>
                    <a:pt x="3453" y="2938"/>
                    <a:pt x="3572" y="2938"/>
                  </a:cubicBezTo>
                  <a:lnTo>
                    <a:pt x="3644" y="2938"/>
                  </a:lnTo>
                  <a:lnTo>
                    <a:pt x="4334" y="2700"/>
                  </a:lnTo>
                  <a:cubicBezTo>
                    <a:pt x="4453" y="2986"/>
                    <a:pt x="4644" y="3248"/>
                    <a:pt x="4858" y="3486"/>
                  </a:cubicBezTo>
                  <a:cubicBezTo>
                    <a:pt x="5335" y="3962"/>
                    <a:pt x="5978" y="4224"/>
                    <a:pt x="6668" y="4224"/>
                  </a:cubicBezTo>
                  <a:cubicBezTo>
                    <a:pt x="7668" y="4224"/>
                    <a:pt x="8573" y="3605"/>
                    <a:pt x="8978" y="2700"/>
                  </a:cubicBezTo>
                  <a:lnTo>
                    <a:pt x="10836" y="3319"/>
                  </a:lnTo>
                  <a:lnTo>
                    <a:pt x="10836" y="5081"/>
                  </a:lnTo>
                  <a:cubicBezTo>
                    <a:pt x="10836" y="5582"/>
                    <a:pt x="11026" y="6082"/>
                    <a:pt x="11383" y="6463"/>
                  </a:cubicBezTo>
                  <a:cubicBezTo>
                    <a:pt x="11717" y="6796"/>
                    <a:pt x="12098" y="6987"/>
                    <a:pt x="12550" y="7034"/>
                  </a:cubicBezTo>
                  <a:lnTo>
                    <a:pt x="12550" y="10154"/>
                  </a:lnTo>
                  <a:cubicBezTo>
                    <a:pt x="12550" y="10297"/>
                    <a:pt x="12646" y="10416"/>
                    <a:pt x="12765" y="10416"/>
                  </a:cubicBezTo>
                  <a:cubicBezTo>
                    <a:pt x="12908" y="10416"/>
                    <a:pt x="13027" y="10321"/>
                    <a:pt x="13027" y="10178"/>
                  </a:cubicBezTo>
                  <a:lnTo>
                    <a:pt x="13027" y="6796"/>
                  </a:lnTo>
                  <a:cubicBezTo>
                    <a:pt x="13027" y="6653"/>
                    <a:pt x="12931" y="6558"/>
                    <a:pt x="12789" y="6558"/>
                  </a:cubicBezTo>
                  <a:cubicBezTo>
                    <a:pt x="12384" y="6558"/>
                    <a:pt x="12026" y="6391"/>
                    <a:pt x="11765" y="6129"/>
                  </a:cubicBezTo>
                  <a:cubicBezTo>
                    <a:pt x="11479" y="5844"/>
                    <a:pt x="11336" y="5486"/>
                    <a:pt x="11336" y="5105"/>
                  </a:cubicBezTo>
                  <a:lnTo>
                    <a:pt x="11336" y="1009"/>
                  </a:lnTo>
                  <a:cubicBezTo>
                    <a:pt x="11336" y="914"/>
                    <a:pt x="11264" y="819"/>
                    <a:pt x="11169" y="771"/>
                  </a:cubicBezTo>
                  <a:lnTo>
                    <a:pt x="10598" y="581"/>
                  </a:lnTo>
                  <a:cubicBezTo>
                    <a:pt x="10572" y="570"/>
                    <a:pt x="10546" y="566"/>
                    <a:pt x="10519" y="566"/>
                  </a:cubicBezTo>
                  <a:cubicBezTo>
                    <a:pt x="10422" y="566"/>
                    <a:pt x="10325" y="630"/>
                    <a:pt x="10288" y="723"/>
                  </a:cubicBezTo>
                  <a:cubicBezTo>
                    <a:pt x="10240" y="866"/>
                    <a:pt x="10312" y="1009"/>
                    <a:pt x="10431" y="1057"/>
                  </a:cubicBezTo>
                  <a:lnTo>
                    <a:pt x="10836" y="1176"/>
                  </a:lnTo>
                  <a:lnTo>
                    <a:pt x="10836" y="2795"/>
                  </a:lnTo>
                  <a:lnTo>
                    <a:pt x="9121" y="2224"/>
                  </a:lnTo>
                  <a:cubicBezTo>
                    <a:pt x="9169" y="2033"/>
                    <a:pt x="9193" y="1867"/>
                    <a:pt x="9193" y="1676"/>
                  </a:cubicBezTo>
                  <a:lnTo>
                    <a:pt x="9193" y="604"/>
                  </a:lnTo>
                  <a:lnTo>
                    <a:pt x="9669" y="771"/>
                  </a:lnTo>
                  <a:cubicBezTo>
                    <a:pt x="9694" y="781"/>
                    <a:pt x="9721" y="786"/>
                    <a:pt x="9747" y="786"/>
                  </a:cubicBezTo>
                  <a:cubicBezTo>
                    <a:pt x="9845" y="786"/>
                    <a:pt x="9941" y="722"/>
                    <a:pt x="9978" y="628"/>
                  </a:cubicBezTo>
                  <a:cubicBezTo>
                    <a:pt x="10026" y="509"/>
                    <a:pt x="9955" y="366"/>
                    <a:pt x="9836" y="319"/>
                  </a:cubicBezTo>
                  <a:lnTo>
                    <a:pt x="9026" y="33"/>
                  </a:lnTo>
                  <a:cubicBezTo>
                    <a:pt x="8994" y="17"/>
                    <a:pt x="8962" y="9"/>
                    <a:pt x="8931" y="9"/>
                  </a:cubicBezTo>
                  <a:cubicBezTo>
                    <a:pt x="8870" y="9"/>
                    <a:pt x="8812" y="41"/>
                    <a:pt x="8764" y="104"/>
                  </a:cubicBezTo>
                  <a:cubicBezTo>
                    <a:pt x="8716" y="152"/>
                    <a:pt x="8692" y="200"/>
                    <a:pt x="8692" y="271"/>
                  </a:cubicBezTo>
                  <a:lnTo>
                    <a:pt x="8692" y="1676"/>
                  </a:lnTo>
                  <a:cubicBezTo>
                    <a:pt x="8692" y="1890"/>
                    <a:pt x="8669" y="2105"/>
                    <a:pt x="8597" y="2295"/>
                  </a:cubicBezTo>
                  <a:cubicBezTo>
                    <a:pt x="8335" y="3153"/>
                    <a:pt x="7549" y="3700"/>
                    <a:pt x="6668" y="3700"/>
                  </a:cubicBezTo>
                  <a:cubicBezTo>
                    <a:pt x="6144" y="3700"/>
                    <a:pt x="5620" y="3486"/>
                    <a:pt x="5239" y="3105"/>
                  </a:cubicBezTo>
                  <a:cubicBezTo>
                    <a:pt x="5025" y="2891"/>
                    <a:pt x="4834" y="2605"/>
                    <a:pt x="4739" y="2295"/>
                  </a:cubicBezTo>
                  <a:cubicBezTo>
                    <a:pt x="4692" y="2105"/>
                    <a:pt x="4668" y="1890"/>
                    <a:pt x="4668" y="1676"/>
                  </a:cubicBezTo>
                  <a:lnTo>
                    <a:pt x="4668" y="247"/>
                  </a:lnTo>
                  <a:cubicBezTo>
                    <a:pt x="4668" y="200"/>
                    <a:pt x="4644" y="152"/>
                    <a:pt x="4620" y="104"/>
                  </a:cubicBezTo>
                  <a:cubicBezTo>
                    <a:pt x="4566" y="32"/>
                    <a:pt x="4483" y="0"/>
                    <a:pt x="4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1"/>
            <p:cNvSpPr/>
            <p:nvPr/>
          </p:nvSpPr>
          <p:spPr>
            <a:xfrm>
              <a:off x="2558229" y="2154863"/>
              <a:ext cx="401044" cy="126763"/>
            </a:xfrm>
            <a:custGeom>
              <a:avLst/>
              <a:gdLst/>
              <a:ahLst/>
              <a:cxnLst/>
              <a:rect l="l" t="t" r="r" b="b"/>
              <a:pathLst>
                <a:path w="10551" h="3335" extrusionOk="0">
                  <a:moveTo>
                    <a:pt x="10050" y="524"/>
                  </a:moveTo>
                  <a:lnTo>
                    <a:pt x="10050" y="1834"/>
                  </a:lnTo>
                  <a:lnTo>
                    <a:pt x="8288" y="1834"/>
                  </a:lnTo>
                  <a:lnTo>
                    <a:pt x="8288" y="524"/>
                  </a:lnTo>
                  <a:close/>
                  <a:moveTo>
                    <a:pt x="8026" y="0"/>
                  </a:moveTo>
                  <a:cubicBezTo>
                    <a:pt x="7883" y="0"/>
                    <a:pt x="7764" y="119"/>
                    <a:pt x="7764" y="262"/>
                  </a:cubicBezTo>
                  <a:lnTo>
                    <a:pt x="7764" y="2072"/>
                  </a:lnTo>
                  <a:cubicBezTo>
                    <a:pt x="7764" y="2215"/>
                    <a:pt x="7883" y="2310"/>
                    <a:pt x="8026" y="2310"/>
                  </a:cubicBezTo>
                  <a:lnTo>
                    <a:pt x="9788" y="2310"/>
                  </a:lnTo>
                  <a:lnTo>
                    <a:pt x="9788" y="2834"/>
                  </a:lnTo>
                  <a:lnTo>
                    <a:pt x="239" y="2834"/>
                  </a:lnTo>
                  <a:cubicBezTo>
                    <a:pt x="96" y="2834"/>
                    <a:pt x="1" y="2953"/>
                    <a:pt x="1" y="3096"/>
                  </a:cubicBezTo>
                  <a:cubicBezTo>
                    <a:pt x="1" y="3215"/>
                    <a:pt x="96" y="3334"/>
                    <a:pt x="239" y="3334"/>
                  </a:cubicBezTo>
                  <a:lnTo>
                    <a:pt x="10050" y="3334"/>
                  </a:lnTo>
                  <a:cubicBezTo>
                    <a:pt x="10169" y="3334"/>
                    <a:pt x="10265" y="3096"/>
                    <a:pt x="10265" y="3096"/>
                  </a:cubicBezTo>
                  <a:lnTo>
                    <a:pt x="10265" y="2310"/>
                  </a:lnTo>
                  <a:lnTo>
                    <a:pt x="10288" y="2310"/>
                  </a:lnTo>
                  <a:cubicBezTo>
                    <a:pt x="10431" y="2310"/>
                    <a:pt x="10550" y="2215"/>
                    <a:pt x="10550" y="2072"/>
                  </a:cubicBezTo>
                  <a:lnTo>
                    <a:pt x="10550" y="262"/>
                  </a:lnTo>
                  <a:cubicBezTo>
                    <a:pt x="10550" y="119"/>
                    <a:pt x="10431" y="0"/>
                    <a:pt x="10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1"/>
            <p:cNvSpPr/>
            <p:nvPr/>
          </p:nvSpPr>
          <p:spPr>
            <a:xfrm>
              <a:off x="2561840" y="1996432"/>
              <a:ext cx="107758" cy="19043"/>
            </a:xfrm>
            <a:custGeom>
              <a:avLst/>
              <a:gdLst/>
              <a:ahLst/>
              <a:cxnLst/>
              <a:rect l="l" t="t" r="r" b="b"/>
              <a:pathLst>
                <a:path w="2835" h="501" extrusionOk="0">
                  <a:moveTo>
                    <a:pt x="263" y="1"/>
                  </a:moveTo>
                  <a:cubicBezTo>
                    <a:pt x="120" y="1"/>
                    <a:pt x="1" y="96"/>
                    <a:pt x="1" y="239"/>
                  </a:cubicBezTo>
                  <a:cubicBezTo>
                    <a:pt x="1" y="382"/>
                    <a:pt x="96" y="501"/>
                    <a:pt x="239" y="501"/>
                  </a:cubicBezTo>
                  <a:lnTo>
                    <a:pt x="2573" y="501"/>
                  </a:lnTo>
                  <a:cubicBezTo>
                    <a:pt x="2692" y="501"/>
                    <a:pt x="2811" y="382"/>
                    <a:pt x="2811" y="263"/>
                  </a:cubicBezTo>
                  <a:cubicBezTo>
                    <a:pt x="2835" y="120"/>
                    <a:pt x="2716" y="1"/>
                    <a:pt x="2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1"/>
            <p:cNvSpPr/>
            <p:nvPr/>
          </p:nvSpPr>
          <p:spPr>
            <a:xfrm>
              <a:off x="2561840" y="1962032"/>
              <a:ext cx="107758" cy="18169"/>
            </a:xfrm>
            <a:custGeom>
              <a:avLst/>
              <a:gdLst/>
              <a:ahLst/>
              <a:cxnLst/>
              <a:rect l="l" t="t" r="r" b="b"/>
              <a:pathLst>
                <a:path w="2835" h="478" extrusionOk="0">
                  <a:moveTo>
                    <a:pt x="263" y="1"/>
                  </a:moveTo>
                  <a:cubicBezTo>
                    <a:pt x="120" y="1"/>
                    <a:pt x="1" y="96"/>
                    <a:pt x="1" y="215"/>
                  </a:cubicBezTo>
                  <a:cubicBezTo>
                    <a:pt x="1" y="358"/>
                    <a:pt x="96" y="477"/>
                    <a:pt x="239" y="477"/>
                  </a:cubicBezTo>
                  <a:lnTo>
                    <a:pt x="2573" y="477"/>
                  </a:lnTo>
                  <a:cubicBezTo>
                    <a:pt x="2692" y="477"/>
                    <a:pt x="2811" y="382"/>
                    <a:pt x="2811" y="263"/>
                  </a:cubicBezTo>
                  <a:cubicBezTo>
                    <a:pt x="2835" y="120"/>
                    <a:pt x="2716" y="1"/>
                    <a:pt x="2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1"/>
            <p:cNvSpPr/>
            <p:nvPr/>
          </p:nvSpPr>
          <p:spPr>
            <a:xfrm>
              <a:off x="2723882" y="1912276"/>
              <a:ext cx="137634" cy="130374"/>
            </a:xfrm>
            <a:custGeom>
              <a:avLst/>
              <a:gdLst/>
              <a:ahLst/>
              <a:cxnLst/>
              <a:rect l="l" t="t" r="r" b="b"/>
              <a:pathLst>
                <a:path w="3621" h="3430" extrusionOk="0">
                  <a:moveTo>
                    <a:pt x="1811" y="738"/>
                  </a:moveTo>
                  <a:lnTo>
                    <a:pt x="2120" y="1262"/>
                  </a:lnTo>
                  <a:cubicBezTo>
                    <a:pt x="2168" y="1334"/>
                    <a:pt x="2215" y="1357"/>
                    <a:pt x="2287" y="1381"/>
                  </a:cubicBezTo>
                  <a:lnTo>
                    <a:pt x="2882" y="1524"/>
                  </a:lnTo>
                  <a:lnTo>
                    <a:pt x="2477" y="1977"/>
                  </a:lnTo>
                  <a:cubicBezTo>
                    <a:pt x="2430" y="2024"/>
                    <a:pt x="2406" y="2096"/>
                    <a:pt x="2430" y="2167"/>
                  </a:cubicBezTo>
                  <a:lnTo>
                    <a:pt x="2477" y="2786"/>
                  </a:lnTo>
                  <a:lnTo>
                    <a:pt x="1906" y="2548"/>
                  </a:lnTo>
                  <a:cubicBezTo>
                    <a:pt x="1882" y="2524"/>
                    <a:pt x="1858" y="2524"/>
                    <a:pt x="1811" y="2524"/>
                  </a:cubicBezTo>
                  <a:cubicBezTo>
                    <a:pt x="1787" y="2524"/>
                    <a:pt x="1739" y="2524"/>
                    <a:pt x="1715" y="2548"/>
                  </a:cubicBezTo>
                  <a:lnTo>
                    <a:pt x="1144" y="2786"/>
                  </a:lnTo>
                  <a:lnTo>
                    <a:pt x="1215" y="2167"/>
                  </a:lnTo>
                  <a:cubicBezTo>
                    <a:pt x="1215" y="2096"/>
                    <a:pt x="1191" y="2024"/>
                    <a:pt x="1144" y="1977"/>
                  </a:cubicBezTo>
                  <a:lnTo>
                    <a:pt x="739" y="1524"/>
                  </a:lnTo>
                  <a:lnTo>
                    <a:pt x="1334" y="1381"/>
                  </a:lnTo>
                  <a:cubicBezTo>
                    <a:pt x="1406" y="1357"/>
                    <a:pt x="1453" y="1334"/>
                    <a:pt x="1501" y="1262"/>
                  </a:cubicBezTo>
                  <a:lnTo>
                    <a:pt x="1811" y="738"/>
                  </a:lnTo>
                  <a:close/>
                  <a:moveTo>
                    <a:pt x="1811" y="0"/>
                  </a:moveTo>
                  <a:cubicBezTo>
                    <a:pt x="1715" y="0"/>
                    <a:pt x="1644" y="48"/>
                    <a:pt x="1596" y="119"/>
                  </a:cubicBezTo>
                  <a:lnTo>
                    <a:pt x="1120" y="905"/>
                  </a:lnTo>
                  <a:lnTo>
                    <a:pt x="215" y="1119"/>
                  </a:lnTo>
                  <a:cubicBezTo>
                    <a:pt x="144" y="1143"/>
                    <a:pt x="72" y="1215"/>
                    <a:pt x="25" y="1286"/>
                  </a:cubicBezTo>
                  <a:cubicBezTo>
                    <a:pt x="1" y="1381"/>
                    <a:pt x="25" y="1477"/>
                    <a:pt x="96" y="1524"/>
                  </a:cubicBezTo>
                  <a:lnTo>
                    <a:pt x="691" y="2239"/>
                  </a:lnTo>
                  <a:lnTo>
                    <a:pt x="620" y="3144"/>
                  </a:lnTo>
                  <a:cubicBezTo>
                    <a:pt x="596" y="3239"/>
                    <a:pt x="644" y="3334"/>
                    <a:pt x="715" y="3382"/>
                  </a:cubicBezTo>
                  <a:cubicBezTo>
                    <a:pt x="757" y="3410"/>
                    <a:pt x="807" y="3421"/>
                    <a:pt x="856" y="3421"/>
                  </a:cubicBezTo>
                  <a:cubicBezTo>
                    <a:pt x="890" y="3421"/>
                    <a:pt x="924" y="3415"/>
                    <a:pt x="953" y="3406"/>
                  </a:cubicBezTo>
                  <a:lnTo>
                    <a:pt x="1811" y="3048"/>
                  </a:lnTo>
                  <a:lnTo>
                    <a:pt x="2668" y="3406"/>
                  </a:lnTo>
                  <a:cubicBezTo>
                    <a:pt x="2692" y="3429"/>
                    <a:pt x="2716" y="3429"/>
                    <a:pt x="2763" y="3429"/>
                  </a:cubicBezTo>
                  <a:cubicBezTo>
                    <a:pt x="2811" y="3429"/>
                    <a:pt x="2858" y="3406"/>
                    <a:pt x="2906" y="3382"/>
                  </a:cubicBezTo>
                  <a:cubicBezTo>
                    <a:pt x="2977" y="3334"/>
                    <a:pt x="3025" y="3239"/>
                    <a:pt x="3001" y="3144"/>
                  </a:cubicBezTo>
                  <a:lnTo>
                    <a:pt x="2930" y="2239"/>
                  </a:lnTo>
                  <a:lnTo>
                    <a:pt x="3549" y="1548"/>
                  </a:lnTo>
                  <a:cubicBezTo>
                    <a:pt x="3597" y="1477"/>
                    <a:pt x="3620" y="1381"/>
                    <a:pt x="3597" y="1286"/>
                  </a:cubicBezTo>
                  <a:cubicBezTo>
                    <a:pt x="3573" y="1215"/>
                    <a:pt x="3501" y="1143"/>
                    <a:pt x="3406" y="1119"/>
                  </a:cubicBezTo>
                  <a:lnTo>
                    <a:pt x="2501" y="905"/>
                  </a:lnTo>
                  <a:lnTo>
                    <a:pt x="2025" y="119"/>
                  </a:lnTo>
                  <a:cubicBezTo>
                    <a:pt x="1977" y="48"/>
                    <a:pt x="1906" y="0"/>
                    <a:pt x="1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41"/>
          <p:cNvGrpSpPr/>
          <p:nvPr/>
        </p:nvGrpSpPr>
        <p:grpSpPr>
          <a:xfrm>
            <a:off x="4800147" y="3609606"/>
            <a:ext cx="537727" cy="477976"/>
            <a:chOff x="3899760" y="3161439"/>
            <a:chExt cx="537727" cy="477976"/>
          </a:xfrm>
        </p:grpSpPr>
        <p:sp>
          <p:nvSpPr>
            <p:cNvPr id="766" name="Google Shape;766;p41"/>
            <p:cNvSpPr/>
            <p:nvPr/>
          </p:nvSpPr>
          <p:spPr>
            <a:xfrm>
              <a:off x="4199402" y="3316259"/>
              <a:ext cx="129462" cy="122240"/>
            </a:xfrm>
            <a:custGeom>
              <a:avLst/>
              <a:gdLst/>
              <a:ahLst/>
              <a:cxnLst/>
              <a:rect l="l" t="t" r="r" b="b"/>
              <a:pathLst>
                <a:path w="3406" h="3216" extrusionOk="0">
                  <a:moveTo>
                    <a:pt x="1715" y="691"/>
                  </a:moveTo>
                  <a:lnTo>
                    <a:pt x="2001" y="1167"/>
                  </a:lnTo>
                  <a:cubicBezTo>
                    <a:pt x="2048" y="1238"/>
                    <a:pt x="2096" y="1262"/>
                    <a:pt x="2167" y="1286"/>
                  </a:cubicBezTo>
                  <a:lnTo>
                    <a:pt x="2715" y="1405"/>
                  </a:lnTo>
                  <a:lnTo>
                    <a:pt x="2334" y="1858"/>
                  </a:lnTo>
                  <a:cubicBezTo>
                    <a:pt x="2286" y="1905"/>
                    <a:pt x="2286" y="1953"/>
                    <a:pt x="2286" y="2024"/>
                  </a:cubicBezTo>
                  <a:lnTo>
                    <a:pt x="2334" y="2596"/>
                  </a:lnTo>
                  <a:lnTo>
                    <a:pt x="1810" y="2382"/>
                  </a:lnTo>
                  <a:cubicBezTo>
                    <a:pt x="1763" y="2358"/>
                    <a:pt x="1739" y="2358"/>
                    <a:pt x="1715" y="2358"/>
                  </a:cubicBezTo>
                  <a:cubicBezTo>
                    <a:pt x="1667" y="2358"/>
                    <a:pt x="1643" y="2358"/>
                    <a:pt x="1620" y="2382"/>
                  </a:cubicBezTo>
                  <a:lnTo>
                    <a:pt x="1096" y="2596"/>
                  </a:lnTo>
                  <a:lnTo>
                    <a:pt x="1143" y="2024"/>
                  </a:lnTo>
                  <a:cubicBezTo>
                    <a:pt x="1143" y="1953"/>
                    <a:pt x="1120" y="1905"/>
                    <a:pt x="1072" y="1858"/>
                  </a:cubicBezTo>
                  <a:lnTo>
                    <a:pt x="715" y="1405"/>
                  </a:lnTo>
                  <a:lnTo>
                    <a:pt x="1262" y="1286"/>
                  </a:lnTo>
                  <a:cubicBezTo>
                    <a:pt x="1334" y="1262"/>
                    <a:pt x="1382" y="1238"/>
                    <a:pt x="1429" y="1167"/>
                  </a:cubicBezTo>
                  <a:lnTo>
                    <a:pt x="1715" y="691"/>
                  </a:lnTo>
                  <a:close/>
                  <a:moveTo>
                    <a:pt x="1715" y="0"/>
                  </a:moveTo>
                  <a:cubicBezTo>
                    <a:pt x="1620" y="0"/>
                    <a:pt x="1548" y="24"/>
                    <a:pt x="1501" y="95"/>
                  </a:cubicBezTo>
                  <a:lnTo>
                    <a:pt x="1048" y="857"/>
                  </a:lnTo>
                  <a:lnTo>
                    <a:pt x="215" y="1048"/>
                  </a:lnTo>
                  <a:cubicBezTo>
                    <a:pt x="119" y="1072"/>
                    <a:pt x="72" y="1119"/>
                    <a:pt x="48" y="1191"/>
                  </a:cubicBezTo>
                  <a:cubicBezTo>
                    <a:pt x="0" y="1286"/>
                    <a:pt x="24" y="1358"/>
                    <a:pt x="96" y="1429"/>
                  </a:cubicBezTo>
                  <a:lnTo>
                    <a:pt x="643" y="2096"/>
                  </a:lnTo>
                  <a:lnTo>
                    <a:pt x="572" y="2953"/>
                  </a:lnTo>
                  <a:cubicBezTo>
                    <a:pt x="572" y="3025"/>
                    <a:pt x="619" y="3120"/>
                    <a:pt x="691" y="3167"/>
                  </a:cubicBezTo>
                  <a:cubicBezTo>
                    <a:pt x="733" y="3195"/>
                    <a:pt x="775" y="3207"/>
                    <a:pt x="816" y="3207"/>
                  </a:cubicBezTo>
                  <a:cubicBezTo>
                    <a:pt x="846" y="3207"/>
                    <a:pt x="876" y="3201"/>
                    <a:pt x="905" y="3191"/>
                  </a:cubicBezTo>
                  <a:lnTo>
                    <a:pt x="1715" y="2858"/>
                  </a:lnTo>
                  <a:lnTo>
                    <a:pt x="2501" y="3191"/>
                  </a:lnTo>
                  <a:cubicBezTo>
                    <a:pt x="2548" y="3191"/>
                    <a:pt x="2572" y="3215"/>
                    <a:pt x="2596" y="3215"/>
                  </a:cubicBezTo>
                  <a:cubicBezTo>
                    <a:pt x="2644" y="3215"/>
                    <a:pt x="2691" y="3191"/>
                    <a:pt x="2739" y="3167"/>
                  </a:cubicBezTo>
                  <a:cubicBezTo>
                    <a:pt x="2810" y="3120"/>
                    <a:pt x="2858" y="3025"/>
                    <a:pt x="2834" y="2953"/>
                  </a:cubicBezTo>
                  <a:lnTo>
                    <a:pt x="2763" y="2096"/>
                  </a:lnTo>
                  <a:lnTo>
                    <a:pt x="3334" y="1429"/>
                  </a:lnTo>
                  <a:cubicBezTo>
                    <a:pt x="3382" y="1358"/>
                    <a:pt x="3406" y="1286"/>
                    <a:pt x="3382" y="1191"/>
                  </a:cubicBezTo>
                  <a:cubicBezTo>
                    <a:pt x="3358" y="1119"/>
                    <a:pt x="3287" y="1072"/>
                    <a:pt x="3215" y="1048"/>
                  </a:cubicBezTo>
                  <a:lnTo>
                    <a:pt x="2358" y="857"/>
                  </a:lnTo>
                  <a:lnTo>
                    <a:pt x="1905" y="95"/>
                  </a:lnTo>
                  <a:cubicBezTo>
                    <a:pt x="1882" y="24"/>
                    <a:pt x="1786" y="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1"/>
            <p:cNvSpPr/>
            <p:nvPr/>
          </p:nvSpPr>
          <p:spPr>
            <a:xfrm>
              <a:off x="3899760" y="3161439"/>
              <a:ext cx="537727" cy="477976"/>
            </a:xfrm>
            <a:custGeom>
              <a:avLst/>
              <a:gdLst/>
              <a:ahLst/>
              <a:cxnLst/>
              <a:rect l="l" t="t" r="r" b="b"/>
              <a:pathLst>
                <a:path w="14147" h="12575" extrusionOk="0">
                  <a:moveTo>
                    <a:pt x="7669" y="882"/>
                  </a:moveTo>
                  <a:lnTo>
                    <a:pt x="7074" y="1811"/>
                  </a:lnTo>
                  <a:lnTo>
                    <a:pt x="6478" y="882"/>
                  </a:lnTo>
                  <a:close/>
                  <a:moveTo>
                    <a:pt x="3859" y="1358"/>
                  </a:moveTo>
                  <a:lnTo>
                    <a:pt x="3859" y="2049"/>
                  </a:lnTo>
                  <a:lnTo>
                    <a:pt x="2501" y="2049"/>
                  </a:lnTo>
                  <a:lnTo>
                    <a:pt x="2501" y="1358"/>
                  </a:lnTo>
                  <a:close/>
                  <a:moveTo>
                    <a:pt x="11646" y="1358"/>
                  </a:moveTo>
                  <a:lnTo>
                    <a:pt x="11646" y="2049"/>
                  </a:lnTo>
                  <a:lnTo>
                    <a:pt x="10289" y="2049"/>
                  </a:lnTo>
                  <a:lnTo>
                    <a:pt x="10289" y="1358"/>
                  </a:lnTo>
                  <a:close/>
                  <a:moveTo>
                    <a:pt x="5645" y="477"/>
                  </a:moveTo>
                  <a:lnTo>
                    <a:pt x="6764" y="2216"/>
                  </a:lnTo>
                  <a:lnTo>
                    <a:pt x="5931" y="3121"/>
                  </a:lnTo>
                  <a:lnTo>
                    <a:pt x="4835" y="1096"/>
                  </a:lnTo>
                  <a:lnTo>
                    <a:pt x="5216" y="477"/>
                  </a:lnTo>
                  <a:close/>
                  <a:moveTo>
                    <a:pt x="8931" y="477"/>
                  </a:moveTo>
                  <a:lnTo>
                    <a:pt x="9312" y="1096"/>
                  </a:lnTo>
                  <a:lnTo>
                    <a:pt x="8217" y="3121"/>
                  </a:lnTo>
                  <a:lnTo>
                    <a:pt x="7383" y="2216"/>
                  </a:lnTo>
                  <a:lnTo>
                    <a:pt x="8502" y="477"/>
                  </a:lnTo>
                  <a:close/>
                  <a:moveTo>
                    <a:pt x="2049" y="2382"/>
                  </a:moveTo>
                  <a:lnTo>
                    <a:pt x="2049" y="7360"/>
                  </a:lnTo>
                  <a:lnTo>
                    <a:pt x="572" y="6193"/>
                  </a:lnTo>
                  <a:lnTo>
                    <a:pt x="2049" y="2382"/>
                  </a:lnTo>
                  <a:close/>
                  <a:moveTo>
                    <a:pt x="12098" y="2382"/>
                  </a:moveTo>
                  <a:lnTo>
                    <a:pt x="13575" y="6193"/>
                  </a:lnTo>
                  <a:lnTo>
                    <a:pt x="12098" y="7360"/>
                  </a:lnTo>
                  <a:lnTo>
                    <a:pt x="12098" y="2382"/>
                  </a:lnTo>
                  <a:close/>
                  <a:moveTo>
                    <a:pt x="5073" y="1"/>
                  </a:moveTo>
                  <a:cubicBezTo>
                    <a:pt x="5002" y="1"/>
                    <a:pt x="4906" y="49"/>
                    <a:pt x="4883" y="120"/>
                  </a:cubicBezTo>
                  <a:lnTo>
                    <a:pt x="4430" y="858"/>
                  </a:lnTo>
                  <a:lnTo>
                    <a:pt x="2263" y="858"/>
                  </a:lnTo>
                  <a:cubicBezTo>
                    <a:pt x="2168" y="858"/>
                    <a:pt x="2073" y="906"/>
                    <a:pt x="2049" y="1001"/>
                  </a:cubicBezTo>
                  <a:lnTo>
                    <a:pt x="48" y="6169"/>
                  </a:lnTo>
                  <a:cubicBezTo>
                    <a:pt x="1" y="6264"/>
                    <a:pt x="25" y="6383"/>
                    <a:pt x="120" y="6455"/>
                  </a:cubicBezTo>
                  <a:lnTo>
                    <a:pt x="2025" y="7955"/>
                  </a:lnTo>
                  <a:lnTo>
                    <a:pt x="2025" y="12337"/>
                  </a:lnTo>
                  <a:cubicBezTo>
                    <a:pt x="2025" y="12456"/>
                    <a:pt x="2144" y="12575"/>
                    <a:pt x="2263" y="12575"/>
                  </a:cubicBezTo>
                  <a:lnTo>
                    <a:pt x="10455" y="12575"/>
                  </a:lnTo>
                  <a:cubicBezTo>
                    <a:pt x="10455" y="12575"/>
                    <a:pt x="10693" y="12480"/>
                    <a:pt x="10693" y="12337"/>
                  </a:cubicBezTo>
                  <a:cubicBezTo>
                    <a:pt x="10693" y="12218"/>
                    <a:pt x="10598" y="12099"/>
                    <a:pt x="10455" y="12099"/>
                  </a:cubicBezTo>
                  <a:lnTo>
                    <a:pt x="7288" y="12099"/>
                  </a:lnTo>
                  <a:lnTo>
                    <a:pt x="7288" y="4930"/>
                  </a:lnTo>
                  <a:cubicBezTo>
                    <a:pt x="7288" y="4788"/>
                    <a:pt x="7193" y="4692"/>
                    <a:pt x="7050" y="4692"/>
                  </a:cubicBezTo>
                  <a:cubicBezTo>
                    <a:pt x="6931" y="4692"/>
                    <a:pt x="6812" y="4930"/>
                    <a:pt x="6812" y="4930"/>
                  </a:cubicBezTo>
                  <a:lnTo>
                    <a:pt x="6812" y="12099"/>
                  </a:lnTo>
                  <a:lnTo>
                    <a:pt x="2501" y="12099"/>
                  </a:lnTo>
                  <a:lnTo>
                    <a:pt x="2501" y="2501"/>
                  </a:lnTo>
                  <a:lnTo>
                    <a:pt x="4073" y="2501"/>
                  </a:lnTo>
                  <a:cubicBezTo>
                    <a:pt x="4216" y="2501"/>
                    <a:pt x="4311" y="2406"/>
                    <a:pt x="4311" y="2263"/>
                  </a:cubicBezTo>
                  <a:lnTo>
                    <a:pt x="4311" y="1311"/>
                  </a:lnTo>
                  <a:lnTo>
                    <a:pt x="4406" y="1311"/>
                  </a:lnTo>
                  <a:lnTo>
                    <a:pt x="5645" y="3644"/>
                  </a:lnTo>
                  <a:cubicBezTo>
                    <a:pt x="5692" y="3716"/>
                    <a:pt x="5764" y="3764"/>
                    <a:pt x="5835" y="3764"/>
                  </a:cubicBezTo>
                  <a:lnTo>
                    <a:pt x="5859" y="3764"/>
                  </a:lnTo>
                  <a:cubicBezTo>
                    <a:pt x="5931" y="3764"/>
                    <a:pt x="6002" y="3740"/>
                    <a:pt x="6050" y="3692"/>
                  </a:cubicBezTo>
                  <a:lnTo>
                    <a:pt x="6812" y="2859"/>
                  </a:lnTo>
                  <a:lnTo>
                    <a:pt x="6812" y="4264"/>
                  </a:lnTo>
                  <a:cubicBezTo>
                    <a:pt x="6812" y="4383"/>
                    <a:pt x="6931" y="4502"/>
                    <a:pt x="7050" y="4502"/>
                  </a:cubicBezTo>
                  <a:cubicBezTo>
                    <a:pt x="7193" y="4502"/>
                    <a:pt x="7288" y="4383"/>
                    <a:pt x="7288" y="4264"/>
                  </a:cubicBezTo>
                  <a:lnTo>
                    <a:pt x="7288" y="2859"/>
                  </a:lnTo>
                  <a:lnTo>
                    <a:pt x="8074" y="3692"/>
                  </a:lnTo>
                  <a:cubicBezTo>
                    <a:pt x="8127" y="3746"/>
                    <a:pt x="8181" y="3772"/>
                    <a:pt x="8235" y="3772"/>
                  </a:cubicBezTo>
                  <a:cubicBezTo>
                    <a:pt x="8252" y="3772"/>
                    <a:pt x="8270" y="3769"/>
                    <a:pt x="8288" y="3764"/>
                  </a:cubicBezTo>
                  <a:cubicBezTo>
                    <a:pt x="8360" y="3764"/>
                    <a:pt x="8431" y="3716"/>
                    <a:pt x="8479" y="3644"/>
                  </a:cubicBezTo>
                  <a:lnTo>
                    <a:pt x="9717" y="1358"/>
                  </a:lnTo>
                  <a:lnTo>
                    <a:pt x="9812" y="1358"/>
                  </a:lnTo>
                  <a:lnTo>
                    <a:pt x="9812" y="2263"/>
                  </a:lnTo>
                  <a:cubicBezTo>
                    <a:pt x="9812" y="2406"/>
                    <a:pt x="9908" y="2501"/>
                    <a:pt x="10050" y="2501"/>
                  </a:cubicBezTo>
                  <a:lnTo>
                    <a:pt x="11622" y="2501"/>
                  </a:lnTo>
                  <a:lnTo>
                    <a:pt x="11622" y="12099"/>
                  </a:lnTo>
                  <a:lnTo>
                    <a:pt x="11241" y="12099"/>
                  </a:lnTo>
                  <a:cubicBezTo>
                    <a:pt x="11122" y="12099"/>
                    <a:pt x="11027" y="12194"/>
                    <a:pt x="11003" y="12313"/>
                  </a:cubicBezTo>
                  <a:cubicBezTo>
                    <a:pt x="11003" y="12456"/>
                    <a:pt x="11098" y="12575"/>
                    <a:pt x="11241" y="12575"/>
                  </a:cubicBezTo>
                  <a:lnTo>
                    <a:pt x="11860" y="12575"/>
                  </a:lnTo>
                  <a:cubicBezTo>
                    <a:pt x="11979" y="12575"/>
                    <a:pt x="12098" y="12456"/>
                    <a:pt x="12098" y="12337"/>
                  </a:cubicBezTo>
                  <a:lnTo>
                    <a:pt x="12098" y="7979"/>
                  </a:lnTo>
                  <a:lnTo>
                    <a:pt x="14004" y="6455"/>
                  </a:lnTo>
                  <a:cubicBezTo>
                    <a:pt x="14099" y="6407"/>
                    <a:pt x="14147" y="6288"/>
                    <a:pt x="14099" y="6193"/>
                  </a:cubicBezTo>
                  <a:lnTo>
                    <a:pt x="12098" y="1025"/>
                  </a:lnTo>
                  <a:cubicBezTo>
                    <a:pt x="12051" y="930"/>
                    <a:pt x="11979" y="882"/>
                    <a:pt x="11860" y="882"/>
                  </a:cubicBezTo>
                  <a:lnTo>
                    <a:pt x="9717" y="882"/>
                  </a:lnTo>
                  <a:lnTo>
                    <a:pt x="9265" y="120"/>
                  </a:lnTo>
                  <a:cubicBezTo>
                    <a:pt x="9217" y="49"/>
                    <a:pt x="9145" y="1"/>
                    <a:pt x="9050" y="1"/>
                  </a:cubicBezTo>
                  <a:lnTo>
                    <a:pt x="8407" y="1"/>
                  </a:lnTo>
                  <a:cubicBezTo>
                    <a:pt x="8336" y="1"/>
                    <a:pt x="8264" y="49"/>
                    <a:pt x="8217" y="120"/>
                  </a:cubicBezTo>
                  <a:lnTo>
                    <a:pt x="8002" y="406"/>
                  </a:lnTo>
                  <a:lnTo>
                    <a:pt x="6121" y="406"/>
                  </a:lnTo>
                  <a:lnTo>
                    <a:pt x="5931" y="120"/>
                  </a:lnTo>
                  <a:cubicBezTo>
                    <a:pt x="5883" y="49"/>
                    <a:pt x="5811" y="1"/>
                    <a:pt x="5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41"/>
          <p:cNvGrpSpPr/>
          <p:nvPr/>
        </p:nvGrpSpPr>
        <p:grpSpPr>
          <a:xfrm>
            <a:off x="4800595" y="2356283"/>
            <a:ext cx="536815" cy="382913"/>
            <a:chOff x="6201720" y="3261028"/>
            <a:chExt cx="536815" cy="382913"/>
          </a:xfrm>
        </p:grpSpPr>
        <p:sp>
          <p:nvSpPr>
            <p:cNvPr id="769" name="Google Shape;769;p41"/>
            <p:cNvSpPr/>
            <p:nvPr/>
          </p:nvSpPr>
          <p:spPr>
            <a:xfrm>
              <a:off x="6201720" y="3261028"/>
              <a:ext cx="536815" cy="382913"/>
            </a:xfrm>
            <a:custGeom>
              <a:avLst/>
              <a:gdLst/>
              <a:ahLst/>
              <a:cxnLst/>
              <a:rect l="l" t="t" r="r" b="b"/>
              <a:pathLst>
                <a:path w="14123" h="10074" extrusionOk="0">
                  <a:moveTo>
                    <a:pt x="7074" y="4763"/>
                  </a:moveTo>
                  <a:cubicBezTo>
                    <a:pt x="8193" y="4763"/>
                    <a:pt x="9265" y="4859"/>
                    <a:pt x="10051" y="5049"/>
                  </a:cubicBezTo>
                  <a:cubicBezTo>
                    <a:pt x="11098" y="5263"/>
                    <a:pt x="11194" y="5525"/>
                    <a:pt x="11194" y="5525"/>
                  </a:cubicBezTo>
                  <a:lnTo>
                    <a:pt x="11194" y="6526"/>
                  </a:lnTo>
                  <a:cubicBezTo>
                    <a:pt x="10908" y="6383"/>
                    <a:pt x="10503" y="6240"/>
                    <a:pt x="9955" y="6145"/>
                  </a:cubicBezTo>
                  <a:cubicBezTo>
                    <a:pt x="9940" y="6142"/>
                    <a:pt x="9925" y="6140"/>
                    <a:pt x="9910" y="6140"/>
                  </a:cubicBezTo>
                  <a:cubicBezTo>
                    <a:pt x="9808" y="6140"/>
                    <a:pt x="9714" y="6210"/>
                    <a:pt x="9693" y="6335"/>
                  </a:cubicBezTo>
                  <a:cubicBezTo>
                    <a:pt x="9670" y="6454"/>
                    <a:pt x="9741" y="6573"/>
                    <a:pt x="9884" y="6597"/>
                  </a:cubicBezTo>
                  <a:cubicBezTo>
                    <a:pt x="10932" y="6811"/>
                    <a:pt x="11194" y="7073"/>
                    <a:pt x="11194" y="7121"/>
                  </a:cubicBezTo>
                  <a:lnTo>
                    <a:pt x="11194" y="7359"/>
                  </a:lnTo>
                  <a:cubicBezTo>
                    <a:pt x="10956" y="7240"/>
                    <a:pt x="10622" y="7121"/>
                    <a:pt x="10194" y="7026"/>
                  </a:cubicBezTo>
                  <a:cubicBezTo>
                    <a:pt x="9360" y="6835"/>
                    <a:pt x="8241" y="6740"/>
                    <a:pt x="7074" y="6740"/>
                  </a:cubicBezTo>
                  <a:cubicBezTo>
                    <a:pt x="5883" y="6740"/>
                    <a:pt x="4764" y="6835"/>
                    <a:pt x="3930" y="7026"/>
                  </a:cubicBezTo>
                  <a:cubicBezTo>
                    <a:pt x="3502" y="7121"/>
                    <a:pt x="3168" y="7240"/>
                    <a:pt x="2930" y="7359"/>
                  </a:cubicBezTo>
                  <a:lnTo>
                    <a:pt x="2930" y="7121"/>
                  </a:lnTo>
                  <a:cubicBezTo>
                    <a:pt x="2930" y="7121"/>
                    <a:pt x="3025" y="6883"/>
                    <a:pt x="4073" y="6645"/>
                  </a:cubicBezTo>
                  <a:cubicBezTo>
                    <a:pt x="4883" y="6454"/>
                    <a:pt x="5931" y="6359"/>
                    <a:pt x="7074" y="6359"/>
                  </a:cubicBezTo>
                  <a:cubicBezTo>
                    <a:pt x="7788" y="6359"/>
                    <a:pt x="8503" y="6407"/>
                    <a:pt x="9122" y="6478"/>
                  </a:cubicBezTo>
                  <a:cubicBezTo>
                    <a:pt x="9134" y="6480"/>
                    <a:pt x="9146" y="6481"/>
                    <a:pt x="9158" y="6481"/>
                  </a:cubicBezTo>
                  <a:cubicBezTo>
                    <a:pt x="9284" y="6481"/>
                    <a:pt x="9384" y="6370"/>
                    <a:pt x="9384" y="6240"/>
                  </a:cubicBezTo>
                  <a:cubicBezTo>
                    <a:pt x="9384" y="6121"/>
                    <a:pt x="9289" y="6025"/>
                    <a:pt x="9170" y="6025"/>
                  </a:cubicBezTo>
                  <a:cubicBezTo>
                    <a:pt x="8527" y="5930"/>
                    <a:pt x="7788" y="5906"/>
                    <a:pt x="7074" y="5906"/>
                  </a:cubicBezTo>
                  <a:cubicBezTo>
                    <a:pt x="5883" y="5906"/>
                    <a:pt x="4764" y="6002"/>
                    <a:pt x="3930" y="6192"/>
                  </a:cubicBezTo>
                  <a:cubicBezTo>
                    <a:pt x="3502" y="6287"/>
                    <a:pt x="3168" y="6407"/>
                    <a:pt x="2930" y="6526"/>
                  </a:cubicBezTo>
                  <a:lnTo>
                    <a:pt x="2930" y="5525"/>
                  </a:lnTo>
                  <a:cubicBezTo>
                    <a:pt x="2930" y="5525"/>
                    <a:pt x="3025" y="5263"/>
                    <a:pt x="4073" y="5049"/>
                  </a:cubicBezTo>
                  <a:cubicBezTo>
                    <a:pt x="4859" y="4859"/>
                    <a:pt x="5931" y="4763"/>
                    <a:pt x="7074" y="4763"/>
                  </a:cubicBezTo>
                  <a:close/>
                  <a:moveTo>
                    <a:pt x="7074" y="7192"/>
                  </a:moveTo>
                  <a:cubicBezTo>
                    <a:pt x="8193" y="7192"/>
                    <a:pt x="9265" y="7288"/>
                    <a:pt x="10051" y="7454"/>
                  </a:cubicBezTo>
                  <a:cubicBezTo>
                    <a:pt x="11098" y="7692"/>
                    <a:pt x="11194" y="7931"/>
                    <a:pt x="11194" y="7954"/>
                  </a:cubicBezTo>
                  <a:lnTo>
                    <a:pt x="11194" y="8097"/>
                  </a:lnTo>
                  <a:cubicBezTo>
                    <a:pt x="11194" y="8264"/>
                    <a:pt x="11098" y="8431"/>
                    <a:pt x="10932" y="8597"/>
                  </a:cubicBezTo>
                  <a:cubicBezTo>
                    <a:pt x="10717" y="8788"/>
                    <a:pt x="10432" y="8955"/>
                    <a:pt x="10051" y="9098"/>
                  </a:cubicBezTo>
                  <a:cubicBezTo>
                    <a:pt x="9265" y="9431"/>
                    <a:pt x="8193" y="9598"/>
                    <a:pt x="7074" y="9598"/>
                  </a:cubicBezTo>
                  <a:cubicBezTo>
                    <a:pt x="4645" y="9598"/>
                    <a:pt x="2930" y="8812"/>
                    <a:pt x="2930" y="8097"/>
                  </a:cubicBezTo>
                  <a:lnTo>
                    <a:pt x="2930" y="7954"/>
                  </a:lnTo>
                  <a:cubicBezTo>
                    <a:pt x="2930" y="7931"/>
                    <a:pt x="3025" y="7692"/>
                    <a:pt x="4073" y="7454"/>
                  </a:cubicBezTo>
                  <a:cubicBezTo>
                    <a:pt x="4883" y="7288"/>
                    <a:pt x="5931" y="7192"/>
                    <a:pt x="7074" y="7192"/>
                  </a:cubicBezTo>
                  <a:close/>
                  <a:moveTo>
                    <a:pt x="7002" y="0"/>
                  </a:moveTo>
                  <a:lnTo>
                    <a:pt x="2192" y="1644"/>
                  </a:lnTo>
                  <a:cubicBezTo>
                    <a:pt x="2144" y="1667"/>
                    <a:pt x="2097" y="1715"/>
                    <a:pt x="2073" y="1763"/>
                  </a:cubicBezTo>
                  <a:lnTo>
                    <a:pt x="1668" y="2477"/>
                  </a:lnTo>
                  <a:cubicBezTo>
                    <a:pt x="1597" y="2596"/>
                    <a:pt x="1644" y="2763"/>
                    <a:pt x="1763" y="2811"/>
                  </a:cubicBezTo>
                  <a:cubicBezTo>
                    <a:pt x="1794" y="2823"/>
                    <a:pt x="1825" y="2829"/>
                    <a:pt x="1855" y="2829"/>
                  </a:cubicBezTo>
                  <a:cubicBezTo>
                    <a:pt x="1941" y="2829"/>
                    <a:pt x="2020" y="2780"/>
                    <a:pt x="2073" y="2691"/>
                  </a:cubicBezTo>
                  <a:lnTo>
                    <a:pt x="2430" y="2072"/>
                  </a:lnTo>
                  <a:lnTo>
                    <a:pt x="7074" y="477"/>
                  </a:lnTo>
                  <a:lnTo>
                    <a:pt x="11694" y="2072"/>
                  </a:lnTo>
                  <a:lnTo>
                    <a:pt x="13575" y="5359"/>
                  </a:lnTo>
                  <a:lnTo>
                    <a:pt x="11646" y="7573"/>
                  </a:lnTo>
                  <a:lnTo>
                    <a:pt x="11646" y="6430"/>
                  </a:lnTo>
                  <a:cubicBezTo>
                    <a:pt x="11908" y="6407"/>
                    <a:pt x="12146" y="6383"/>
                    <a:pt x="12384" y="6335"/>
                  </a:cubicBezTo>
                  <a:cubicBezTo>
                    <a:pt x="12504" y="6311"/>
                    <a:pt x="12599" y="6192"/>
                    <a:pt x="12575" y="6073"/>
                  </a:cubicBezTo>
                  <a:cubicBezTo>
                    <a:pt x="12575" y="5956"/>
                    <a:pt x="12478" y="5870"/>
                    <a:pt x="12364" y="5870"/>
                  </a:cubicBezTo>
                  <a:cubicBezTo>
                    <a:pt x="12340" y="5870"/>
                    <a:pt x="12315" y="5874"/>
                    <a:pt x="12289" y="5883"/>
                  </a:cubicBezTo>
                  <a:cubicBezTo>
                    <a:pt x="12075" y="5930"/>
                    <a:pt x="11861" y="5954"/>
                    <a:pt x="11646" y="5954"/>
                  </a:cubicBezTo>
                  <a:lnTo>
                    <a:pt x="11646" y="5525"/>
                  </a:lnTo>
                  <a:cubicBezTo>
                    <a:pt x="11646" y="5216"/>
                    <a:pt x="11360" y="4954"/>
                    <a:pt x="10765" y="4740"/>
                  </a:cubicBezTo>
                  <a:cubicBezTo>
                    <a:pt x="11051" y="4358"/>
                    <a:pt x="11551" y="3620"/>
                    <a:pt x="11837" y="2811"/>
                  </a:cubicBezTo>
                  <a:cubicBezTo>
                    <a:pt x="11884" y="2668"/>
                    <a:pt x="11813" y="2525"/>
                    <a:pt x="11670" y="2501"/>
                  </a:cubicBezTo>
                  <a:cubicBezTo>
                    <a:pt x="11654" y="2498"/>
                    <a:pt x="11639" y="2496"/>
                    <a:pt x="11624" y="2496"/>
                  </a:cubicBezTo>
                  <a:cubicBezTo>
                    <a:pt x="11527" y="2496"/>
                    <a:pt x="11449" y="2561"/>
                    <a:pt x="11408" y="2644"/>
                  </a:cubicBezTo>
                  <a:cubicBezTo>
                    <a:pt x="11075" y="3525"/>
                    <a:pt x="10503" y="4335"/>
                    <a:pt x="10289" y="4620"/>
                  </a:cubicBezTo>
                  <a:cubicBezTo>
                    <a:pt x="10241" y="4620"/>
                    <a:pt x="10217" y="4597"/>
                    <a:pt x="10194" y="4597"/>
                  </a:cubicBezTo>
                  <a:cubicBezTo>
                    <a:pt x="9360" y="4406"/>
                    <a:pt x="8241" y="4311"/>
                    <a:pt x="7050" y="4311"/>
                  </a:cubicBezTo>
                  <a:cubicBezTo>
                    <a:pt x="5883" y="4311"/>
                    <a:pt x="4764" y="4406"/>
                    <a:pt x="3930" y="4597"/>
                  </a:cubicBezTo>
                  <a:cubicBezTo>
                    <a:pt x="3883" y="4597"/>
                    <a:pt x="3859" y="4620"/>
                    <a:pt x="3835" y="4620"/>
                  </a:cubicBezTo>
                  <a:cubicBezTo>
                    <a:pt x="3621" y="4335"/>
                    <a:pt x="3025" y="3525"/>
                    <a:pt x="2692" y="2644"/>
                  </a:cubicBezTo>
                  <a:cubicBezTo>
                    <a:pt x="2673" y="2550"/>
                    <a:pt x="2581" y="2486"/>
                    <a:pt x="2484" y="2486"/>
                  </a:cubicBezTo>
                  <a:cubicBezTo>
                    <a:pt x="2458" y="2486"/>
                    <a:pt x="2432" y="2491"/>
                    <a:pt x="2406" y="2501"/>
                  </a:cubicBezTo>
                  <a:cubicBezTo>
                    <a:pt x="2287" y="2549"/>
                    <a:pt x="2216" y="2691"/>
                    <a:pt x="2263" y="2811"/>
                  </a:cubicBezTo>
                  <a:cubicBezTo>
                    <a:pt x="2573" y="3620"/>
                    <a:pt x="3073" y="4358"/>
                    <a:pt x="3359" y="4740"/>
                  </a:cubicBezTo>
                  <a:cubicBezTo>
                    <a:pt x="2763" y="4954"/>
                    <a:pt x="2454" y="5192"/>
                    <a:pt x="2454" y="5525"/>
                  </a:cubicBezTo>
                  <a:lnTo>
                    <a:pt x="2454" y="5954"/>
                  </a:lnTo>
                  <a:cubicBezTo>
                    <a:pt x="2240" y="5954"/>
                    <a:pt x="2025" y="5906"/>
                    <a:pt x="1811" y="5859"/>
                  </a:cubicBezTo>
                  <a:cubicBezTo>
                    <a:pt x="1799" y="5856"/>
                    <a:pt x="1786" y="5855"/>
                    <a:pt x="1773" y="5855"/>
                  </a:cubicBezTo>
                  <a:cubicBezTo>
                    <a:pt x="1664" y="5855"/>
                    <a:pt x="1546" y="5945"/>
                    <a:pt x="1525" y="6073"/>
                  </a:cubicBezTo>
                  <a:cubicBezTo>
                    <a:pt x="1525" y="6192"/>
                    <a:pt x="1620" y="6287"/>
                    <a:pt x="1716" y="6335"/>
                  </a:cubicBezTo>
                  <a:cubicBezTo>
                    <a:pt x="1954" y="6383"/>
                    <a:pt x="2216" y="6407"/>
                    <a:pt x="2454" y="6430"/>
                  </a:cubicBezTo>
                  <a:lnTo>
                    <a:pt x="2454" y="7573"/>
                  </a:lnTo>
                  <a:lnTo>
                    <a:pt x="525" y="5359"/>
                  </a:lnTo>
                  <a:lnTo>
                    <a:pt x="1620" y="3454"/>
                  </a:lnTo>
                  <a:cubicBezTo>
                    <a:pt x="1692" y="3334"/>
                    <a:pt x="1644" y="3168"/>
                    <a:pt x="1501" y="3120"/>
                  </a:cubicBezTo>
                  <a:cubicBezTo>
                    <a:pt x="1477" y="3108"/>
                    <a:pt x="1449" y="3102"/>
                    <a:pt x="1420" y="3102"/>
                  </a:cubicBezTo>
                  <a:cubicBezTo>
                    <a:pt x="1339" y="3102"/>
                    <a:pt x="1251" y="3151"/>
                    <a:pt x="1215" y="3239"/>
                  </a:cubicBezTo>
                  <a:lnTo>
                    <a:pt x="49" y="5287"/>
                  </a:lnTo>
                  <a:cubicBezTo>
                    <a:pt x="1" y="5359"/>
                    <a:pt x="1" y="5478"/>
                    <a:pt x="72" y="5549"/>
                  </a:cubicBezTo>
                  <a:lnTo>
                    <a:pt x="2478" y="8288"/>
                  </a:lnTo>
                  <a:cubicBezTo>
                    <a:pt x="2597" y="8788"/>
                    <a:pt x="3073" y="9217"/>
                    <a:pt x="3883" y="9550"/>
                  </a:cubicBezTo>
                  <a:cubicBezTo>
                    <a:pt x="4740" y="9883"/>
                    <a:pt x="5859" y="10074"/>
                    <a:pt x="7050" y="10074"/>
                  </a:cubicBezTo>
                  <a:cubicBezTo>
                    <a:pt x="8241" y="10074"/>
                    <a:pt x="9384" y="9883"/>
                    <a:pt x="10217" y="9550"/>
                  </a:cubicBezTo>
                  <a:cubicBezTo>
                    <a:pt x="11027" y="9217"/>
                    <a:pt x="11527" y="8788"/>
                    <a:pt x="11622" y="8288"/>
                  </a:cubicBezTo>
                  <a:lnTo>
                    <a:pt x="14028" y="5549"/>
                  </a:lnTo>
                  <a:cubicBezTo>
                    <a:pt x="14099" y="5478"/>
                    <a:pt x="14123" y="5359"/>
                    <a:pt x="14075" y="5287"/>
                  </a:cubicBezTo>
                  <a:lnTo>
                    <a:pt x="12051" y="1763"/>
                  </a:lnTo>
                  <a:cubicBezTo>
                    <a:pt x="12027" y="1691"/>
                    <a:pt x="11980" y="1667"/>
                    <a:pt x="11932" y="1644"/>
                  </a:cubicBezTo>
                  <a:lnTo>
                    <a:pt x="7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6414469" y="3291209"/>
              <a:ext cx="112282" cy="130070"/>
            </a:xfrm>
            <a:custGeom>
              <a:avLst/>
              <a:gdLst/>
              <a:ahLst/>
              <a:cxnLst/>
              <a:rect l="l" t="t" r="r" b="b"/>
              <a:pathLst>
                <a:path w="2954" h="3422" extrusionOk="0">
                  <a:moveTo>
                    <a:pt x="2191" y="516"/>
                  </a:moveTo>
                  <a:lnTo>
                    <a:pt x="2334" y="683"/>
                  </a:lnTo>
                  <a:cubicBezTo>
                    <a:pt x="2263" y="826"/>
                    <a:pt x="2215" y="993"/>
                    <a:pt x="2215" y="1183"/>
                  </a:cubicBezTo>
                  <a:cubicBezTo>
                    <a:pt x="2215" y="1326"/>
                    <a:pt x="2239" y="1445"/>
                    <a:pt x="2287" y="1588"/>
                  </a:cubicBezTo>
                  <a:lnTo>
                    <a:pt x="2382" y="1778"/>
                  </a:lnTo>
                  <a:cubicBezTo>
                    <a:pt x="2453" y="1945"/>
                    <a:pt x="2453" y="2136"/>
                    <a:pt x="2382" y="2302"/>
                  </a:cubicBezTo>
                  <a:cubicBezTo>
                    <a:pt x="2310" y="2469"/>
                    <a:pt x="2167" y="2588"/>
                    <a:pt x="2001" y="2636"/>
                  </a:cubicBezTo>
                  <a:lnTo>
                    <a:pt x="1977" y="2636"/>
                  </a:lnTo>
                  <a:cubicBezTo>
                    <a:pt x="1786" y="2660"/>
                    <a:pt x="1620" y="2755"/>
                    <a:pt x="1453" y="2874"/>
                  </a:cubicBezTo>
                  <a:cubicBezTo>
                    <a:pt x="1310" y="2755"/>
                    <a:pt x="1143" y="2660"/>
                    <a:pt x="953" y="2636"/>
                  </a:cubicBezTo>
                  <a:lnTo>
                    <a:pt x="929" y="2636"/>
                  </a:lnTo>
                  <a:cubicBezTo>
                    <a:pt x="762" y="2588"/>
                    <a:pt x="620" y="2469"/>
                    <a:pt x="548" y="2302"/>
                  </a:cubicBezTo>
                  <a:cubicBezTo>
                    <a:pt x="477" y="2136"/>
                    <a:pt x="477" y="1945"/>
                    <a:pt x="548" y="1778"/>
                  </a:cubicBezTo>
                  <a:lnTo>
                    <a:pt x="643" y="1588"/>
                  </a:lnTo>
                  <a:cubicBezTo>
                    <a:pt x="691" y="1445"/>
                    <a:pt x="739" y="1326"/>
                    <a:pt x="739" y="1183"/>
                  </a:cubicBezTo>
                  <a:cubicBezTo>
                    <a:pt x="739" y="993"/>
                    <a:pt x="691" y="826"/>
                    <a:pt x="596" y="683"/>
                  </a:cubicBezTo>
                  <a:lnTo>
                    <a:pt x="739" y="516"/>
                  </a:lnTo>
                  <a:cubicBezTo>
                    <a:pt x="858" y="588"/>
                    <a:pt x="977" y="611"/>
                    <a:pt x="1096" y="611"/>
                  </a:cubicBezTo>
                  <a:cubicBezTo>
                    <a:pt x="1215" y="611"/>
                    <a:pt x="1358" y="564"/>
                    <a:pt x="1453" y="516"/>
                  </a:cubicBezTo>
                  <a:cubicBezTo>
                    <a:pt x="1572" y="564"/>
                    <a:pt x="1715" y="611"/>
                    <a:pt x="1834" y="611"/>
                  </a:cubicBezTo>
                  <a:cubicBezTo>
                    <a:pt x="1953" y="611"/>
                    <a:pt x="2072" y="588"/>
                    <a:pt x="2191" y="516"/>
                  </a:cubicBezTo>
                  <a:close/>
                  <a:moveTo>
                    <a:pt x="727" y="1"/>
                  </a:moveTo>
                  <a:cubicBezTo>
                    <a:pt x="664" y="1"/>
                    <a:pt x="599" y="26"/>
                    <a:pt x="548" y="64"/>
                  </a:cubicBezTo>
                  <a:lnTo>
                    <a:pt x="143" y="492"/>
                  </a:lnTo>
                  <a:cubicBezTo>
                    <a:pt x="48" y="588"/>
                    <a:pt x="48" y="731"/>
                    <a:pt x="143" y="826"/>
                  </a:cubicBezTo>
                  <a:cubicBezTo>
                    <a:pt x="215" y="921"/>
                    <a:pt x="286" y="1040"/>
                    <a:pt x="286" y="1183"/>
                  </a:cubicBezTo>
                  <a:cubicBezTo>
                    <a:pt x="286" y="1254"/>
                    <a:pt x="262" y="1326"/>
                    <a:pt x="238" y="1374"/>
                  </a:cubicBezTo>
                  <a:lnTo>
                    <a:pt x="119" y="1588"/>
                  </a:lnTo>
                  <a:cubicBezTo>
                    <a:pt x="0" y="1874"/>
                    <a:pt x="0" y="2207"/>
                    <a:pt x="119" y="2493"/>
                  </a:cubicBezTo>
                  <a:cubicBezTo>
                    <a:pt x="262" y="2779"/>
                    <a:pt x="500" y="2993"/>
                    <a:pt x="810" y="3064"/>
                  </a:cubicBezTo>
                  <a:cubicBezTo>
                    <a:pt x="810" y="3064"/>
                    <a:pt x="834" y="3088"/>
                    <a:pt x="858" y="3088"/>
                  </a:cubicBezTo>
                  <a:cubicBezTo>
                    <a:pt x="1024" y="3112"/>
                    <a:pt x="1191" y="3207"/>
                    <a:pt x="1286" y="3326"/>
                  </a:cubicBezTo>
                  <a:cubicBezTo>
                    <a:pt x="1334" y="3398"/>
                    <a:pt x="1405" y="3422"/>
                    <a:pt x="1477" y="3422"/>
                  </a:cubicBezTo>
                  <a:cubicBezTo>
                    <a:pt x="1548" y="3422"/>
                    <a:pt x="1596" y="3398"/>
                    <a:pt x="1644" y="3326"/>
                  </a:cubicBezTo>
                  <a:cubicBezTo>
                    <a:pt x="1763" y="3207"/>
                    <a:pt x="1906" y="3112"/>
                    <a:pt x="2072" y="3088"/>
                  </a:cubicBezTo>
                  <a:cubicBezTo>
                    <a:pt x="2096" y="3088"/>
                    <a:pt x="2120" y="3064"/>
                    <a:pt x="2144" y="3064"/>
                  </a:cubicBezTo>
                  <a:cubicBezTo>
                    <a:pt x="2429" y="2993"/>
                    <a:pt x="2691" y="2779"/>
                    <a:pt x="2810" y="2493"/>
                  </a:cubicBezTo>
                  <a:cubicBezTo>
                    <a:pt x="2953" y="2207"/>
                    <a:pt x="2953" y="1874"/>
                    <a:pt x="2810" y="1588"/>
                  </a:cubicBezTo>
                  <a:lnTo>
                    <a:pt x="2715" y="1374"/>
                  </a:lnTo>
                  <a:cubicBezTo>
                    <a:pt x="2691" y="1326"/>
                    <a:pt x="2668" y="1254"/>
                    <a:pt x="2668" y="1183"/>
                  </a:cubicBezTo>
                  <a:cubicBezTo>
                    <a:pt x="2668" y="1040"/>
                    <a:pt x="2715" y="921"/>
                    <a:pt x="2810" y="826"/>
                  </a:cubicBezTo>
                  <a:cubicBezTo>
                    <a:pt x="2906" y="731"/>
                    <a:pt x="2906" y="588"/>
                    <a:pt x="2810" y="492"/>
                  </a:cubicBezTo>
                  <a:lnTo>
                    <a:pt x="2382" y="64"/>
                  </a:lnTo>
                  <a:cubicBezTo>
                    <a:pt x="2344" y="26"/>
                    <a:pt x="2285" y="1"/>
                    <a:pt x="2224" y="1"/>
                  </a:cubicBezTo>
                  <a:cubicBezTo>
                    <a:pt x="2171" y="1"/>
                    <a:pt x="2116" y="19"/>
                    <a:pt x="2072" y="64"/>
                  </a:cubicBezTo>
                  <a:cubicBezTo>
                    <a:pt x="2001" y="111"/>
                    <a:pt x="1929" y="135"/>
                    <a:pt x="1834" y="135"/>
                  </a:cubicBezTo>
                  <a:cubicBezTo>
                    <a:pt x="1763" y="135"/>
                    <a:pt x="1691" y="111"/>
                    <a:pt x="1620" y="64"/>
                  </a:cubicBezTo>
                  <a:cubicBezTo>
                    <a:pt x="1572" y="28"/>
                    <a:pt x="1519" y="10"/>
                    <a:pt x="1468" y="10"/>
                  </a:cubicBezTo>
                  <a:cubicBezTo>
                    <a:pt x="1417" y="10"/>
                    <a:pt x="1370" y="28"/>
                    <a:pt x="1334" y="64"/>
                  </a:cubicBezTo>
                  <a:cubicBezTo>
                    <a:pt x="1263" y="111"/>
                    <a:pt x="1191" y="135"/>
                    <a:pt x="1096" y="135"/>
                  </a:cubicBezTo>
                  <a:cubicBezTo>
                    <a:pt x="1024" y="135"/>
                    <a:pt x="929" y="111"/>
                    <a:pt x="881" y="64"/>
                  </a:cubicBezTo>
                  <a:cubicBezTo>
                    <a:pt x="837" y="19"/>
                    <a:pt x="78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41"/>
          <p:cNvGrpSpPr/>
          <p:nvPr/>
        </p:nvGrpSpPr>
        <p:grpSpPr>
          <a:xfrm>
            <a:off x="3807485" y="3591066"/>
            <a:ext cx="535903" cy="515074"/>
            <a:chOff x="907135" y="3168699"/>
            <a:chExt cx="535903" cy="515074"/>
          </a:xfrm>
        </p:grpSpPr>
        <p:sp>
          <p:nvSpPr>
            <p:cNvPr id="772" name="Google Shape;772;p41"/>
            <p:cNvSpPr/>
            <p:nvPr/>
          </p:nvSpPr>
          <p:spPr>
            <a:xfrm>
              <a:off x="907135" y="3168699"/>
              <a:ext cx="535903" cy="515074"/>
            </a:xfrm>
            <a:custGeom>
              <a:avLst/>
              <a:gdLst/>
              <a:ahLst/>
              <a:cxnLst/>
              <a:rect l="l" t="t" r="r" b="b"/>
              <a:pathLst>
                <a:path w="14099" h="13551" extrusionOk="0">
                  <a:moveTo>
                    <a:pt x="7049" y="1334"/>
                  </a:moveTo>
                  <a:cubicBezTo>
                    <a:pt x="7430" y="1334"/>
                    <a:pt x="7811" y="1382"/>
                    <a:pt x="8168" y="1477"/>
                  </a:cubicBezTo>
                  <a:cubicBezTo>
                    <a:pt x="7930" y="1667"/>
                    <a:pt x="7549" y="1810"/>
                    <a:pt x="7049" y="1810"/>
                  </a:cubicBezTo>
                  <a:cubicBezTo>
                    <a:pt x="6573" y="1810"/>
                    <a:pt x="6168" y="1667"/>
                    <a:pt x="5954" y="1477"/>
                  </a:cubicBezTo>
                  <a:cubicBezTo>
                    <a:pt x="6311" y="1382"/>
                    <a:pt x="6668" y="1334"/>
                    <a:pt x="7049" y="1334"/>
                  </a:cubicBezTo>
                  <a:close/>
                  <a:moveTo>
                    <a:pt x="8668" y="1644"/>
                  </a:moveTo>
                  <a:cubicBezTo>
                    <a:pt x="8764" y="1691"/>
                    <a:pt x="8883" y="1739"/>
                    <a:pt x="8978" y="1786"/>
                  </a:cubicBezTo>
                  <a:cubicBezTo>
                    <a:pt x="8621" y="2287"/>
                    <a:pt x="7906" y="2596"/>
                    <a:pt x="7049" y="2596"/>
                  </a:cubicBezTo>
                  <a:cubicBezTo>
                    <a:pt x="6216" y="2596"/>
                    <a:pt x="5501" y="2287"/>
                    <a:pt x="5144" y="1786"/>
                  </a:cubicBezTo>
                  <a:cubicBezTo>
                    <a:pt x="5239" y="1739"/>
                    <a:pt x="5334" y="1691"/>
                    <a:pt x="5430" y="1644"/>
                  </a:cubicBezTo>
                  <a:cubicBezTo>
                    <a:pt x="5739" y="2048"/>
                    <a:pt x="6358" y="2287"/>
                    <a:pt x="7049" y="2287"/>
                  </a:cubicBezTo>
                  <a:cubicBezTo>
                    <a:pt x="7764" y="2287"/>
                    <a:pt x="8359" y="2048"/>
                    <a:pt x="8668" y="1644"/>
                  </a:cubicBezTo>
                  <a:close/>
                  <a:moveTo>
                    <a:pt x="7049" y="0"/>
                  </a:moveTo>
                  <a:cubicBezTo>
                    <a:pt x="6930" y="0"/>
                    <a:pt x="6811" y="96"/>
                    <a:pt x="6835" y="239"/>
                  </a:cubicBezTo>
                  <a:lnTo>
                    <a:pt x="6835" y="858"/>
                  </a:lnTo>
                  <a:cubicBezTo>
                    <a:pt x="6358" y="882"/>
                    <a:pt x="5906" y="977"/>
                    <a:pt x="5454" y="1120"/>
                  </a:cubicBezTo>
                  <a:cubicBezTo>
                    <a:pt x="5192" y="1215"/>
                    <a:pt x="4930" y="1334"/>
                    <a:pt x="4691" y="1477"/>
                  </a:cubicBezTo>
                  <a:cubicBezTo>
                    <a:pt x="4406" y="1644"/>
                    <a:pt x="4120" y="1834"/>
                    <a:pt x="3882" y="2048"/>
                  </a:cubicBezTo>
                  <a:cubicBezTo>
                    <a:pt x="3763" y="2144"/>
                    <a:pt x="3667" y="2239"/>
                    <a:pt x="3572" y="2358"/>
                  </a:cubicBezTo>
                  <a:cubicBezTo>
                    <a:pt x="3477" y="2453"/>
                    <a:pt x="3477" y="2596"/>
                    <a:pt x="3572" y="2691"/>
                  </a:cubicBezTo>
                  <a:cubicBezTo>
                    <a:pt x="3620" y="2739"/>
                    <a:pt x="3679" y="2763"/>
                    <a:pt x="3739" y="2763"/>
                  </a:cubicBezTo>
                  <a:cubicBezTo>
                    <a:pt x="3798" y="2763"/>
                    <a:pt x="3858" y="2739"/>
                    <a:pt x="3906" y="2691"/>
                  </a:cubicBezTo>
                  <a:cubicBezTo>
                    <a:pt x="4001" y="2596"/>
                    <a:pt x="4096" y="2501"/>
                    <a:pt x="4191" y="2429"/>
                  </a:cubicBezTo>
                  <a:cubicBezTo>
                    <a:pt x="4358" y="2263"/>
                    <a:pt x="4525" y="2144"/>
                    <a:pt x="4715" y="2025"/>
                  </a:cubicBezTo>
                  <a:cubicBezTo>
                    <a:pt x="5168" y="2668"/>
                    <a:pt x="6049" y="3072"/>
                    <a:pt x="7049" y="3072"/>
                  </a:cubicBezTo>
                  <a:cubicBezTo>
                    <a:pt x="8073" y="3072"/>
                    <a:pt x="8954" y="2668"/>
                    <a:pt x="9383" y="2025"/>
                  </a:cubicBezTo>
                  <a:cubicBezTo>
                    <a:pt x="10478" y="2715"/>
                    <a:pt x="11193" y="3858"/>
                    <a:pt x="11360" y="5120"/>
                  </a:cubicBezTo>
                  <a:lnTo>
                    <a:pt x="11955" y="9836"/>
                  </a:lnTo>
                  <a:cubicBezTo>
                    <a:pt x="11526" y="9955"/>
                    <a:pt x="11074" y="10050"/>
                    <a:pt x="10645" y="10121"/>
                  </a:cubicBezTo>
                  <a:cubicBezTo>
                    <a:pt x="10502" y="10145"/>
                    <a:pt x="10431" y="10288"/>
                    <a:pt x="10455" y="10407"/>
                  </a:cubicBezTo>
                  <a:cubicBezTo>
                    <a:pt x="10455" y="10526"/>
                    <a:pt x="10574" y="10598"/>
                    <a:pt x="10669" y="10598"/>
                  </a:cubicBezTo>
                  <a:lnTo>
                    <a:pt x="10717" y="10598"/>
                  </a:lnTo>
                  <a:cubicBezTo>
                    <a:pt x="11217" y="10503"/>
                    <a:pt x="11741" y="10383"/>
                    <a:pt x="12217" y="10264"/>
                  </a:cubicBezTo>
                  <a:cubicBezTo>
                    <a:pt x="12431" y="10336"/>
                    <a:pt x="13169" y="10645"/>
                    <a:pt x="13503" y="11384"/>
                  </a:cubicBezTo>
                  <a:cubicBezTo>
                    <a:pt x="13336" y="11360"/>
                    <a:pt x="13146" y="11360"/>
                    <a:pt x="12979" y="11360"/>
                  </a:cubicBezTo>
                  <a:cubicBezTo>
                    <a:pt x="10883" y="11360"/>
                    <a:pt x="8835" y="11931"/>
                    <a:pt x="7049" y="13027"/>
                  </a:cubicBezTo>
                  <a:cubicBezTo>
                    <a:pt x="5287" y="11931"/>
                    <a:pt x="3239" y="11360"/>
                    <a:pt x="1143" y="11360"/>
                  </a:cubicBezTo>
                  <a:cubicBezTo>
                    <a:pt x="953" y="11360"/>
                    <a:pt x="786" y="11360"/>
                    <a:pt x="595" y="11384"/>
                  </a:cubicBezTo>
                  <a:cubicBezTo>
                    <a:pt x="953" y="10645"/>
                    <a:pt x="1691" y="10336"/>
                    <a:pt x="1881" y="10264"/>
                  </a:cubicBezTo>
                  <a:cubicBezTo>
                    <a:pt x="3596" y="10717"/>
                    <a:pt x="5311" y="10955"/>
                    <a:pt x="7049" y="10955"/>
                  </a:cubicBezTo>
                  <a:cubicBezTo>
                    <a:pt x="8025" y="10955"/>
                    <a:pt x="9002" y="10884"/>
                    <a:pt x="9978" y="10741"/>
                  </a:cubicBezTo>
                  <a:cubicBezTo>
                    <a:pt x="10097" y="10717"/>
                    <a:pt x="10193" y="10598"/>
                    <a:pt x="10169" y="10455"/>
                  </a:cubicBezTo>
                  <a:cubicBezTo>
                    <a:pt x="10169" y="10348"/>
                    <a:pt x="10073" y="10261"/>
                    <a:pt x="9951" y="10261"/>
                  </a:cubicBezTo>
                  <a:cubicBezTo>
                    <a:pt x="9936" y="10261"/>
                    <a:pt x="9922" y="10262"/>
                    <a:pt x="9907" y="10264"/>
                  </a:cubicBezTo>
                  <a:cubicBezTo>
                    <a:pt x="8963" y="10403"/>
                    <a:pt x="8016" y="10472"/>
                    <a:pt x="7070" y="10472"/>
                  </a:cubicBezTo>
                  <a:cubicBezTo>
                    <a:pt x="5415" y="10472"/>
                    <a:pt x="3765" y="10260"/>
                    <a:pt x="2143" y="9836"/>
                  </a:cubicBezTo>
                  <a:lnTo>
                    <a:pt x="2762" y="5120"/>
                  </a:lnTo>
                  <a:cubicBezTo>
                    <a:pt x="2834" y="4430"/>
                    <a:pt x="3096" y="3763"/>
                    <a:pt x="3501" y="3192"/>
                  </a:cubicBezTo>
                  <a:cubicBezTo>
                    <a:pt x="3572" y="3096"/>
                    <a:pt x="3548" y="2953"/>
                    <a:pt x="3429" y="2858"/>
                  </a:cubicBezTo>
                  <a:cubicBezTo>
                    <a:pt x="3394" y="2831"/>
                    <a:pt x="3348" y="2818"/>
                    <a:pt x="3301" y="2818"/>
                  </a:cubicBezTo>
                  <a:cubicBezTo>
                    <a:pt x="3222" y="2818"/>
                    <a:pt x="3141" y="2855"/>
                    <a:pt x="3096" y="2930"/>
                  </a:cubicBezTo>
                  <a:cubicBezTo>
                    <a:pt x="2667" y="3549"/>
                    <a:pt x="2381" y="4311"/>
                    <a:pt x="2286" y="5073"/>
                  </a:cubicBezTo>
                  <a:lnTo>
                    <a:pt x="1667" y="9836"/>
                  </a:lnTo>
                  <a:cubicBezTo>
                    <a:pt x="1286" y="9979"/>
                    <a:pt x="310" y="10479"/>
                    <a:pt x="24" y="11574"/>
                  </a:cubicBezTo>
                  <a:cubicBezTo>
                    <a:pt x="0" y="11646"/>
                    <a:pt x="24" y="11741"/>
                    <a:pt x="71" y="11788"/>
                  </a:cubicBezTo>
                  <a:cubicBezTo>
                    <a:pt x="119" y="11860"/>
                    <a:pt x="191" y="11884"/>
                    <a:pt x="262" y="11884"/>
                  </a:cubicBezTo>
                  <a:cubicBezTo>
                    <a:pt x="572" y="11860"/>
                    <a:pt x="857" y="11836"/>
                    <a:pt x="1143" y="11836"/>
                  </a:cubicBezTo>
                  <a:cubicBezTo>
                    <a:pt x="3191" y="11836"/>
                    <a:pt x="5192" y="12431"/>
                    <a:pt x="6930" y="13503"/>
                  </a:cubicBezTo>
                  <a:cubicBezTo>
                    <a:pt x="6954" y="13527"/>
                    <a:pt x="7001" y="13551"/>
                    <a:pt x="7049" y="13551"/>
                  </a:cubicBezTo>
                  <a:cubicBezTo>
                    <a:pt x="7097" y="13551"/>
                    <a:pt x="7144" y="13527"/>
                    <a:pt x="7192" y="13503"/>
                  </a:cubicBezTo>
                  <a:cubicBezTo>
                    <a:pt x="8907" y="12431"/>
                    <a:pt x="10907" y="11836"/>
                    <a:pt x="12979" y="11836"/>
                  </a:cubicBezTo>
                  <a:cubicBezTo>
                    <a:pt x="13265" y="11836"/>
                    <a:pt x="13550" y="11860"/>
                    <a:pt x="13836" y="11884"/>
                  </a:cubicBezTo>
                  <a:cubicBezTo>
                    <a:pt x="13908" y="11884"/>
                    <a:pt x="13979" y="11860"/>
                    <a:pt x="14027" y="11788"/>
                  </a:cubicBezTo>
                  <a:cubicBezTo>
                    <a:pt x="14098" y="11741"/>
                    <a:pt x="14098" y="11646"/>
                    <a:pt x="14098" y="11574"/>
                  </a:cubicBezTo>
                  <a:cubicBezTo>
                    <a:pt x="13789" y="10479"/>
                    <a:pt x="12812" y="9979"/>
                    <a:pt x="12455" y="9836"/>
                  </a:cubicBezTo>
                  <a:lnTo>
                    <a:pt x="11836" y="5073"/>
                  </a:lnTo>
                  <a:cubicBezTo>
                    <a:pt x="11741" y="4311"/>
                    <a:pt x="11455" y="3596"/>
                    <a:pt x="11026" y="2953"/>
                  </a:cubicBezTo>
                  <a:cubicBezTo>
                    <a:pt x="10621" y="2358"/>
                    <a:pt x="10074" y="1834"/>
                    <a:pt x="9431" y="1477"/>
                  </a:cubicBezTo>
                  <a:cubicBezTo>
                    <a:pt x="9169" y="1334"/>
                    <a:pt x="8930" y="1215"/>
                    <a:pt x="8645" y="1120"/>
                  </a:cubicBezTo>
                  <a:cubicBezTo>
                    <a:pt x="8216" y="977"/>
                    <a:pt x="7764" y="882"/>
                    <a:pt x="7311" y="858"/>
                  </a:cubicBezTo>
                  <a:lnTo>
                    <a:pt x="7311" y="239"/>
                  </a:lnTo>
                  <a:cubicBezTo>
                    <a:pt x="7287" y="96"/>
                    <a:pt x="7192"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1081835" y="3353358"/>
              <a:ext cx="187389" cy="186515"/>
            </a:xfrm>
            <a:custGeom>
              <a:avLst/>
              <a:gdLst/>
              <a:ahLst/>
              <a:cxnLst/>
              <a:rect l="l" t="t" r="r" b="b"/>
              <a:pathLst>
                <a:path w="4930" h="4907" extrusionOk="0">
                  <a:moveTo>
                    <a:pt x="2453" y="572"/>
                  </a:moveTo>
                  <a:lnTo>
                    <a:pt x="2929" y="1048"/>
                  </a:lnTo>
                  <a:cubicBezTo>
                    <a:pt x="2977" y="1096"/>
                    <a:pt x="3048" y="1120"/>
                    <a:pt x="3096" y="1120"/>
                  </a:cubicBezTo>
                  <a:lnTo>
                    <a:pt x="3787" y="1120"/>
                  </a:lnTo>
                  <a:lnTo>
                    <a:pt x="3787" y="1787"/>
                  </a:lnTo>
                  <a:cubicBezTo>
                    <a:pt x="3787" y="1858"/>
                    <a:pt x="3811" y="1929"/>
                    <a:pt x="3858" y="1977"/>
                  </a:cubicBezTo>
                  <a:lnTo>
                    <a:pt x="4334" y="2453"/>
                  </a:lnTo>
                  <a:lnTo>
                    <a:pt x="3858" y="2930"/>
                  </a:lnTo>
                  <a:cubicBezTo>
                    <a:pt x="3811" y="2953"/>
                    <a:pt x="3787" y="3025"/>
                    <a:pt x="3787" y="3096"/>
                  </a:cubicBezTo>
                  <a:lnTo>
                    <a:pt x="3787" y="3763"/>
                  </a:lnTo>
                  <a:lnTo>
                    <a:pt x="3096" y="3763"/>
                  </a:lnTo>
                  <a:cubicBezTo>
                    <a:pt x="3048" y="3763"/>
                    <a:pt x="2977" y="3787"/>
                    <a:pt x="2929" y="3835"/>
                  </a:cubicBezTo>
                  <a:lnTo>
                    <a:pt x="2453" y="4311"/>
                  </a:lnTo>
                  <a:lnTo>
                    <a:pt x="1977" y="3835"/>
                  </a:lnTo>
                  <a:cubicBezTo>
                    <a:pt x="1929" y="3787"/>
                    <a:pt x="1882" y="3763"/>
                    <a:pt x="1810" y="3763"/>
                  </a:cubicBezTo>
                  <a:lnTo>
                    <a:pt x="1143" y="3763"/>
                  </a:lnTo>
                  <a:lnTo>
                    <a:pt x="1143" y="3096"/>
                  </a:lnTo>
                  <a:cubicBezTo>
                    <a:pt x="1143" y="3025"/>
                    <a:pt x="1119" y="2953"/>
                    <a:pt x="1072" y="2930"/>
                  </a:cubicBezTo>
                  <a:lnTo>
                    <a:pt x="596" y="2453"/>
                  </a:lnTo>
                  <a:lnTo>
                    <a:pt x="1072" y="1977"/>
                  </a:lnTo>
                  <a:cubicBezTo>
                    <a:pt x="1119" y="1929"/>
                    <a:pt x="1143" y="1858"/>
                    <a:pt x="1143" y="1787"/>
                  </a:cubicBezTo>
                  <a:lnTo>
                    <a:pt x="1143" y="1120"/>
                  </a:lnTo>
                  <a:lnTo>
                    <a:pt x="1810" y="1120"/>
                  </a:lnTo>
                  <a:cubicBezTo>
                    <a:pt x="1882" y="1120"/>
                    <a:pt x="1929" y="1096"/>
                    <a:pt x="1977" y="1048"/>
                  </a:cubicBezTo>
                  <a:lnTo>
                    <a:pt x="2453" y="572"/>
                  </a:lnTo>
                  <a:close/>
                  <a:moveTo>
                    <a:pt x="2477" y="1"/>
                  </a:moveTo>
                  <a:cubicBezTo>
                    <a:pt x="2417" y="1"/>
                    <a:pt x="2358" y="24"/>
                    <a:pt x="2310" y="72"/>
                  </a:cubicBezTo>
                  <a:lnTo>
                    <a:pt x="1715" y="644"/>
                  </a:lnTo>
                  <a:lnTo>
                    <a:pt x="905" y="644"/>
                  </a:lnTo>
                  <a:cubicBezTo>
                    <a:pt x="786" y="644"/>
                    <a:pt x="667" y="763"/>
                    <a:pt x="667" y="882"/>
                  </a:cubicBezTo>
                  <a:lnTo>
                    <a:pt x="667" y="1715"/>
                  </a:lnTo>
                  <a:lnTo>
                    <a:pt x="95" y="2287"/>
                  </a:lnTo>
                  <a:cubicBezTo>
                    <a:pt x="0" y="2382"/>
                    <a:pt x="0" y="2525"/>
                    <a:pt x="95" y="2620"/>
                  </a:cubicBezTo>
                  <a:lnTo>
                    <a:pt x="667" y="3192"/>
                  </a:lnTo>
                  <a:lnTo>
                    <a:pt x="667" y="4025"/>
                  </a:lnTo>
                  <a:cubicBezTo>
                    <a:pt x="667" y="4144"/>
                    <a:pt x="786" y="4263"/>
                    <a:pt x="905" y="4263"/>
                  </a:cubicBezTo>
                  <a:lnTo>
                    <a:pt x="1715" y="4263"/>
                  </a:lnTo>
                  <a:lnTo>
                    <a:pt x="2310" y="4835"/>
                  </a:lnTo>
                  <a:cubicBezTo>
                    <a:pt x="2358" y="4882"/>
                    <a:pt x="2405" y="4906"/>
                    <a:pt x="2477" y="4906"/>
                  </a:cubicBezTo>
                  <a:cubicBezTo>
                    <a:pt x="2525" y="4906"/>
                    <a:pt x="2596" y="4882"/>
                    <a:pt x="2644" y="4835"/>
                  </a:cubicBezTo>
                  <a:lnTo>
                    <a:pt x="3215" y="4263"/>
                  </a:lnTo>
                  <a:lnTo>
                    <a:pt x="4025" y="4263"/>
                  </a:lnTo>
                  <a:cubicBezTo>
                    <a:pt x="4168" y="4263"/>
                    <a:pt x="4263" y="4144"/>
                    <a:pt x="4263" y="4025"/>
                  </a:cubicBezTo>
                  <a:lnTo>
                    <a:pt x="4263" y="3192"/>
                  </a:lnTo>
                  <a:lnTo>
                    <a:pt x="4858" y="2620"/>
                  </a:lnTo>
                  <a:cubicBezTo>
                    <a:pt x="4930" y="2525"/>
                    <a:pt x="4930" y="2382"/>
                    <a:pt x="4858" y="2287"/>
                  </a:cubicBezTo>
                  <a:lnTo>
                    <a:pt x="4263" y="1715"/>
                  </a:lnTo>
                  <a:lnTo>
                    <a:pt x="4263" y="882"/>
                  </a:lnTo>
                  <a:cubicBezTo>
                    <a:pt x="4287" y="763"/>
                    <a:pt x="4168" y="644"/>
                    <a:pt x="4025" y="644"/>
                  </a:cubicBezTo>
                  <a:lnTo>
                    <a:pt x="3215" y="644"/>
                  </a:lnTo>
                  <a:lnTo>
                    <a:pt x="2644" y="72"/>
                  </a:lnTo>
                  <a:cubicBezTo>
                    <a:pt x="2596" y="24"/>
                    <a:pt x="2536" y="1"/>
                    <a:pt x="2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1133416" y="3404065"/>
              <a:ext cx="84230" cy="84192"/>
            </a:xfrm>
            <a:custGeom>
              <a:avLst/>
              <a:gdLst/>
              <a:ahLst/>
              <a:cxnLst/>
              <a:rect l="l" t="t" r="r" b="b"/>
              <a:pathLst>
                <a:path w="2216" h="2215" extrusionOk="0">
                  <a:moveTo>
                    <a:pt x="1096" y="476"/>
                  </a:moveTo>
                  <a:cubicBezTo>
                    <a:pt x="1453" y="476"/>
                    <a:pt x="1739" y="762"/>
                    <a:pt x="1739" y="1119"/>
                  </a:cubicBezTo>
                  <a:cubicBezTo>
                    <a:pt x="1739" y="1453"/>
                    <a:pt x="1453" y="1739"/>
                    <a:pt x="1096" y="1739"/>
                  </a:cubicBezTo>
                  <a:cubicBezTo>
                    <a:pt x="763" y="1739"/>
                    <a:pt x="477" y="1453"/>
                    <a:pt x="477" y="1119"/>
                  </a:cubicBezTo>
                  <a:cubicBezTo>
                    <a:pt x="477" y="762"/>
                    <a:pt x="763" y="476"/>
                    <a:pt x="1096" y="476"/>
                  </a:cubicBezTo>
                  <a:close/>
                  <a:moveTo>
                    <a:pt x="1096" y="0"/>
                  </a:moveTo>
                  <a:cubicBezTo>
                    <a:pt x="501" y="0"/>
                    <a:pt x="1" y="500"/>
                    <a:pt x="1" y="1119"/>
                  </a:cubicBezTo>
                  <a:cubicBezTo>
                    <a:pt x="1" y="1715"/>
                    <a:pt x="501" y="2215"/>
                    <a:pt x="1096" y="2215"/>
                  </a:cubicBezTo>
                  <a:cubicBezTo>
                    <a:pt x="1715" y="2215"/>
                    <a:pt x="2215" y="1715"/>
                    <a:pt x="2215" y="1119"/>
                  </a:cubicBezTo>
                  <a:cubicBezTo>
                    <a:pt x="2215" y="500"/>
                    <a:pt x="1715" y="0"/>
                    <a:pt x="1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41"/>
          <p:cNvGrpSpPr/>
          <p:nvPr/>
        </p:nvGrpSpPr>
        <p:grpSpPr>
          <a:xfrm>
            <a:off x="4078300" y="2547742"/>
            <a:ext cx="1019100" cy="1300863"/>
            <a:chOff x="4078300" y="2454125"/>
            <a:chExt cx="1019100" cy="1300863"/>
          </a:xfrm>
        </p:grpSpPr>
        <p:cxnSp>
          <p:nvCxnSpPr>
            <p:cNvPr id="776" name="Google Shape;776;p41"/>
            <p:cNvCxnSpPr/>
            <p:nvPr/>
          </p:nvCxnSpPr>
          <p:spPr>
            <a:xfrm>
              <a:off x="4388700" y="2454125"/>
              <a:ext cx="366600" cy="0"/>
            </a:xfrm>
            <a:prstGeom prst="straightConnector1">
              <a:avLst/>
            </a:prstGeom>
            <a:noFill/>
            <a:ln w="28575" cap="flat" cmpd="sng">
              <a:solidFill>
                <a:schemeClr val="dk2"/>
              </a:solidFill>
              <a:prstDash val="lgDashDot"/>
              <a:round/>
              <a:headEnd type="none" w="med" len="med"/>
              <a:tailEnd type="none" w="med" len="med"/>
            </a:ln>
          </p:spPr>
        </p:cxnSp>
        <p:cxnSp>
          <p:nvCxnSpPr>
            <p:cNvPr id="777" name="Google Shape;777;p41"/>
            <p:cNvCxnSpPr/>
            <p:nvPr/>
          </p:nvCxnSpPr>
          <p:spPr>
            <a:xfrm rot="10800000">
              <a:off x="4388700" y="3754988"/>
              <a:ext cx="366600" cy="0"/>
            </a:xfrm>
            <a:prstGeom prst="straightConnector1">
              <a:avLst/>
            </a:prstGeom>
            <a:noFill/>
            <a:ln w="28575" cap="flat" cmpd="sng">
              <a:solidFill>
                <a:schemeClr val="dk2"/>
              </a:solidFill>
              <a:prstDash val="lgDashDot"/>
              <a:round/>
              <a:headEnd type="none" w="med" len="med"/>
              <a:tailEnd type="none" w="med" len="med"/>
            </a:ln>
          </p:spPr>
        </p:cxnSp>
        <p:cxnSp>
          <p:nvCxnSpPr>
            <p:cNvPr id="778" name="Google Shape;778;p41"/>
            <p:cNvCxnSpPr/>
            <p:nvPr/>
          </p:nvCxnSpPr>
          <p:spPr>
            <a:xfrm>
              <a:off x="4078300" y="3104550"/>
              <a:ext cx="1019100" cy="0"/>
            </a:xfrm>
            <a:prstGeom prst="straightConnector1">
              <a:avLst/>
            </a:prstGeom>
            <a:noFill/>
            <a:ln w="28575" cap="flat" cmpd="sng">
              <a:solidFill>
                <a:schemeClr val="dk2"/>
              </a:solidFill>
              <a:prstDash val="lgDashDot"/>
              <a:round/>
              <a:headEnd type="none" w="med" len="med"/>
              <a:tailEnd type="none" w="med" len="med"/>
            </a:ln>
          </p:spPr>
        </p:cxnSp>
        <p:cxnSp>
          <p:nvCxnSpPr>
            <p:cNvPr id="779" name="Google Shape;779;p41"/>
            <p:cNvCxnSpPr/>
            <p:nvPr/>
          </p:nvCxnSpPr>
          <p:spPr>
            <a:xfrm>
              <a:off x="5069013" y="2713663"/>
              <a:ext cx="0" cy="389100"/>
            </a:xfrm>
            <a:prstGeom prst="straightConnector1">
              <a:avLst/>
            </a:prstGeom>
            <a:noFill/>
            <a:ln w="28575" cap="flat" cmpd="sng">
              <a:solidFill>
                <a:schemeClr val="dk2"/>
              </a:solidFill>
              <a:prstDash val="lgDashDot"/>
              <a:round/>
              <a:headEnd type="none" w="med" len="med"/>
              <a:tailEnd type="none" w="med" len="med"/>
            </a:ln>
          </p:spPr>
        </p:cxnSp>
      </p:grpSp>
      <p:cxnSp>
        <p:nvCxnSpPr>
          <p:cNvPr id="780" name="Google Shape;780;p41"/>
          <p:cNvCxnSpPr/>
          <p:nvPr/>
        </p:nvCxnSpPr>
        <p:spPr>
          <a:xfrm>
            <a:off x="4075425" y="3184473"/>
            <a:ext cx="0" cy="389100"/>
          </a:xfrm>
          <a:prstGeom prst="straightConnector1">
            <a:avLst/>
          </a:prstGeom>
          <a:noFill/>
          <a:ln w="28575" cap="flat" cmpd="sng">
            <a:solidFill>
              <a:schemeClr val="dk2"/>
            </a:solidFill>
            <a:prstDash val="lgDashDot"/>
            <a:round/>
            <a:headEnd type="none" w="med" len="med"/>
            <a:tailEnd type="none" w="med" len="med"/>
          </a:ln>
        </p:spPr>
      </p:cxnSp>
      <p:sp>
        <p:nvSpPr>
          <p:cNvPr id="40" name="Google Shape;751;p41"/>
          <p:cNvSpPr txBox="1">
            <a:spLocks noGrp="1"/>
          </p:cNvSpPr>
          <p:nvPr>
            <p:ph type="subTitle" idx="2"/>
          </p:nvPr>
        </p:nvSpPr>
        <p:spPr>
          <a:xfrm flipH="1">
            <a:off x="5715000" y="1352550"/>
            <a:ext cx="3276600" cy="2753590"/>
          </a:xfrm>
          <a:prstGeom prst="rect">
            <a:avLst/>
          </a:prstGeom>
        </p:spPr>
        <p:txBody>
          <a:bodyPr spcFirstLastPara="1" wrap="square" lIns="91425" tIns="91425" rIns="91425" bIns="91425" anchor="t" anchorCtr="0">
            <a:noAutofit/>
          </a:bodyPr>
          <a:lstStyle/>
          <a:p>
            <a:pPr marL="0" lvl="0" indent="0" algn="ctr">
              <a:buClr>
                <a:schemeClr val="dk1"/>
              </a:buClr>
              <a:buSzPts val="1100"/>
            </a:pPr>
            <a:r>
              <a:rPr lang="uk-UA" dirty="0"/>
              <a:t>3) кількості скоєних на поліцейській дільниці кримінальних правопорушень, обставин, які призводять до їх скоєння;</a:t>
            </a:r>
          </a:p>
          <a:p>
            <a:pPr marL="0" lvl="0" indent="0" algn="ctr">
              <a:buClr>
                <a:schemeClr val="dk1"/>
              </a:buClr>
              <a:buSzPts val="1100"/>
            </a:pPr>
            <a:r>
              <a:rPr lang="uk-UA" dirty="0"/>
              <a:t>4) прикмет осіб, які підозрюються у скоєнні або скоїли кримінальні правопорушення;</a:t>
            </a:r>
          </a:p>
          <a:p>
            <a:pPr marL="0" lvl="0" indent="0" algn="ctr">
              <a:buClr>
                <a:schemeClr val="dk1"/>
              </a:buClr>
              <a:buSzPts val="1100"/>
            </a:pPr>
            <a:r>
              <a:rPr lang="uk-UA" dirty="0"/>
              <a:t>5) викрадених речей та транспортних засобів, які перебувають у розшуку;</a:t>
            </a:r>
          </a:p>
          <a:p>
            <a:pPr marL="0" lvl="0" indent="0" algn="ctr">
              <a:buClr>
                <a:schemeClr val="dk1"/>
              </a:buClr>
              <a:buSzPts val="1100"/>
            </a:pPr>
            <a:r>
              <a:rPr lang="uk-UA" dirty="0"/>
              <a:t>6) місць концентрації осіб, схильних до скоєння правопорушень;</a:t>
            </a:r>
          </a:p>
          <a:p>
            <a:pPr marL="0" lvl="0" indent="0" algn="ctr">
              <a:buClr>
                <a:schemeClr val="dk1"/>
              </a:buClr>
              <a:buSzPts val="1100"/>
            </a:pPr>
            <a:r>
              <a:rPr lang="uk-UA" dirty="0"/>
              <a:t>7) сил та засобів, які залучаються до охорони публічного порядку на поліцейській дільниці.</a:t>
            </a:r>
          </a:p>
        </p:txBody>
      </p:sp>
    </p:spTree>
    <p:extLst>
      <p:ext uri="{BB962C8B-B14F-4D97-AF65-F5344CB8AC3E}">
        <p14:creationId xmlns:p14="http://schemas.microsoft.com/office/powerpoint/2010/main" val="142363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1" name="Google Shape;751;p41"/>
          <p:cNvSpPr txBox="1">
            <a:spLocks noGrp="1"/>
          </p:cNvSpPr>
          <p:nvPr>
            <p:ph type="subTitle" idx="2"/>
          </p:nvPr>
        </p:nvSpPr>
        <p:spPr>
          <a:xfrm flipH="1">
            <a:off x="685800" y="1581150"/>
            <a:ext cx="2734044" cy="2753590"/>
          </a:xfrm>
          <a:prstGeom prst="rect">
            <a:avLst/>
          </a:prstGeom>
        </p:spPr>
        <p:txBody>
          <a:bodyPr spcFirstLastPara="1" wrap="square" lIns="91425" tIns="91425" rIns="91425" bIns="91425" anchor="t" anchorCtr="0">
            <a:noAutofit/>
          </a:bodyPr>
          <a:lstStyle/>
          <a:p>
            <a:pPr marL="0" lvl="0" indent="0" algn="ctr">
              <a:buClr>
                <a:schemeClr val="dk1"/>
              </a:buClr>
              <a:buSzPts val="1100"/>
            </a:pPr>
            <a:r>
              <a:rPr lang="uk-UA" dirty="0"/>
              <a:t>6) місць концентрації осіб, схильних до скоєння правопорушень;</a:t>
            </a:r>
          </a:p>
          <a:p>
            <a:pPr marL="0" lvl="0" indent="0" algn="ctr">
              <a:buClr>
                <a:schemeClr val="dk1"/>
              </a:buClr>
              <a:buSzPts val="1100"/>
            </a:pPr>
            <a:endParaRPr lang="uk-UA" dirty="0"/>
          </a:p>
        </p:txBody>
      </p:sp>
      <p:grpSp>
        <p:nvGrpSpPr>
          <p:cNvPr id="759" name="Google Shape;759;p41"/>
          <p:cNvGrpSpPr/>
          <p:nvPr/>
        </p:nvGrpSpPr>
        <p:grpSpPr>
          <a:xfrm>
            <a:off x="3837367" y="2280073"/>
            <a:ext cx="506031" cy="535346"/>
            <a:chOff x="2453242" y="1746281"/>
            <a:chExt cx="506031" cy="535346"/>
          </a:xfrm>
        </p:grpSpPr>
        <p:sp>
          <p:nvSpPr>
            <p:cNvPr id="760" name="Google Shape;760;p41"/>
            <p:cNvSpPr/>
            <p:nvPr/>
          </p:nvSpPr>
          <p:spPr>
            <a:xfrm>
              <a:off x="2453242" y="1746281"/>
              <a:ext cx="495156" cy="535333"/>
            </a:xfrm>
            <a:custGeom>
              <a:avLst/>
              <a:gdLst/>
              <a:ahLst/>
              <a:cxnLst/>
              <a:rect l="l" t="t" r="r" b="b"/>
              <a:pathLst>
                <a:path w="13027" h="14084" extrusionOk="0">
                  <a:moveTo>
                    <a:pt x="2263" y="11273"/>
                  </a:moveTo>
                  <a:lnTo>
                    <a:pt x="2263" y="12583"/>
                  </a:lnTo>
                  <a:lnTo>
                    <a:pt x="500" y="12583"/>
                  </a:lnTo>
                  <a:lnTo>
                    <a:pt x="500" y="11273"/>
                  </a:lnTo>
                  <a:close/>
                  <a:moveTo>
                    <a:pt x="4394" y="0"/>
                  </a:moveTo>
                  <a:cubicBezTo>
                    <a:pt x="4367" y="0"/>
                    <a:pt x="4339" y="3"/>
                    <a:pt x="4311" y="9"/>
                  </a:cubicBezTo>
                  <a:lnTo>
                    <a:pt x="2167" y="771"/>
                  </a:lnTo>
                  <a:cubicBezTo>
                    <a:pt x="2048" y="819"/>
                    <a:pt x="2001" y="914"/>
                    <a:pt x="2001" y="1009"/>
                  </a:cubicBezTo>
                  <a:lnTo>
                    <a:pt x="2001" y="5081"/>
                  </a:lnTo>
                  <a:cubicBezTo>
                    <a:pt x="2001" y="5891"/>
                    <a:pt x="1334" y="6534"/>
                    <a:pt x="548" y="6534"/>
                  </a:cubicBezTo>
                  <a:cubicBezTo>
                    <a:pt x="405" y="6534"/>
                    <a:pt x="286" y="6653"/>
                    <a:pt x="286" y="6796"/>
                  </a:cubicBezTo>
                  <a:lnTo>
                    <a:pt x="286" y="10749"/>
                  </a:lnTo>
                  <a:lnTo>
                    <a:pt x="262" y="10749"/>
                  </a:lnTo>
                  <a:cubicBezTo>
                    <a:pt x="119" y="10749"/>
                    <a:pt x="0" y="10868"/>
                    <a:pt x="0" y="11011"/>
                  </a:cubicBezTo>
                  <a:lnTo>
                    <a:pt x="0" y="12821"/>
                  </a:lnTo>
                  <a:cubicBezTo>
                    <a:pt x="0" y="12940"/>
                    <a:pt x="119" y="13059"/>
                    <a:pt x="262" y="13059"/>
                  </a:cubicBezTo>
                  <a:lnTo>
                    <a:pt x="286" y="13059"/>
                  </a:lnTo>
                  <a:lnTo>
                    <a:pt x="286" y="13821"/>
                  </a:lnTo>
                  <a:cubicBezTo>
                    <a:pt x="286" y="13964"/>
                    <a:pt x="405" y="14083"/>
                    <a:pt x="548" y="14083"/>
                  </a:cubicBezTo>
                  <a:lnTo>
                    <a:pt x="2120" y="14083"/>
                  </a:lnTo>
                  <a:cubicBezTo>
                    <a:pt x="2263" y="14083"/>
                    <a:pt x="2382" y="13988"/>
                    <a:pt x="2382" y="13845"/>
                  </a:cubicBezTo>
                  <a:cubicBezTo>
                    <a:pt x="2382" y="13702"/>
                    <a:pt x="2263" y="13583"/>
                    <a:pt x="2120" y="13583"/>
                  </a:cubicBezTo>
                  <a:lnTo>
                    <a:pt x="786" y="13583"/>
                  </a:lnTo>
                  <a:lnTo>
                    <a:pt x="786" y="13059"/>
                  </a:lnTo>
                  <a:lnTo>
                    <a:pt x="2524" y="13059"/>
                  </a:lnTo>
                  <a:cubicBezTo>
                    <a:pt x="2667" y="13059"/>
                    <a:pt x="2786" y="12940"/>
                    <a:pt x="2786" y="12821"/>
                  </a:cubicBezTo>
                  <a:lnTo>
                    <a:pt x="2786" y="11011"/>
                  </a:lnTo>
                  <a:cubicBezTo>
                    <a:pt x="2786" y="10868"/>
                    <a:pt x="2667" y="10749"/>
                    <a:pt x="2524" y="10749"/>
                  </a:cubicBezTo>
                  <a:lnTo>
                    <a:pt x="762" y="10749"/>
                  </a:lnTo>
                  <a:lnTo>
                    <a:pt x="762" y="7034"/>
                  </a:lnTo>
                  <a:cubicBezTo>
                    <a:pt x="1739" y="6915"/>
                    <a:pt x="2477" y="6082"/>
                    <a:pt x="2477" y="5081"/>
                  </a:cubicBezTo>
                  <a:lnTo>
                    <a:pt x="2477" y="3319"/>
                  </a:lnTo>
                  <a:lnTo>
                    <a:pt x="2858" y="3200"/>
                  </a:lnTo>
                  <a:cubicBezTo>
                    <a:pt x="2977" y="3153"/>
                    <a:pt x="3048" y="3010"/>
                    <a:pt x="3001" y="2867"/>
                  </a:cubicBezTo>
                  <a:cubicBezTo>
                    <a:pt x="2963" y="2773"/>
                    <a:pt x="2882" y="2709"/>
                    <a:pt x="2779" y="2709"/>
                  </a:cubicBezTo>
                  <a:cubicBezTo>
                    <a:pt x="2751" y="2709"/>
                    <a:pt x="2722" y="2714"/>
                    <a:pt x="2691" y="2724"/>
                  </a:cubicBezTo>
                  <a:lnTo>
                    <a:pt x="2501" y="2795"/>
                  </a:lnTo>
                  <a:lnTo>
                    <a:pt x="2501" y="1200"/>
                  </a:lnTo>
                  <a:lnTo>
                    <a:pt x="4120" y="628"/>
                  </a:lnTo>
                  <a:lnTo>
                    <a:pt x="4120" y="1676"/>
                  </a:lnTo>
                  <a:cubicBezTo>
                    <a:pt x="4120" y="1867"/>
                    <a:pt x="4144" y="2033"/>
                    <a:pt x="4168" y="2224"/>
                  </a:cubicBezTo>
                  <a:lnTo>
                    <a:pt x="3477" y="2438"/>
                  </a:lnTo>
                  <a:cubicBezTo>
                    <a:pt x="3358" y="2486"/>
                    <a:pt x="3287" y="2629"/>
                    <a:pt x="3334" y="2771"/>
                  </a:cubicBezTo>
                  <a:cubicBezTo>
                    <a:pt x="3358" y="2891"/>
                    <a:pt x="3453" y="2938"/>
                    <a:pt x="3572" y="2938"/>
                  </a:cubicBezTo>
                  <a:lnTo>
                    <a:pt x="3644" y="2938"/>
                  </a:lnTo>
                  <a:lnTo>
                    <a:pt x="4334" y="2700"/>
                  </a:lnTo>
                  <a:cubicBezTo>
                    <a:pt x="4453" y="2986"/>
                    <a:pt x="4644" y="3248"/>
                    <a:pt x="4858" y="3486"/>
                  </a:cubicBezTo>
                  <a:cubicBezTo>
                    <a:pt x="5335" y="3962"/>
                    <a:pt x="5978" y="4224"/>
                    <a:pt x="6668" y="4224"/>
                  </a:cubicBezTo>
                  <a:cubicBezTo>
                    <a:pt x="7668" y="4224"/>
                    <a:pt x="8573" y="3605"/>
                    <a:pt x="8978" y="2700"/>
                  </a:cubicBezTo>
                  <a:lnTo>
                    <a:pt x="10836" y="3319"/>
                  </a:lnTo>
                  <a:lnTo>
                    <a:pt x="10836" y="5081"/>
                  </a:lnTo>
                  <a:cubicBezTo>
                    <a:pt x="10836" y="5582"/>
                    <a:pt x="11026" y="6082"/>
                    <a:pt x="11383" y="6463"/>
                  </a:cubicBezTo>
                  <a:cubicBezTo>
                    <a:pt x="11717" y="6796"/>
                    <a:pt x="12098" y="6987"/>
                    <a:pt x="12550" y="7034"/>
                  </a:cubicBezTo>
                  <a:lnTo>
                    <a:pt x="12550" y="10154"/>
                  </a:lnTo>
                  <a:cubicBezTo>
                    <a:pt x="12550" y="10297"/>
                    <a:pt x="12646" y="10416"/>
                    <a:pt x="12765" y="10416"/>
                  </a:cubicBezTo>
                  <a:cubicBezTo>
                    <a:pt x="12908" y="10416"/>
                    <a:pt x="13027" y="10321"/>
                    <a:pt x="13027" y="10178"/>
                  </a:cubicBezTo>
                  <a:lnTo>
                    <a:pt x="13027" y="6796"/>
                  </a:lnTo>
                  <a:cubicBezTo>
                    <a:pt x="13027" y="6653"/>
                    <a:pt x="12931" y="6558"/>
                    <a:pt x="12789" y="6558"/>
                  </a:cubicBezTo>
                  <a:cubicBezTo>
                    <a:pt x="12384" y="6558"/>
                    <a:pt x="12026" y="6391"/>
                    <a:pt x="11765" y="6129"/>
                  </a:cubicBezTo>
                  <a:cubicBezTo>
                    <a:pt x="11479" y="5844"/>
                    <a:pt x="11336" y="5486"/>
                    <a:pt x="11336" y="5105"/>
                  </a:cubicBezTo>
                  <a:lnTo>
                    <a:pt x="11336" y="1009"/>
                  </a:lnTo>
                  <a:cubicBezTo>
                    <a:pt x="11336" y="914"/>
                    <a:pt x="11264" y="819"/>
                    <a:pt x="11169" y="771"/>
                  </a:cubicBezTo>
                  <a:lnTo>
                    <a:pt x="10598" y="581"/>
                  </a:lnTo>
                  <a:cubicBezTo>
                    <a:pt x="10572" y="570"/>
                    <a:pt x="10546" y="566"/>
                    <a:pt x="10519" y="566"/>
                  </a:cubicBezTo>
                  <a:cubicBezTo>
                    <a:pt x="10422" y="566"/>
                    <a:pt x="10325" y="630"/>
                    <a:pt x="10288" y="723"/>
                  </a:cubicBezTo>
                  <a:cubicBezTo>
                    <a:pt x="10240" y="866"/>
                    <a:pt x="10312" y="1009"/>
                    <a:pt x="10431" y="1057"/>
                  </a:cubicBezTo>
                  <a:lnTo>
                    <a:pt x="10836" y="1176"/>
                  </a:lnTo>
                  <a:lnTo>
                    <a:pt x="10836" y="2795"/>
                  </a:lnTo>
                  <a:lnTo>
                    <a:pt x="9121" y="2224"/>
                  </a:lnTo>
                  <a:cubicBezTo>
                    <a:pt x="9169" y="2033"/>
                    <a:pt x="9193" y="1867"/>
                    <a:pt x="9193" y="1676"/>
                  </a:cubicBezTo>
                  <a:lnTo>
                    <a:pt x="9193" y="604"/>
                  </a:lnTo>
                  <a:lnTo>
                    <a:pt x="9669" y="771"/>
                  </a:lnTo>
                  <a:cubicBezTo>
                    <a:pt x="9694" y="781"/>
                    <a:pt x="9721" y="786"/>
                    <a:pt x="9747" y="786"/>
                  </a:cubicBezTo>
                  <a:cubicBezTo>
                    <a:pt x="9845" y="786"/>
                    <a:pt x="9941" y="722"/>
                    <a:pt x="9978" y="628"/>
                  </a:cubicBezTo>
                  <a:cubicBezTo>
                    <a:pt x="10026" y="509"/>
                    <a:pt x="9955" y="366"/>
                    <a:pt x="9836" y="319"/>
                  </a:cubicBezTo>
                  <a:lnTo>
                    <a:pt x="9026" y="33"/>
                  </a:lnTo>
                  <a:cubicBezTo>
                    <a:pt x="8994" y="17"/>
                    <a:pt x="8962" y="9"/>
                    <a:pt x="8931" y="9"/>
                  </a:cubicBezTo>
                  <a:cubicBezTo>
                    <a:pt x="8870" y="9"/>
                    <a:pt x="8812" y="41"/>
                    <a:pt x="8764" y="104"/>
                  </a:cubicBezTo>
                  <a:cubicBezTo>
                    <a:pt x="8716" y="152"/>
                    <a:pt x="8692" y="200"/>
                    <a:pt x="8692" y="271"/>
                  </a:cubicBezTo>
                  <a:lnTo>
                    <a:pt x="8692" y="1676"/>
                  </a:lnTo>
                  <a:cubicBezTo>
                    <a:pt x="8692" y="1890"/>
                    <a:pt x="8669" y="2105"/>
                    <a:pt x="8597" y="2295"/>
                  </a:cubicBezTo>
                  <a:cubicBezTo>
                    <a:pt x="8335" y="3153"/>
                    <a:pt x="7549" y="3700"/>
                    <a:pt x="6668" y="3700"/>
                  </a:cubicBezTo>
                  <a:cubicBezTo>
                    <a:pt x="6144" y="3700"/>
                    <a:pt x="5620" y="3486"/>
                    <a:pt x="5239" y="3105"/>
                  </a:cubicBezTo>
                  <a:cubicBezTo>
                    <a:pt x="5025" y="2891"/>
                    <a:pt x="4834" y="2605"/>
                    <a:pt x="4739" y="2295"/>
                  </a:cubicBezTo>
                  <a:cubicBezTo>
                    <a:pt x="4692" y="2105"/>
                    <a:pt x="4668" y="1890"/>
                    <a:pt x="4668" y="1676"/>
                  </a:cubicBezTo>
                  <a:lnTo>
                    <a:pt x="4668" y="247"/>
                  </a:lnTo>
                  <a:cubicBezTo>
                    <a:pt x="4668" y="200"/>
                    <a:pt x="4644" y="152"/>
                    <a:pt x="4620" y="104"/>
                  </a:cubicBezTo>
                  <a:cubicBezTo>
                    <a:pt x="4566" y="32"/>
                    <a:pt x="4483" y="0"/>
                    <a:pt x="4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1"/>
            <p:cNvSpPr/>
            <p:nvPr/>
          </p:nvSpPr>
          <p:spPr>
            <a:xfrm>
              <a:off x="2558229" y="2154863"/>
              <a:ext cx="401044" cy="126763"/>
            </a:xfrm>
            <a:custGeom>
              <a:avLst/>
              <a:gdLst/>
              <a:ahLst/>
              <a:cxnLst/>
              <a:rect l="l" t="t" r="r" b="b"/>
              <a:pathLst>
                <a:path w="10551" h="3335" extrusionOk="0">
                  <a:moveTo>
                    <a:pt x="10050" y="524"/>
                  </a:moveTo>
                  <a:lnTo>
                    <a:pt x="10050" y="1834"/>
                  </a:lnTo>
                  <a:lnTo>
                    <a:pt x="8288" y="1834"/>
                  </a:lnTo>
                  <a:lnTo>
                    <a:pt x="8288" y="524"/>
                  </a:lnTo>
                  <a:close/>
                  <a:moveTo>
                    <a:pt x="8026" y="0"/>
                  </a:moveTo>
                  <a:cubicBezTo>
                    <a:pt x="7883" y="0"/>
                    <a:pt x="7764" y="119"/>
                    <a:pt x="7764" y="262"/>
                  </a:cubicBezTo>
                  <a:lnTo>
                    <a:pt x="7764" y="2072"/>
                  </a:lnTo>
                  <a:cubicBezTo>
                    <a:pt x="7764" y="2215"/>
                    <a:pt x="7883" y="2310"/>
                    <a:pt x="8026" y="2310"/>
                  </a:cubicBezTo>
                  <a:lnTo>
                    <a:pt x="9788" y="2310"/>
                  </a:lnTo>
                  <a:lnTo>
                    <a:pt x="9788" y="2834"/>
                  </a:lnTo>
                  <a:lnTo>
                    <a:pt x="239" y="2834"/>
                  </a:lnTo>
                  <a:cubicBezTo>
                    <a:pt x="96" y="2834"/>
                    <a:pt x="1" y="2953"/>
                    <a:pt x="1" y="3096"/>
                  </a:cubicBezTo>
                  <a:cubicBezTo>
                    <a:pt x="1" y="3215"/>
                    <a:pt x="96" y="3334"/>
                    <a:pt x="239" y="3334"/>
                  </a:cubicBezTo>
                  <a:lnTo>
                    <a:pt x="10050" y="3334"/>
                  </a:lnTo>
                  <a:cubicBezTo>
                    <a:pt x="10169" y="3334"/>
                    <a:pt x="10265" y="3096"/>
                    <a:pt x="10265" y="3096"/>
                  </a:cubicBezTo>
                  <a:lnTo>
                    <a:pt x="10265" y="2310"/>
                  </a:lnTo>
                  <a:lnTo>
                    <a:pt x="10288" y="2310"/>
                  </a:lnTo>
                  <a:cubicBezTo>
                    <a:pt x="10431" y="2310"/>
                    <a:pt x="10550" y="2215"/>
                    <a:pt x="10550" y="2072"/>
                  </a:cubicBezTo>
                  <a:lnTo>
                    <a:pt x="10550" y="262"/>
                  </a:lnTo>
                  <a:cubicBezTo>
                    <a:pt x="10550" y="119"/>
                    <a:pt x="10431" y="0"/>
                    <a:pt x="10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1"/>
            <p:cNvSpPr/>
            <p:nvPr/>
          </p:nvSpPr>
          <p:spPr>
            <a:xfrm>
              <a:off x="2561840" y="1996432"/>
              <a:ext cx="107758" cy="19043"/>
            </a:xfrm>
            <a:custGeom>
              <a:avLst/>
              <a:gdLst/>
              <a:ahLst/>
              <a:cxnLst/>
              <a:rect l="l" t="t" r="r" b="b"/>
              <a:pathLst>
                <a:path w="2835" h="501" extrusionOk="0">
                  <a:moveTo>
                    <a:pt x="263" y="1"/>
                  </a:moveTo>
                  <a:cubicBezTo>
                    <a:pt x="120" y="1"/>
                    <a:pt x="1" y="96"/>
                    <a:pt x="1" y="239"/>
                  </a:cubicBezTo>
                  <a:cubicBezTo>
                    <a:pt x="1" y="382"/>
                    <a:pt x="96" y="501"/>
                    <a:pt x="239" y="501"/>
                  </a:cubicBezTo>
                  <a:lnTo>
                    <a:pt x="2573" y="501"/>
                  </a:lnTo>
                  <a:cubicBezTo>
                    <a:pt x="2692" y="501"/>
                    <a:pt x="2811" y="382"/>
                    <a:pt x="2811" y="263"/>
                  </a:cubicBezTo>
                  <a:cubicBezTo>
                    <a:pt x="2835" y="120"/>
                    <a:pt x="2716" y="1"/>
                    <a:pt x="2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1"/>
            <p:cNvSpPr/>
            <p:nvPr/>
          </p:nvSpPr>
          <p:spPr>
            <a:xfrm>
              <a:off x="2561840" y="1962032"/>
              <a:ext cx="107758" cy="18169"/>
            </a:xfrm>
            <a:custGeom>
              <a:avLst/>
              <a:gdLst/>
              <a:ahLst/>
              <a:cxnLst/>
              <a:rect l="l" t="t" r="r" b="b"/>
              <a:pathLst>
                <a:path w="2835" h="478" extrusionOk="0">
                  <a:moveTo>
                    <a:pt x="263" y="1"/>
                  </a:moveTo>
                  <a:cubicBezTo>
                    <a:pt x="120" y="1"/>
                    <a:pt x="1" y="96"/>
                    <a:pt x="1" y="215"/>
                  </a:cubicBezTo>
                  <a:cubicBezTo>
                    <a:pt x="1" y="358"/>
                    <a:pt x="96" y="477"/>
                    <a:pt x="239" y="477"/>
                  </a:cubicBezTo>
                  <a:lnTo>
                    <a:pt x="2573" y="477"/>
                  </a:lnTo>
                  <a:cubicBezTo>
                    <a:pt x="2692" y="477"/>
                    <a:pt x="2811" y="382"/>
                    <a:pt x="2811" y="263"/>
                  </a:cubicBezTo>
                  <a:cubicBezTo>
                    <a:pt x="2835" y="120"/>
                    <a:pt x="2716" y="1"/>
                    <a:pt x="2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1"/>
            <p:cNvSpPr/>
            <p:nvPr/>
          </p:nvSpPr>
          <p:spPr>
            <a:xfrm>
              <a:off x="2723882" y="1912276"/>
              <a:ext cx="137634" cy="130374"/>
            </a:xfrm>
            <a:custGeom>
              <a:avLst/>
              <a:gdLst/>
              <a:ahLst/>
              <a:cxnLst/>
              <a:rect l="l" t="t" r="r" b="b"/>
              <a:pathLst>
                <a:path w="3621" h="3430" extrusionOk="0">
                  <a:moveTo>
                    <a:pt x="1811" y="738"/>
                  </a:moveTo>
                  <a:lnTo>
                    <a:pt x="2120" y="1262"/>
                  </a:lnTo>
                  <a:cubicBezTo>
                    <a:pt x="2168" y="1334"/>
                    <a:pt x="2215" y="1357"/>
                    <a:pt x="2287" y="1381"/>
                  </a:cubicBezTo>
                  <a:lnTo>
                    <a:pt x="2882" y="1524"/>
                  </a:lnTo>
                  <a:lnTo>
                    <a:pt x="2477" y="1977"/>
                  </a:lnTo>
                  <a:cubicBezTo>
                    <a:pt x="2430" y="2024"/>
                    <a:pt x="2406" y="2096"/>
                    <a:pt x="2430" y="2167"/>
                  </a:cubicBezTo>
                  <a:lnTo>
                    <a:pt x="2477" y="2786"/>
                  </a:lnTo>
                  <a:lnTo>
                    <a:pt x="1906" y="2548"/>
                  </a:lnTo>
                  <a:cubicBezTo>
                    <a:pt x="1882" y="2524"/>
                    <a:pt x="1858" y="2524"/>
                    <a:pt x="1811" y="2524"/>
                  </a:cubicBezTo>
                  <a:cubicBezTo>
                    <a:pt x="1787" y="2524"/>
                    <a:pt x="1739" y="2524"/>
                    <a:pt x="1715" y="2548"/>
                  </a:cubicBezTo>
                  <a:lnTo>
                    <a:pt x="1144" y="2786"/>
                  </a:lnTo>
                  <a:lnTo>
                    <a:pt x="1215" y="2167"/>
                  </a:lnTo>
                  <a:cubicBezTo>
                    <a:pt x="1215" y="2096"/>
                    <a:pt x="1191" y="2024"/>
                    <a:pt x="1144" y="1977"/>
                  </a:cubicBezTo>
                  <a:lnTo>
                    <a:pt x="739" y="1524"/>
                  </a:lnTo>
                  <a:lnTo>
                    <a:pt x="1334" y="1381"/>
                  </a:lnTo>
                  <a:cubicBezTo>
                    <a:pt x="1406" y="1357"/>
                    <a:pt x="1453" y="1334"/>
                    <a:pt x="1501" y="1262"/>
                  </a:cubicBezTo>
                  <a:lnTo>
                    <a:pt x="1811" y="738"/>
                  </a:lnTo>
                  <a:close/>
                  <a:moveTo>
                    <a:pt x="1811" y="0"/>
                  </a:moveTo>
                  <a:cubicBezTo>
                    <a:pt x="1715" y="0"/>
                    <a:pt x="1644" y="48"/>
                    <a:pt x="1596" y="119"/>
                  </a:cubicBezTo>
                  <a:lnTo>
                    <a:pt x="1120" y="905"/>
                  </a:lnTo>
                  <a:lnTo>
                    <a:pt x="215" y="1119"/>
                  </a:lnTo>
                  <a:cubicBezTo>
                    <a:pt x="144" y="1143"/>
                    <a:pt x="72" y="1215"/>
                    <a:pt x="25" y="1286"/>
                  </a:cubicBezTo>
                  <a:cubicBezTo>
                    <a:pt x="1" y="1381"/>
                    <a:pt x="25" y="1477"/>
                    <a:pt x="96" y="1524"/>
                  </a:cubicBezTo>
                  <a:lnTo>
                    <a:pt x="691" y="2239"/>
                  </a:lnTo>
                  <a:lnTo>
                    <a:pt x="620" y="3144"/>
                  </a:lnTo>
                  <a:cubicBezTo>
                    <a:pt x="596" y="3239"/>
                    <a:pt x="644" y="3334"/>
                    <a:pt x="715" y="3382"/>
                  </a:cubicBezTo>
                  <a:cubicBezTo>
                    <a:pt x="757" y="3410"/>
                    <a:pt x="807" y="3421"/>
                    <a:pt x="856" y="3421"/>
                  </a:cubicBezTo>
                  <a:cubicBezTo>
                    <a:pt x="890" y="3421"/>
                    <a:pt x="924" y="3415"/>
                    <a:pt x="953" y="3406"/>
                  </a:cubicBezTo>
                  <a:lnTo>
                    <a:pt x="1811" y="3048"/>
                  </a:lnTo>
                  <a:lnTo>
                    <a:pt x="2668" y="3406"/>
                  </a:lnTo>
                  <a:cubicBezTo>
                    <a:pt x="2692" y="3429"/>
                    <a:pt x="2716" y="3429"/>
                    <a:pt x="2763" y="3429"/>
                  </a:cubicBezTo>
                  <a:cubicBezTo>
                    <a:pt x="2811" y="3429"/>
                    <a:pt x="2858" y="3406"/>
                    <a:pt x="2906" y="3382"/>
                  </a:cubicBezTo>
                  <a:cubicBezTo>
                    <a:pt x="2977" y="3334"/>
                    <a:pt x="3025" y="3239"/>
                    <a:pt x="3001" y="3144"/>
                  </a:cubicBezTo>
                  <a:lnTo>
                    <a:pt x="2930" y="2239"/>
                  </a:lnTo>
                  <a:lnTo>
                    <a:pt x="3549" y="1548"/>
                  </a:lnTo>
                  <a:cubicBezTo>
                    <a:pt x="3597" y="1477"/>
                    <a:pt x="3620" y="1381"/>
                    <a:pt x="3597" y="1286"/>
                  </a:cubicBezTo>
                  <a:cubicBezTo>
                    <a:pt x="3573" y="1215"/>
                    <a:pt x="3501" y="1143"/>
                    <a:pt x="3406" y="1119"/>
                  </a:cubicBezTo>
                  <a:lnTo>
                    <a:pt x="2501" y="905"/>
                  </a:lnTo>
                  <a:lnTo>
                    <a:pt x="2025" y="119"/>
                  </a:lnTo>
                  <a:cubicBezTo>
                    <a:pt x="1977" y="48"/>
                    <a:pt x="1906" y="0"/>
                    <a:pt x="1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41"/>
          <p:cNvGrpSpPr/>
          <p:nvPr/>
        </p:nvGrpSpPr>
        <p:grpSpPr>
          <a:xfrm>
            <a:off x="4800147" y="3609606"/>
            <a:ext cx="537727" cy="477976"/>
            <a:chOff x="3899760" y="3161439"/>
            <a:chExt cx="537727" cy="477976"/>
          </a:xfrm>
        </p:grpSpPr>
        <p:sp>
          <p:nvSpPr>
            <p:cNvPr id="766" name="Google Shape;766;p41"/>
            <p:cNvSpPr/>
            <p:nvPr/>
          </p:nvSpPr>
          <p:spPr>
            <a:xfrm>
              <a:off x="4199402" y="3316259"/>
              <a:ext cx="129462" cy="122240"/>
            </a:xfrm>
            <a:custGeom>
              <a:avLst/>
              <a:gdLst/>
              <a:ahLst/>
              <a:cxnLst/>
              <a:rect l="l" t="t" r="r" b="b"/>
              <a:pathLst>
                <a:path w="3406" h="3216" extrusionOk="0">
                  <a:moveTo>
                    <a:pt x="1715" y="691"/>
                  </a:moveTo>
                  <a:lnTo>
                    <a:pt x="2001" y="1167"/>
                  </a:lnTo>
                  <a:cubicBezTo>
                    <a:pt x="2048" y="1238"/>
                    <a:pt x="2096" y="1262"/>
                    <a:pt x="2167" y="1286"/>
                  </a:cubicBezTo>
                  <a:lnTo>
                    <a:pt x="2715" y="1405"/>
                  </a:lnTo>
                  <a:lnTo>
                    <a:pt x="2334" y="1858"/>
                  </a:lnTo>
                  <a:cubicBezTo>
                    <a:pt x="2286" y="1905"/>
                    <a:pt x="2286" y="1953"/>
                    <a:pt x="2286" y="2024"/>
                  </a:cubicBezTo>
                  <a:lnTo>
                    <a:pt x="2334" y="2596"/>
                  </a:lnTo>
                  <a:lnTo>
                    <a:pt x="1810" y="2382"/>
                  </a:lnTo>
                  <a:cubicBezTo>
                    <a:pt x="1763" y="2358"/>
                    <a:pt x="1739" y="2358"/>
                    <a:pt x="1715" y="2358"/>
                  </a:cubicBezTo>
                  <a:cubicBezTo>
                    <a:pt x="1667" y="2358"/>
                    <a:pt x="1643" y="2358"/>
                    <a:pt x="1620" y="2382"/>
                  </a:cubicBezTo>
                  <a:lnTo>
                    <a:pt x="1096" y="2596"/>
                  </a:lnTo>
                  <a:lnTo>
                    <a:pt x="1143" y="2024"/>
                  </a:lnTo>
                  <a:cubicBezTo>
                    <a:pt x="1143" y="1953"/>
                    <a:pt x="1120" y="1905"/>
                    <a:pt x="1072" y="1858"/>
                  </a:cubicBezTo>
                  <a:lnTo>
                    <a:pt x="715" y="1405"/>
                  </a:lnTo>
                  <a:lnTo>
                    <a:pt x="1262" y="1286"/>
                  </a:lnTo>
                  <a:cubicBezTo>
                    <a:pt x="1334" y="1262"/>
                    <a:pt x="1382" y="1238"/>
                    <a:pt x="1429" y="1167"/>
                  </a:cubicBezTo>
                  <a:lnTo>
                    <a:pt x="1715" y="691"/>
                  </a:lnTo>
                  <a:close/>
                  <a:moveTo>
                    <a:pt x="1715" y="0"/>
                  </a:moveTo>
                  <a:cubicBezTo>
                    <a:pt x="1620" y="0"/>
                    <a:pt x="1548" y="24"/>
                    <a:pt x="1501" y="95"/>
                  </a:cubicBezTo>
                  <a:lnTo>
                    <a:pt x="1048" y="857"/>
                  </a:lnTo>
                  <a:lnTo>
                    <a:pt x="215" y="1048"/>
                  </a:lnTo>
                  <a:cubicBezTo>
                    <a:pt x="119" y="1072"/>
                    <a:pt x="72" y="1119"/>
                    <a:pt x="48" y="1191"/>
                  </a:cubicBezTo>
                  <a:cubicBezTo>
                    <a:pt x="0" y="1286"/>
                    <a:pt x="24" y="1358"/>
                    <a:pt x="96" y="1429"/>
                  </a:cubicBezTo>
                  <a:lnTo>
                    <a:pt x="643" y="2096"/>
                  </a:lnTo>
                  <a:lnTo>
                    <a:pt x="572" y="2953"/>
                  </a:lnTo>
                  <a:cubicBezTo>
                    <a:pt x="572" y="3025"/>
                    <a:pt x="619" y="3120"/>
                    <a:pt x="691" y="3167"/>
                  </a:cubicBezTo>
                  <a:cubicBezTo>
                    <a:pt x="733" y="3195"/>
                    <a:pt x="775" y="3207"/>
                    <a:pt x="816" y="3207"/>
                  </a:cubicBezTo>
                  <a:cubicBezTo>
                    <a:pt x="846" y="3207"/>
                    <a:pt x="876" y="3201"/>
                    <a:pt x="905" y="3191"/>
                  </a:cubicBezTo>
                  <a:lnTo>
                    <a:pt x="1715" y="2858"/>
                  </a:lnTo>
                  <a:lnTo>
                    <a:pt x="2501" y="3191"/>
                  </a:lnTo>
                  <a:cubicBezTo>
                    <a:pt x="2548" y="3191"/>
                    <a:pt x="2572" y="3215"/>
                    <a:pt x="2596" y="3215"/>
                  </a:cubicBezTo>
                  <a:cubicBezTo>
                    <a:pt x="2644" y="3215"/>
                    <a:pt x="2691" y="3191"/>
                    <a:pt x="2739" y="3167"/>
                  </a:cubicBezTo>
                  <a:cubicBezTo>
                    <a:pt x="2810" y="3120"/>
                    <a:pt x="2858" y="3025"/>
                    <a:pt x="2834" y="2953"/>
                  </a:cubicBezTo>
                  <a:lnTo>
                    <a:pt x="2763" y="2096"/>
                  </a:lnTo>
                  <a:lnTo>
                    <a:pt x="3334" y="1429"/>
                  </a:lnTo>
                  <a:cubicBezTo>
                    <a:pt x="3382" y="1358"/>
                    <a:pt x="3406" y="1286"/>
                    <a:pt x="3382" y="1191"/>
                  </a:cubicBezTo>
                  <a:cubicBezTo>
                    <a:pt x="3358" y="1119"/>
                    <a:pt x="3287" y="1072"/>
                    <a:pt x="3215" y="1048"/>
                  </a:cubicBezTo>
                  <a:lnTo>
                    <a:pt x="2358" y="857"/>
                  </a:lnTo>
                  <a:lnTo>
                    <a:pt x="1905" y="95"/>
                  </a:lnTo>
                  <a:cubicBezTo>
                    <a:pt x="1882" y="24"/>
                    <a:pt x="1786" y="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1"/>
            <p:cNvSpPr/>
            <p:nvPr/>
          </p:nvSpPr>
          <p:spPr>
            <a:xfrm>
              <a:off x="3899760" y="3161439"/>
              <a:ext cx="537727" cy="477976"/>
            </a:xfrm>
            <a:custGeom>
              <a:avLst/>
              <a:gdLst/>
              <a:ahLst/>
              <a:cxnLst/>
              <a:rect l="l" t="t" r="r" b="b"/>
              <a:pathLst>
                <a:path w="14147" h="12575" extrusionOk="0">
                  <a:moveTo>
                    <a:pt x="7669" y="882"/>
                  </a:moveTo>
                  <a:lnTo>
                    <a:pt x="7074" y="1811"/>
                  </a:lnTo>
                  <a:lnTo>
                    <a:pt x="6478" y="882"/>
                  </a:lnTo>
                  <a:close/>
                  <a:moveTo>
                    <a:pt x="3859" y="1358"/>
                  </a:moveTo>
                  <a:lnTo>
                    <a:pt x="3859" y="2049"/>
                  </a:lnTo>
                  <a:lnTo>
                    <a:pt x="2501" y="2049"/>
                  </a:lnTo>
                  <a:lnTo>
                    <a:pt x="2501" y="1358"/>
                  </a:lnTo>
                  <a:close/>
                  <a:moveTo>
                    <a:pt x="11646" y="1358"/>
                  </a:moveTo>
                  <a:lnTo>
                    <a:pt x="11646" y="2049"/>
                  </a:lnTo>
                  <a:lnTo>
                    <a:pt x="10289" y="2049"/>
                  </a:lnTo>
                  <a:lnTo>
                    <a:pt x="10289" y="1358"/>
                  </a:lnTo>
                  <a:close/>
                  <a:moveTo>
                    <a:pt x="5645" y="477"/>
                  </a:moveTo>
                  <a:lnTo>
                    <a:pt x="6764" y="2216"/>
                  </a:lnTo>
                  <a:lnTo>
                    <a:pt x="5931" y="3121"/>
                  </a:lnTo>
                  <a:lnTo>
                    <a:pt x="4835" y="1096"/>
                  </a:lnTo>
                  <a:lnTo>
                    <a:pt x="5216" y="477"/>
                  </a:lnTo>
                  <a:close/>
                  <a:moveTo>
                    <a:pt x="8931" y="477"/>
                  </a:moveTo>
                  <a:lnTo>
                    <a:pt x="9312" y="1096"/>
                  </a:lnTo>
                  <a:lnTo>
                    <a:pt x="8217" y="3121"/>
                  </a:lnTo>
                  <a:lnTo>
                    <a:pt x="7383" y="2216"/>
                  </a:lnTo>
                  <a:lnTo>
                    <a:pt x="8502" y="477"/>
                  </a:lnTo>
                  <a:close/>
                  <a:moveTo>
                    <a:pt x="2049" y="2382"/>
                  </a:moveTo>
                  <a:lnTo>
                    <a:pt x="2049" y="7360"/>
                  </a:lnTo>
                  <a:lnTo>
                    <a:pt x="572" y="6193"/>
                  </a:lnTo>
                  <a:lnTo>
                    <a:pt x="2049" y="2382"/>
                  </a:lnTo>
                  <a:close/>
                  <a:moveTo>
                    <a:pt x="12098" y="2382"/>
                  </a:moveTo>
                  <a:lnTo>
                    <a:pt x="13575" y="6193"/>
                  </a:lnTo>
                  <a:lnTo>
                    <a:pt x="12098" y="7360"/>
                  </a:lnTo>
                  <a:lnTo>
                    <a:pt x="12098" y="2382"/>
                  </a:lnTo>
                  <a:close/>
                  <a:moveTo>
                    <a:pt x="5073" y="1"/>
                  </a:moveTo>
                  <a:cubicBezTo>
                    <a:pt x="5002" y="1"/>
                    <a:pt x="4906" y="49"/>
                    <a:pt x="4883" y="120"/>
                  </a:cubicBezTo>
                  <a:lnTo>
                    <a:pt x="4430" y="858"/>
                  </a:lnTo>
                  <a:lnTo>
                    <a:pt x="2263" y="858"/>
                  </a:lnTo>
                  <a:cubicBezTo>
                    <a:pt x="2168" y="858"/>
                    <a:pt x="2073" y="906"/>
                    <a:pt x="2049" y="1001"/>
                  </a:cubicBezTo>
                  <a:lnTo>
                    <a:pt x="48" y="6169"/>
                  </a:lnTo>
                  <a:cubicBezTo>
                    <a:pt x="1" y="6264"/>
                    <a:pt x="25" y="6383"/>
                    <a:pt x="120" y="6455"/>
                  </a:cubicBezTo>
                  <a:lnTo>
                    <a:pt x="2025" y="7955"/>
                  </a:lnTo>
                  <a:lnTo>
                    <a:pt x="2025" y="12337"/>
                  </a:lnTo>
                  <a:cubicBezTo>
                    <a:pt x="2025" y="12456"/>
                    <a:pt x="2144" y="12575"/>
                    <a:pt x="2263" y="12575"/>
                  </a:cubicBezTo>
                  <a:lnTo>
                    <a:pt x="10455" y="12575"/>
                  </a:lnTo>
                  <a:cubicBezTo>
                    <a:pt x="10455" y="12575"/>
                    <a:pt x="10693" y="12480"/>
                    <a:pt x="10693" y="12337"/>
                  </a:cubicBezTo>
                  <a:cubicBezTo>
                    <a:pt x="10693" y="12218"/>
                    <a:pt x="10598" y="12099"/>
                    <a:pt x="10455" y="12099"/>
                  </a:cubicBezTo>
                  <a:lnTo>
                    <a:pt x="7288" y="12099"/>
                  </a:lnTo>
                  <a:lnTo>
                    <a:pt x="7288" y="4930"/>
                  </a:lnTo>
                  <a:cubicBezTo>
                    <a:pt x="7288" y="4788"/>
                    <a:pt x="7193" y="4692"/>
                    <a:pt x="7050" y="4692"/>
                  </a:cubicBezTo>
                  <a:cubicBezTo>
                    <a:pt x="6931" y="4692"/>
                    <a:pt x="6812" y="4930"/>
                    <a:pt x="6812" y="4930"/>
                  </a:cubicBezTo>
                  <a:lnTo>
                    <a:pt x="6812" y="12099"/>
                  </a:lnTo>
                  <a:lnTo>
                    <a:pt x="2501" y="12099"/>
                  </a:lnTo>
                  <a:lnTo>
                    <a:pt x="2501" y="2501"/>
                  </a:lnTo>
                  <a:lnTo>
                    <a:pt x="4073" y="2501"/>
                  </a:lnTo>
                  <a:cubicBezTo>
                    <a:pt x="4216" y="2501"/>
                    <a:pt x="4311" y="2406"/>
                    <a:pt x="4311" y="2263"/>
                  </a:cubicBezTo>
                  <a:lnTo>
                    <a:pt x="4311" y="1311"/>
                  </a:lnTo>
                  <a:lnTo>
                    <a:pt x="4406" y="1311"/>
                  </a:lnTo>
                  <a:lnTo>
                    <a:pt x="5645" y="3644"/>
                  </a:lnTo>
                  <a:cubicBezTo>
                    <a:pt x="5692" y="3716"/>
                    <a:pt x="5764" y="3764"/>
                    <a:pt x="5835" y="3764"/>
                  </a:cubicBezTo>
                  <a:lnTo>
                    <a:pt x="5859" y="3764"/>
                  </a:lnTo>
                  <a:cubicBezTo>
                    <a:pt x="5931" y="3764"/>
                    <a:pt x="6002" y="3740"/>
                    <a:pt x="6050" y="3692"/>
                  </a:cubicBezTo>
                  <a:lnTo>
                    <a:pt x="6812" y="2859"/>
                  </a:lnTo>
                  <a:lnTo>
                    <a:pt x="6812" y="4264"/>
                  </a:lnTo>
                  <a:cubicBezTo>
                    <a:pt x="6812" y="4383"/>
                    <a:pt x="6931" y="4502"/>
                    <a:pt x="7050" y="4502"/>
                  </a:cubicBezTo>
                  <a:cubicBezTo>
                    <a:pt x="7193" y="4502"/>
                    <a:pt x="7288" y="4383"/>
                    <a:pt x="7288" y="4264"/>
                  </a:cubicBezTo>
                  <a:lnTo>
                    <a:pt x="7288" y="2859"/>
                  </a:lnTo>
                  <a:lnTo>
                    <a:pt x="8074" y="3692"/>
                  </a:lnTo>
                  <a:cubicBezTo>
                    <a:pt x="8127" y="3746"/>
                    <a:pt x="8181" y="3772"/>
                    <a:pt x="8235" y="3772"/>
                  </a:cubicBezTo>
                  <a:cubicBezTo>
                    <a:pt x="8252" y="3772"/>
                    <a:pt x="8270" y="3769"/>
                    <a:pt x="8288" y="3764"/>
                  </a:cubicBezTo>
                  <a:cubicBezTo>
                    <a:pt x="8360" y="3764"/>
                    <a:pt x="8431" y="3716"/>
                    <a:pt x="8479" y="3644"/>
                  </a:cubicBezTo>
                  <a:lnTo>
                    <a:pt x="9717" y="1358"/>
                  </a:lnTo>
                  <a:lnTo>
                    <a:pt x="9812" y="1358"/>
                  </a:lnTo>
                  <a:lnTo>
                    <a:pt x="9812" y="2263"/>
                  </a:lnTo>
                  <a:cubicBezTo>
                    <a:pt x="9812" y="2406"/>
                    <a:pt x="9908" y="2501"/>
                    <a:pt x="10050" y="2501"/>
                  </a:cubicBezTo>
                  <a:lnTo>
                    <a:pt x="11622" y="2501"/>
                  </a:lnTo>
                  <a:lnTo>
                    <a:pt x="11622" y="12099"/>
                  </a:lnTo>
                  <a:lnTo>
                    <a:pt x="11241" y="12099"/>
                  </a:lnTo>
                  <a:cubicBezTo>
                    <a:pt x="11122" y="12099"/>
                    <a:pt x="11027" y="12194"/>
                    <a:pt x="11003" y="12313"/>
                  </a:cubicBezTo>
                  <a:cubicBezTo>
                    <a:pt x="11003" y="12456"/>
                    <a:pt x="11098" y="12575"/>
                    <a:pt x="11241" y="12575"/>
                  </a:cubicBezTo>
                  <a:lnTo>
                    <a:pt x="11860" y="12575"/>
                  </a:lnTo>
                  <a:cubicBezTo>
                    <a:pt x="11979" y="12575"/>
                    <a:pt x="12098" y="12456"/>
                    <a:pt x="12098" y="12337"/>
                  </a:cubicBezTo>
                  <a:lnTo>
                    <a:pt x="12098" y="7979"/>
                  </a:lnTo>
                  <a:lnTo>
                    <a:pt x="14004" y="6455"/>
                  </a:lnTo>
                  <a:cubicBezTo>
                    <a:pt x="14099" y="6407"/>
                    <a:pt x="14147" y="6288"/>
                    <a:pt x="14099" y="6193"/>
                  </a:cubicBezTo>
                  <a:lnTo>
                    <a:pt x="12098" y="1025"/>
                  </a:lnTo>
                  <a:cubicBezTo>
                    <a:pt x="12051" y="930"/>
                    <a:pt x="11979" y="882"/>
                    <a:pt x="11860" y="882"/>
                  </a:cubicBezTo>
                  <a:lnTo>
                    <a:pt x="9717" y="882"/>
                  </a:lnTo>
                  <a:lnTo>
                    <a:pt x="9265" y="120"/>
                  </a:lnTo>
                  <a:cubicBezTo>
                    <a:pt x="9217" y="49"/>
                    <a:pt x="9145" y="1"/>
                    <a:pt x="9050" y="1"/>
                  </a:cubicBezTo>
                  <a:lnTo>
                    <a:pt x="8407" y="1"/>
                  </a:lnTo>
                  <a:cubicBezTo>
                    <a:pt x="8336" y="1"/>
                    <a:pt x="8264" y="49"/>
                    <a:pt x="8217" y="120"/>
                  </a:cubicBezTo>
                  <a:lnTo>
                    <a:pt x="8002" y="406"/>
                  </a:lnTo>
                  <a:lnTo>
                    <a:pt x="6121" y="406"/>
                  </a:lnTo>
                  <a:lnTo>
                    <a:pt x="5931" y="120"/>
                  </a:lnTo>
                  <a:cubicBezTo>
                    <a:pt x="5883" y="49"/>
                    <a:pt x="5811" y="1"/>
                    <a:pt x="5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41"/>
          <p:cNvGrpSpPr/>
          <p:nvPr/>
        </p:nvGrpSpPr>
        <p:grpSpPr>
          <a:xfrm>
            <a:off x="4800595" y="2356283"/>
            <a:ext cx="536815" cy="382913"/>
            <a:chOff x="6201720" y="3261028"/>
            <a:chExt cx="536815" cy="382913"/>
          </a:xfrm>
        </p:grpSpPr>
        <p:sp>
          <p:nvSpPr>
            <p:cNvPr id="769" name="Google Shape;769;p41"/>
            <p:cNvSpPr/>
            <p:nvPr/>
          </p:nvSpPr>
          <p:spPr>
            <a:xfrm>
              <a:off x="6201720" y="3261028"/>
              <a:ext cx="536815" cy="382913"/>
            </a:xfrm>
            <a:custGeom>
              <a:avLst/>
              <a:gdLst/>
              <a:ahLst/>
              <a:cxnLst/>
              <a:rect l="l" t="t" r="r" b="b"/>
              <a:pathLst>
                <a:path w="14123" h="10074" extrusionOk="0">
                  <a:moveTo>
                    <a:pt x="7074" y="4763"/>
                  </a:moveTo>
                  <a:cubicBezTo>
                    <a:pt x="8193" y="4763"/>
                    <a:pt x="9265" y="4859"/>
                    <a:pt x="10051" y="5049"/>
                  </a:cubicBezTo>
                  <a:cubicBezTo>
                    <a:pt x="11098" y="5263"/>
                    <a:pt x="11194" y="5525"/>
                    <a:pt x="11194" y="5525"/>
                  </a:cubicBezTo>
                  <a:lnTo>
                    <a:pt x="11194" y="6526"/>
                  </a:lnTo>
                  <a:cubicBezTo>
                    <a:pt x="10908" y="6383"/>
                    <a:pt x="10503" y="6240"/>
                    <a:pt x="9955" y="6145"/>
                  </a:cubicBezTo>
                  <a:cubicBezTo>
                    <a:pt x="9940" y="6142"/>
                    <a:pt x="9925" y="6140"/>
                    <a:pt x="9910" y="6140"/>
                  </a:cubicBezTo>
                  <a:cubicBezTo>
                    <a:pt x="9808" y="6140"/>
                    <a:pt x="9714" y="6210"/>
                    <a:pt x="9693" y="6335"/>
                  </a:cubicBezTo>
                  <a:cubicBezTo>
                    <a:pt x="9670" y="6454"/>
                    <a:pt x="9741" y="6573"/>
                    <a:pt x="9884" y="6597"/>
                  </a:cubicBezTo>
                  <a:cubicBezTo>
                    <a:pt x="10932" y="6811"/>
                    <a:pt x="11194" y="7073"/>
                    <a:pt x="11194" y="7121"/>
                  </a:cubicBezTo>
                  <a:lnTo>
                    <a:pt x="11194" y="7359"/>
                  </a:lnTo>
                  <a:cubicBezTo>
                    <a:pt x="10956" y="7240"/>
                    <a:pt x="10622" y="7121"/>
                    <a:pt x="10194" y="7026"/>
                  </a:cubicBezTo>
                  <a:cubicBezTo>
                    <a:pt x="9360" y="6835"/>
                    <a:pt x="8241" y="6740"/>
                    <a:pt x="7074" y="6740"/>
                  </a:cubicBezTo>
                  <a:cubicBezTo>
                    <a:pt x="5883" y="6740"/>
                    <a:pt x="4764" y="6835"/>
                    <a:pt x="3930" y="7026"/>
                  </a:cubicBezTo>
                  <a:cubicBezTo>
                    <a:pt x="3502" y="7121"/>
                    <a:pt x="3168" y="7240"/>
                    <a:pt x="2930" y="7359"/>
                  </a:cubicBezTo>
                  <a:lnTo>
                    <a:pt x="2930" y="7121"/>
                  </a:lnTo>
                  <a:cubicBezTo>
                    <a:pt x="2930" y="7121"/>
                    <a:pt x="3025" y="6883"/>
                    <a:pt x="4073" y="6645"/>
                  </a:cubicBezTo>
                  <a:cubicBezTo>
                    <a:pt x="4883" y="6454"/>
                    <a:pt x="5931" y="6359"/>
                    <a:pt x="7074" y="6359"/>
                  </a:cubicBezTo>
                  <a:cubicBezTo>
                    <a:pt x="7788" y="6359"/>
                    <a:pt x="8503" y="6407"/>
                    <a:pt x="9122" y="6478"/>
                  </a:cubicBezTo>
                  <a:cubicBezTo>
                    <a:pt x="9134" y="6480"/>
                    <a:pt x="9146" y="6481"/>
                    <a:pt x="9158" y="6481"/>
                  </a:cubicBezTo>
                  <a:cubicBezTo>
                    <a:pt x="9284" y="6481"/>
                    <a:pt x="9384" y="6370"/>
                    <a:pt x="9384" y="6240"/>
                  </a:cubicBezTo>
                  <a:cubicBezTo>
                    <a:pt x="9384" y="6121"/>
                    <a:pt x="9289" y="6025"/>
                    <a:pt x="9170" y="6025"/>
                  </a:cubicBezTo>
                  <a:cubicBezTo>
                    <a:pt x="8527" y="5930"/>
                    <a:pt x="7788" y="5906"/>
                    <a:pt x="7074" y="5906"/>
                  </a:cubicBezTo>
                  <a:cubicBezTo>
                    <a:pt x="5883" y="5906"/>
                    <a:pt x="4764" y="6002"/>
                    <a:pt x="3930" y="6192"/>
                  </a:cubicBezTo>
                  <a:cubicBezTo>
                    <a:pt x="3502" y="6287"/>
                    <a:pt x="3168" y="6407"/>
                    <a:pt x="2930" y="6526"/>
                  </a:cubicBezTo>
                  <a:lnTo>
                    <a:pt x="2930" y="5525"/>
                  </a:lnTo>
                  <a:cubicBezTo>
                    <a:pt x="2930" y="5525"/>
                    <a:pt x="3025" y="5263"/>
                    <a:pt x="4073" y="5049"/>
                  </a:cubicBezTo>
                  <a:cubicBezTo>
                    <a:pt x="4859" y="4859"/>
                    <a:pt x="5931" y="4763"/>
                    <a:pt x="7074" y="4763"/>
                  </a:cubicBezTo>
                  <a:close/>
                  <a:moveTo>
                    <a:pt x="7074" y="7192"/>
                  </a:moveTo>
                  <a:cubicBezTo>
                    <a:pt x="8193" y="7192"/>
                    <a:pt x="9265" y="7288"/>
                    <a:pt x="10051" y="7454"/>
                  </a:cubicBezTo>
                  <a:cubicBezTo>
                    <a:pt x="11098" y="7692"/>
                    <a:pt x="11194" y="7931"/>
                    <a:pt x="11194" y="7954"/>
                  </a:cubicBezTo>
                  <a:lnTo>
                    <a:pt x="11194" y="8097"/>
                  </a:lnTo>
                  <a:cubicBezTo>
                    <a:pt x="11194" y="8264"/>
                    <a:pt x="11098" y="8431"/>
                    <a:pt x="10932" y="8597"/>
                  </a:cubicBezTo>
                  <a:cubicBezTo>
                    <a:pt x="10717" y="8788"/>
                    <a:pt x="10432" y="8955"/>
                    <a:pt x="10051" y="9098"/>
                  </a:cubicBezTo>
                  <a:cubicBezTo>
                    <a:pt x="9265" y="9431"/>
                    <a:pt x="8193" y="9598"/>
                    <a:pt x="7074" y="9598"/>
                  </a:cubicBezTo>
                  <a:cubicBezTo>
                    <a:pt x="4645" y="9598"/>
                    <a:pt x="2930" y="8812"/>
                    <a:pt x="2930" y="8097"/>
                  </a:cubicBezTo>
                  <a:lnTo>
                    <a:pt x="2930" y="7954"/>
                  </a:lnTo>
                  <a:cubicBezTo>
                    <a:pt x="2930" y="7931"/>
                    <a:pt x="3025" y="7692"/>
                    <a:pt x="4073" y="7454"/>
                  </a:cubicBezTo>
                  <a:cubicBezTo>
                    <a:pt x="4883" y="7288"/>
                    <a:pt x="5931" y="7192"/>
                    <a:pt x="7074" y="7192"/>
                  </a:cubicBezTo>
                  <a:close/>
                  <a:moveTo>
                    <a:pt x="7002" y="0"/>
                  </a:moveTo>
                  <a:lnTo>
                    <a:pt x="2192" y="1644"/>
                  </a:lnTo>
                  <a:cubicBezTo>
                    <a:pt x="2144" y="1667"/>
                    <a:pt x="2097" y="1715"/>
                    <a:pt x="2073" y="1763"/>
                  </a:cubicBezTo>
                  <a:lnTo>
                    <a:pt x="1668" y="2477"/>
                  </a:lnTo>
                  <a:cubicBezTo>
                    <a:pt x="1597" y="2596"/>
                    <a:pt x="1644" y="2763"/>
                    <a:pt x="1763" y="2811"/>
                  </a:cubicBezTo>
                  <a:cubicBezTo>
                    <a:pt x="1794" y="2823"/>
                    <a:pt x="1825" y="2829"/>
                    <a:pt x="1855" y="2829"/>
                  </a:cubicBezTo>
                  <a:cubicBezTo>
                    <a:pt x="1941" y="2829"/>
                    <a:pt x="2020" y="2780"/>
                    <a:pt x="2073" y="2691"/>
                  </a:cubicBezTo>
                  <a:lnTo>
                    <a:pt x="2430" y="2072"/>
                  </a:lnTo>
                  <a:lnTo>
                    <a:pt x="7074" y="477"/>
                  </a:lnTo>
                  <a:lnTo>
                    <a:pt x="11694" y="2072"/>
                  </a:lnTo>
                  <a:lnTo>
                    <a:pt x="13575" y="5359"/>
                  </a:lnTo>
                  <a:lnTo>
                    <a:pt x="11646" y="7573"/>
                  </a:lnTo>
                  <a:lnTo>
                    <a:pt x="11646" y="6430"/>
                  </a:lnTo>
                  <a:cubicBezTo>
                    <a:pt x="11908" y="6407"/>
                    <a:pt x="12146" y="6383"/>
                    <a:pt x="12384" y="6335"/>
                  </a:cubicBezTo>
                  <a:cubicBezTo>
                    <a:pt x="12504" y="6311"/>
                    <a:pt x="12599" y="6192"/>
                    <a:pt x="12575" y="6073"/>
                  </a:cubicBezTo>
                  <a:cubicBezTo>
                    <a:pt x="12575" y="5956"/>
                    <a:pt x="12478" y="5870"/>
                    <a:pt x="12364" y="5870"/>
                  </a:cubicBezTo>
                  <a:cubicBezTo>
                    <a:pt x="12340" y="5870"/>
                    <a:pt x="12315" y="5874"/>
                    <a:pt x="12289" y="5883"/>
                  </a:cubicBezTo>
                  <a:cubicBezTo>
                    <a:pt x="12075" y="5930"/>
                    <a:pt x="11861" y="5954"/>
                    <a:pt x="11646" y="5954"/>
                  </a:cubicBezTo>
                  <a:lnTo>
                    <a:pt x="11646" y="5525"/>
                  </a:lnTo>
                  <a:cubicBezTo>
                    <a:pt x="11646" y="5216"/>
                    <a:pt x="11360" y="4954"/>
                    <a:pt x="10765" y="4740"/>
                  </a:cubicBezTo>
                  <a:cubicBezTo>
                    <a:pt x="11051" y="4358"/>
                    <a:pt x="11551" y="3620"/>
                    <a:pt x="11837" y="2811"/>
                  </a:cubicBezTo>
                  <a:cubicBezTo>
                    <a:pt x="11884" y="2668"/>
                    <a:pt x="11813" y="2525"/>
                    <a:pt x="11670" y="2501"/>
                  </a:cubicBezTo>
                  <a:cubicBezTo>
                    <a:pt x="11654" y="2498"/>
                    <a:pt x="11639" y="2496"/>
                    <a:pt x="11624" y="2496"/>
                  </a:cubicBezTo>
                  <a:cubicBezTo>
                    <a:pt x="11527" y="2496"/>
                    <a:pt x="11449" y="2561"/>
                    <a:pt x="11408" y="2644"/>
                  </a:cubicBezTo>
                  <a:cubicBezTo>
                    <a:pt x="11075" y="3525"/>
                    <a:pt x="10503" y="4335"/>
                    <a:pt x="10289" y="4620"/>
                  </a:cubicBezTo>
                  <a:cubicBezTo>
                    <a:pt x="10241" y="4620"/>
                    <a:pt x="10217" y="4597"/>
                    <a:pt x="10194" y="4597"/>
                  </a:cubicBezTo>
                  <a:cubicBezTo>
                    <a:pt x="9360" y="4406"/>
                    <a:pt x="8241" y="4311"/>
                    <a:pt x="7050" y="4311"/>
                  </a:cubicBezTo>
                  <a:cubicBezTo>
                    <a:pt x="5883" y="4311"/>
                    <a:pt x="4764" y="4406"/>
                    <a:pt x="3930" y="4597"/>
                  </a:cubicBezTo>
                  <a:cubicBezTo>
                    <a:pt x="3883" y="4597"/>
                    <a:pt x="3859" y="4620"/>
                    <a:pt x="3835" y="4620"/>
                  </a:cubicBezTo>
                  <a:cubicBezTo>
                    <a:pt x="3621" y="4335"/>
                    <a:pt x="3025" y="3525"/>
                    <a:pt x="2692" y="2644"/>
                  </a:cubicBezTo>
                  <a:cubicBezTo>
                    <a:pt x="2673" y="2550"/>
                    <a:pt x="2581" y="2486"/>
                    <a:pt x="2484" y="2486"/>
                  </a:cubicBezTo>
                  <a:cubicBezTo>
                    <a:pt x="2458" y="2486"/>
                    <a:pt x="2432" y="2491"/>
                    <a:pt x="2406" y="2501"/>
                  </a:cubicBezTo>
                  <a:cubicBezTo>
                    <a:pt x="2287" y="2549"/>
                    <a:pt x="2216" y="2691"/>
                    <a:pt x="2263" y="2811"/>
                  </a:cubicBezTo>
                  <a:cubicBezTo>
                    <a:pt x="2573" y="3620"/>
                    <a:pt x="3073" y="4358"/>
                    <a:pt x="3359" y="4740"/>
                  </a:cubicBezTo>
                  <a:cubicBezTo>
                    <a:pt x="2763" y="4954"/>
                    <a:pt x="2454" y="5192"/>
                    <a:pt x="2454" y="5525"/>
                  </a:cubicBezTo>
                  <a:lnTo>
                    <a:pt x="2454" y="5954"/>
                  </a:lnTo>
                  <a:cubicBezTo>
                    <a:pt x="2240" y="5954"/>
                    <a:pt x="2025" y="5906"/>
                    <a:pt x="1811" y="5859"/>
                  </a:cubicBezTo>
                  <a:cubicBezTo>
                    <a:pt x="1799" y="5856"/>
                    <a:pt x="1786" y="5855"/>
                    <a:pt x="1773" y="5855"/>
                  </a:cubicBezTo>
                  <a:cubicBezTo>
                    <a:pt x="1664" y="5855"/>
                    <a:pt x="1546" y="5945"/>
                    <a:pt x="1525" y="6073"/>
                  </a:cubicBezTo>
                  <a:cubicBezTo>
                    <a:pt x="1525" y="6192"/>
                    <a:pt x="1620" y="6287"/>
                    <a:pt x="1716" y="6335"/>
                  </a:cubicBezTo>
                  <a:cubicBezTo>
                    <a:pt x="1954" y="6383"/>
                    <a:pt x="2216" y="6407"/>
                    <a:pt x="2454" y="6430"/>
                  </a:cubicBezTo>
                  <a:lnTo>
                    <a:pt x="2454" y="7573"/>
                  </a:lnTo>
                  <a:lnTo>
                    <a:pt x="525" y="5359"/>
                  </a:lnTo>
                  <a:lnTo>
                    <a:pt x="1620" y="3454"/>
                  </a:lnTo>
                  <a:cubicBezTo>
                    <a:pt x="1692" y="3334"/>
                    <a:pt x="1644" y="3168"/>
                    <a:pt x="1501" y="3120"/>
                  </a:cubicBezTo>
                  <a:cubicBezTo>
                    <a:pt x="1477" y="3108"/>
                    <a:pt x="1449" y="3102"/>
                    <a:pt x="1420" y="3102"/>
                  </a:cubicBezTo>
                  <a:cubicBezTo>
                    <a:pt x="1339" y="3102"/>
                    <a:pt x="1251" y="3151"/>
                    <a:pt x="1215" y="3239"/>
                  </a:cubicBezTo>
                  <a:lnTo>
                    <a:pt x="49" y="5287"/>
                  </a:lnTo>
                  <a:cubicBezTo>
                    <a:pt x="1" y="5359"/>
                    <a:pt x="1" y="5478"/>
                    <a:pt x="72" y="5549"/>
                  </a:cubicBezTo>
                  <a:lnTo>
                    <a:pt x="2478" y="8288"/>
                  </a:lnTo>
                  <a:cubicBezTo>
                    <a:pt x="2597" y="8788"/>
                    <a:pt x="3073" y="9217"/>
                    <a:pt x="3883" y="9550"/>
                  </a:cubicBezTo>
                  <a:cubicBezTo>
                    <a:pt x="4740" y="9883"/>
                    <a:pt x="5859" y="10074"/>
                    <a:pt x="7050" y="10074"/>
                  </a:cubicBezTo>
                  <a:cubicBezTo>
                    <a:pt x="8241" y="10074"/>
                    <a:pt x="9384" y="9883"/>
                    <a:pt x="10217" y="9550"/>
                  </a:cubicBezTo>
                  <a:cubicBezTo>
                    <a:pt x="11027" y="9217"/>
                    <a:pt x="11527" y="8788"/>
                    <a:pt x="11622" y="8288"/>
                  </a:cubicBezTo>
                  <a:lnTo>
                    <a:pt x="14028" y="5549"/>
                  </a:lnTo>
                  <a:cubicBezTo>
                    <a:pt x="14099" y="5478"/>
                    <a:pt x="14123" y="5359"/>
                    <a:pt x="14075" y="5287"/>
                  </a:cubicBezTo>
                  <a:lnTo>
                    <a:pt x="12051" y="1763"/>
                  </a:lnTo>
                  <a:cubicBezTo>
                    <a:pt x="12027" y="1691"/>
                    <a:pt x="11980" y="1667"/>
                    <a:pt x="11932" y="1644"/>
                  </a:cubicBezTo>
                  <a:lnTo>
                    <a:pt x="7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6414469" y="3291209"/>
              <a:ext cx="112282" cy="130070"/>
            </a:xfrm>
            <a:custGeom>
              <a:avLst/>
              <a:gdLst/>
              <a:ahLst/>
              <a:cxnLst/>
              <a:rect l="l" t="t" r="r" b="b"/>
              <a:pathLst>
                <a:path w="2954" h="3422" extrusionOk="0">
                  <a:moveTo>
                    <a:pt x="2191" y="516"/>
                  </a:moveTo>
                  <a:lnTo>
                    <a:pt x="2334" y="683"/>
                  </a:lnTo>
                  <a:cubicBezTo>
                    <a:pt x="2263" y="826"/>
                    <a:pt x="2215" y="993"/>
                    <a:pt x="2215" y="1183"/>
                  </a:cubicBezTo>
                  <a:cubicBezTo>
                    <a:pt x="2215" y="1326"/>
                    <a:pt x="2239" y="1445"/>
                    <a:pt x="2287" y="1588"/>
                  </a:cubicBezTo>
                  <a:lnTo>
                    <a:pt x="2382" y="1778"/>
                  </a:lnTo>
                  <a:cubicBezTo>
                    <a:pt x="2453" y="1945"/>
                    <a:pt x="2453" y="2136"/>
                    <a:pt x="2382" y="2302"/>
                  </a:cubicBezTo>
                  <a:cubicBezTo>
                    <a:pt x="2310" y="2469"/>
                    <a:pt x="2167" y="2588"/>
                    <a:pt x="2001" y="2636"/>
                  </a:cubicBezTo>
                  <a:lnTo>
                    <a:pt x="1977" y="2636"/>
                  </a:lnTo>
                  <a:cubicBezTo>
                    <a:pt x="1786" y="2660"/>
                    <a:pt x="1620" y="2755"/>
                    <a:pt x="1453" y="2874"/>
                  </a:cubicBezTo>
                  <a:cubicBezTo>
                    <a:pt x="1310" y="2755"/>
                    <a:pt x="1143" y="2660"/>
                    <a:pt x="953" y="2636"/>
                  </a:cubicBezTo>
                  <a:lnTo>
                    <a:pt x="929" y="2636"/>
                  </a:lnTo>
                  <a:cubicBezTo>
                    <a:pt x="762" y="2588"/>
                    <a:pt x="620" y="2469"/>
                    <a:pt x="548" y="2302"/>
                  </a:cubicBezTo>
                  <a:cubicBezTo>
                    <a:pt x="477" y="2136"/>
                    <a:pt x="477" y="1945"/>
                    <a:pt x="548" y="1778"/>
                  </a:cubicBezTo>
                  <a:lnTo>
                    <a:pt x="643" y="1588"/>
                  </a:lnTo>
                  <a:cubicBezTo>
                    <a:pt x="691" y="1445"/>
                    <a:pt x="739" y="1326"/>
                    <a:pt x="739" y="1183"/>
                  </a:cubicBezTo>
                  <a:cubicBezTo>
                    <a:pt x="739" y="993"/>
                    <a:pt x="691" y="826"/>
                    <a:pt x="596" y="683"/>
                  </a:cubicBezTo>
                  <a:lnTo>
                    <a:pt x="739" y="516"/>
                  </a:lnTo>
                  <a:cubicBezTo>
                    <a:pt x="858" y="588"/>
                    <a:pt x="977" y="611"/>
                    <a:pt x="1096" y="611"/>
                  </a:cubicBezTo>
                  <a:cubicBezTo>
                    <a:pt x="1215" y="611"/>
                    <a:pt x="1358" y="564"/>
                    <a:pt x="1453" y="516"/>
                  </a:cubicBezTo>
                  <a:cubicBezTo>
                    <a:pt x="1572" y="564"/>
                    <a:pt x="1715" y="611"/>
                    <a:pt x="1834" y="611"/>
                  </a:cubicBezTo>
                  <a:cubicBezTo>
                    <a:pt x="1953" y="611"/>
                    <a:pt x="2072" y="588"/>
                    <a:pt x="2191" y="516"/>
                  </a:cubicBezTo>
                  <a:close/>
                  <a:moveTo>
                    <a:pt x="727" y="1"/>
                  </a:moveTo>
                  <a:cubicBezTo>
                    <a:pt x="664" y="1"/>
                    <a:pt x="599" y="26"/>
                    <a:pt x="548" y="64"/>
                  </a:cubicBezTo>
                  <a:lnTo>
                    <a:pt x="143" y="492"/>
                  </a:lnTo>
                  <a:cubicBezTo>
                    <a:pt x="48" y="588"/>
                    <a:pt x="48" y="731"/>
                    <a:pt x="143" y="826"/>
                  </a:cubicBezTo>
                  <a:cubicBezTo>
                    <a:pt x="215" y="921"/>
                    <a:pt x="286" y="1040"/>
                    <a:pt x="286" y="1183"/>
                  </a:cubicBezTo>
                  <a:cubicBezTo>
                    <a:pt x="286" y="1254"/>
                    <a:pt x="262" y="1326"/>
                    <a:pt x="238" y="1374"/>
                  </a:cubicBezTo>
                  <a:lnTo>
                    <a:pt x="119" y="1588"/>
                  </a:lnTo>
                  <a:cubicBezTo>
                    <a:pt x="0" y="1874"/>
                    <a:pt x="0" y="2207"/>
                    <a:pt x="119" y="2493"/>
                  </a:cubicBezTo>
                  <a:cubicBezTo>
                    <a:pt x="262" y="2779"/>
                    <a:pt x="500" y="2993"/>
                    <a:pt x="810" y="3064"/>
                  </a:cubicBezTo>
                  <a:cubicBezTo>
                    <a:pt x="810" y="3064"/>
                    <a:pt x="834" y="3088"/>
                    <a:pt x="858" y="3088"/>
                  </a:cubicBezTo>
                  <a:cubicBezTo>
                    <a:pt x="1024" y="3112"/>
                    <a:pt x="1191" y="3207"/>
                    <a:pt x="1286" y="3326"/>
                  </a:cubicBezTo>
                  <a:cubicBezTo>
                    <a:pt x="1334" y="3398"/>
                    <a:pt x="1405" y="3422"/>
                    <a:pt x="1477" y="3422"/>
                  </a:cubicBezTo>
                  <a:cubicBezTo>
                    <a:pt x="1548" y="3422"/>
                    <a:pt x="1596" y="3398"/>
                    <a:pt x="1644" y="3326"/>
                  </a:cubicBezTo>
                  <a:cubicBezTo>
                    <a:pt x="1763" y="3207"/>
                    <a:pt x="1906" y="3112"/>
                    <a:pt x="2072" y="3088"/>
                  </a:cubicBezTo>
                  <a:cubicBezTo>
                    <a:pt x="2096" y="3088"/>
                    <a:pt x="2120" y="3064"/>
                    <a:pt x="2144" y="3064"/>
                  </a:cubicBezTo>
                  <a:cubicBezTo>
                    <a:pt x="2429" y="2993"/>
                    <a:pt x="2691" y="2779"/>
                    <a:pt x="2810" y="2493"/>
                  </a:cubicBezTo>
                  <a:cubicBezTo>
                    <a:pt x="2953" y="2207"/>
                    <a:pt x="2953" y="1874"/>
                    <a:pt x="2810" y="1588"/>
                  </a:cubicBezTo>
                  <a:lnTo>
                    <a:pt x="2715" y="1374"/>
                  </a:lnTo>
                  <a:cubicBezTo>
                    <a:pt x="2691" y="1326"/>
                    <a:pt x="2668" y="1254"/>
                    <a:pt x="2668" y="1183"/>
                  </a:cubicBezTo>
                  <a:cubicBezTo>
                    <a:pt x="2668" y="1040"/>
                    <a:pt x="2715" y="921"/>
                    <a:pt x="2810" y="826"/>
                  </a:cubicBezTo>
                  <a:cubicBezTo>
                    <a:pt x="2906" y="731"/>
                    <a:pt x="2906" y="588"/>
                    <a:pt x="2810" y="492"/>
                  </a:cubicBezTo>
                  <a:lnTo>
                    <a:pt x="2382" y="64"/>
                  </a:lnTo>
                  <a:cubicBezTo>
                    <a:pt x="2344" y="26"/>
                    <a:pt x="2285" y="1"/>
                    <a:pt x="2224" y="1"/>
                  </a:cubicBezTo>
                  <a:cubicBezTo>
                    <a:pt x="2171" y="1"/>
                    <a:pt x="2116" y="19"/>
                    <a:pt x="2072" y="64"/>
                  </a:cubicBezTo>
                  <a:cubicBezTo>
                    <a:pt x="2001" y="111"/>
                    <a:pt x="1929" y="135"/>
                    <a:pt x="1834" y="135"/>
                  </a:cubicBezTo>
                  <a:cubicBezTo>
                    <a:pt x="1763" y="135"/>
                    <a:pt x="1691" y="111"/>
                    <a:pt x="1620" y="64"/>
                  </a:cubicBezTo>
                  <a:cubicBezTo>
                    <a:pt x="1572" y="28"/>
                    <a:pt x="1519" y="10"/>
                    <a:pt x="1468" y="10"/>
                  </a:cubicBezTo>
                  <a:cubicBezTo>
                    <a:pt x="1417" y="10"/>
                    <a:pt x="1370" y="28"/>
                    <a:pt x="1334" y="64"/>
                  </a:cubicBezTo>
                  <a:cubicBezTo>
                    <a:pt x="1263" y="111"/>
                    <a:pt x="1191" y="135"/>
                    <a:pt x="1096" y="135"/>
                  </a:cubicBezTo>
                  <a:cubicBezTo>
                    <a:pt x="1024" y="135"/>
                    <a:pt x="929" y="111"/>
                    <a:pt x="881" y="64"/>
                  </a:cubicBezTo>
                  <a:cubicBezTo>
                    <a:pt x="837" y="19"/>
                    <a:pt x="78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41"/>
          <p:cNvGrpSpPr/>
          <p:nvPr/>
        </p:nvGrpSpPr>
        <p:grpSpPr>
          <a:xfrm>
            <a:off x="3807485" y="3591066"/>
            <a:ext cx="535903" cy="515074"/>
            <a:chOff x="907135" y="3168699"/>
            <a:chExt cx="535903" cy="515074"/>
          </a:xfrm>
        </p:grpSpPr>
        <p:sp>
          <p:nvSpPr>
            <p:cNvPr id="772" name="Google Shape;772;p41"/>
            <p:cNvSpPr/>
            <p:nvPr/>
          </p:nvSpPr>
          <p:spPr>
            <a:xfrm>
              <a:off x="907135" y="3168699"/>
              <a:ext cx="535903" cy="515074"/>
            </a:xfrm>
            <a:custGeom>
              <a:avLst/>
              <a:gdLst/>
              <a:ahLst/>
              <a:cxnLst/>
              <a:rect l="l" t="t" r="r" b="b"/>
              <a:pathLst>
                <a:path w="14099" h="13551" extrusionOk="0">
                  <a:moveTo>
                    <a:pt x="7049" y="1334"/>
                  </a:moveTo>
                  <a:cubicBezTo>
                    <a:pt x="7430" y="1334"/>
                    <a:pt x="7811" y="1382"/>
                    <a:pt x="8168" y="1477"/>
                  </a:cubicBezTo>
                  <a:cubicBezTo>
                    <a:pt x="7930" y="1667"/>
                    <a:pt x="7549" y="1810"/>
                    <a:pt x="7049" y="1810"/>
                  </a:cubicBezTo>
                  <a:cubicBezTo>
                    <a:pt x="6573" y="1810"/>
                    <a:pt x="6168" y="1667"/>
                    <a:pt x="5954" y="1477"/>
                  </a:cubicBezTo>
                  <a:cubicBezTo>
                    <a:pt x="6311" y="1382"/>
                    <a:pt x="6668" y="1334"/>
                    <a:pt x="7049" y="1334"/>
                  </a:cubicBezTo>
                  <a:close/>
                  <a:moveTo>
                    <a:pt x="8668" y="1644"/>
                  </a:moveTo>
                  <a:cubicBezTo>
                    <a:pt x="8764" y="1691"/>
                    <a:pt x="8883" y="1739"/>
                    <a:pt x="8978" y="1786"/>
                  </a:cubicBezTo>
                  <a:cubicBezTo>
                    <a:pt x="8621" y="2287"/>
                    <a:pt x="7906" y="2596"/>
                    <a:pt x="7049" y="2596"/>
                  </a:cubicBezTo>
                  <a:cubicBezTo>
                    <a:pt x="6216" y="2596"/>
                    <a:pt x="5501" y="2287"/>
                    <a:pt x="5144" y="1786"/>
                  </a:cubicBezTo>
                  <a:cubicBezTo>
                    <a:pt x="5239" y="1739"/>
                    <a:pt x="5334" y="1691"/>
                    <a:pt x="5430" y="1644"/>
                  </a:cubicBezTo>
                  <a:cubicBezTo>
                    <a:pt x="5739" y="2048"/>
                    <a:pt x="6358" y="2287"/>
                    <a:pt x="7049" y="2287"/>
                  </a:cubicBezTo>
                  <a:cubicBezTo>
                    <a:pt x="7764" y="2287"/>
                    <a:pt x="8359" y="2048"/>
                    <a:pt x="8668" y="1644"/>
                  </a:cubicBezTo>
                  <a:close/>
                  <a:moveTo>
                    <a:pt x="7049" y="0"/>
                  </a:moveTo>
                  <a:cubicBezTo>
                    <a:pt x="6930" y="0"/>
                    <a:pt x="6811" y="96"/>
                    <a:pt x="6835" y="239"/>
                  </a:cubicBezTo>
                  <a:lnTo>
                    <a:pt x="6835" y="858"/>
                  </a:lnTo>
                  <a:cubicBezTo>
                    <a:pt x="6358" y="882"/>
                    <a:pt x="5906" y="977"/>
                    <a:pt x="5454" y="1120"/>
                  </a:cubicBezTo>
                  <a:cubicBezTo>
                    <a:pt x="5192" y="1215"/>
                    <a:pt x="4930" y="1334"/>
                    <a:pt x="4691" y="1477"/>
                  </a:cubicBezTo>
                  <a:cubicBezTo>
                    <a:pt x="4406" y="1644"/>
                    <a:pt x="4120" y="1834"/>
                    <a:pt x="3882" y="2048"/>
                  </a:cubicBezTo>
                  <a:cubicBezTo>
                    <a:pt x="3763" y="2144"/>
                    <a:pt x="3667" y="2239"/>
                    <a:pt x="3572" y="2358"/>
                  </a:cubicBezTo>
                  <a:cubicBezTo>
                    <a:pt x="3477" y="2453"/>
                    <a:pt x="3477" y="2596"/>
                    <a:pt x="3572" y="2691"/>
                  </a:cubicBezTo>
                  <a:cubicBezTo>
                    <a:pt x="3620" y="2739"/>
                    <a:pt x="3679" y="2763"/>
                    <a:pt x="3739" y="2763"/>
                  </a:cubicBezTo>
                  <a:cubicBezTo>
                    <a:pt x="3798" y="2763"/>
                    <a:pt x="3858" y="2739"/>
                    <a:pt x="3906" y="2691"/>
                  </a:cubicBezTo>
                  <a:cubicBezTo>
                    <a:pt x="4001" y="2596"/>
                    <a:pt x="4096" y="2501"/>
                    <a:pt x="4191" y="2429"/>
                  </a:cubicBezTo>
                  <a:cubicBezTo>
                    <a:pt x="4358" y="2263"/>
                    <a:pt x="4525" y="2144"/>
                    <a:pt x="4715" y="2025"/>
                  </a:cubicBezTo>
                  <a:cubicBezTo>
                    <a:pt x="5168" y="2668"/>
                    <a:pt x="6049" y="3072"/>
                    <a:pt x="7049" y="3072"/>
                  </a:cubicBezTo>
                  <a:cubicBezTo>
                    <a:pt x="8073" y="3072"/>
                    <a:pt x="8954" y="2668"/>
                    <a:pt x="9383" y="2025"/>
                  </a:cubicBezTo>
                  <a:cubicBezTo>
                    <a:pt x="10478" y="2715"/>
                    <a:pt x="11193" y="3858"/>
                    <a:pt x="11360" y="5120"/>
                  </a:cubicBezTo>
                  <a:lnTo>
                    <a:pt x="11955" y="9836"/>
                  </a:lnTo>
                  <a:cubicBezTo>
                    <a:pt x="11526" y="9955"/>
                    <a:pt x="11074" y="10050"/>
                    <a:pt x="10645" y="10121"/>
                  </a:cubicBezTo>
                  <a:cubicBezTo>
                    <a:pt x="10502" y="10145"/>
                    <a:pt x="10431" y="10288"/>
                    <a:pt x="10455" y="10407"/>
                  </a:cubicBezTo>
                  <a:cubicBezTo>
                    <a:pt x="10455" y="10526"/>
                    <a:pt x="10574" y="10598"/>
                    <a:pt x="10669" y="10598"/>
                  </a:cubicBezTo>
                  <a:lnTo>
                    <a:pt x="10717" y="10598"/>
                  </a:lnTo>
                  <a:cubicBezTo>
                    <a:pt x="11217" y="10503"/>
                    <a:pt x="11741" y="10383"/>
                    <a:pt x="12217" y="10264"/>
                  </a:cubicBezTo>
                  <a:cubicBezTo>
                    <a:pt x="12431" y="10336"/>
                    <a:pt x="13169" y="10645"/>
                    <a:pt x="13503" y="11384"/>
                  </a:cubicBezTo>
                  <a:cubicBezTo>
                    <a:pt x="13336" y="11360"/>
                    <a:pt x="13146" y="11360"/>
                    <a:pt x="12979" y="11360"/>
                  </a:cubicBezTo>
                  <a:cubicBezTo>
                    <a:pt x="10883" y="11360"/>
                    <a:pt x="8835" y="11931"/>
                    <a:pt x="7049" y="13027"/>
                  </a:cubicBezTo>
                  <a:cubicBezTo>
                    <a:pt x="5287" y="11931"/>
                    <a:pt x="3239" y="11360"/>
                    <a:pt x="1143" y="11360"/>
                  </a:cubicBezTo>
                  <a:cubicBezTo>
                    <a:pt x="953" y="11360"/>
                    <a:pt x="786" y="11360"/>
                    <a:pt x="595" y="11384"/>
                  </a:cubicBezTo>
                  <a:cubicBezTo>
                    <a:pt x="953" y="10645"/>
                    <a:pt x="1691" y="10336"/>
                    <a:pt x="1881" y="10264"/>
                  </a:cubicBezTo>
                  <a:cubicBezTo>
                    <a:pt x="3596" y="10717"/>
                    <a:pt x="5311" y="10955"/>
                    <a:pt x="7049" y="10955"/>
                  </a:cubicBezTo>
                  <a:cubicBezTo>
                    <a:pt x="8025" y="10955"/>
                    <a:pt x="9002" y="10884"/>
                    <a:pt x="9978" y="10741"/>
                  </a:cubicBezTo>
                  <a:cubicBezTo>
                    <a:pt x="10097" y="10717"/>
                    <a:pt x="10193" y="10598"/>
                    <a:pt x="10169" y="10455"/>
                  </a:cubicBezTo>
                  <a:cubicBezTo>
                    <a:pt x="10169" y="10348"/>
                    <a:pt x="10073" y="10261"/>
                    <a:pt x="9951" y="10261"/>
                  </a:cubicBezTo>
                  <a:cubicBezTo>
                    <a:pt x="9936" y="10261"/>
                    <a:pt x="9922" y="10262"/>
                    <a:pt x="9907" y="10264"/>
                  </a:cubicBezTo>
                  <a:cubicBezTo>
                    <a:pt x="8963" y="10403"/>
                    <a:pt x="8016" y="10472"/>
                    <a:pt x="7070" y="10472"/>
                  </a:cubicBezTo>
                  <a:cubicBezTo>
                    <a:pt x="5415" y="10472"/>
                    <a:pt x="3765" y="10260"/>
                    <a:pt x="2143" y="9836"/>
                  </a:cubicBezTo>
                  <a:lnTo>
                    <a:pt x="2762" y="5120"/>
                  </a:lnTo>
                  <a:cubicBezTo>
                    <a:pt x="2834" y="4430"/>
                    <a:pt x="3096" y="3763"/>
                    <a:pt x="3501" y="3192"/>
                  </a:cubicBezTo>
                  <a:cubicBezTo>
                    <a:pt x="3572" y="3096"/>
                    <a:pt x="3548" y="2953"/>
                    <a:pt x="3429" y="2858"/>
                  </a:cubicBezTo>
                  <a:cubicBezTo>
                    <a:pt x="3394" y="2831"/>
                    <a:pt x="3348" y="2818"/>
                    <a:pt x="3301" y="2818"/>
                  </a:cubicBezTo>
                  <a:cubicBezTo>
                    <a:pt x="3222" y="2818"/>
                    <a:pt x="3141" y="2855"/>
                    <a:pt x="3096" y="2930"/>
                  </a:cubicBezTo>
                  <a:cubicBezTo>
                    <a:pt x="2667" y="3549"/>
                    <a:pt x="2381" y="4311"/>
                    <a:pt x="2286" y="5073"/>
                  </a:cubicBezTo>
                  <a:lnTo>
                    <a:pt x="1667" y="9836"/>
                  </a:lnTo>
                  <a:cubicBezTo>
                    <a:pt x="1286" y="9979"/>
                    <a:pt x="310" y="10479"/>
                    <a:pt x="24" y="11574"/>
                  </a:cubicBezTo>
                  <a:cubicBezTo>
                    <a:pt x="0" y="11646"/>
                    <a:pt x="24" y="11741"/>
                    <a:pt x="71" y="11788"/>
                  </a:cubicBezTo>
                  <a:cubicBezTo>
                    <a:pt x="119" y="11860"/>
                    <a:pt x="191" y="11884"/>
                    <a:pt x="262" y="11884"/>
                  </a:cubicBezTo>
                  <a:cubicBezTo>
                    <a:pt x="572" y="11860"/>
                    <a:pt x="857" y="11836"/>
                    <a:pt x="1143" y="11836"/>
                  </a:cubicBezTo>
                  <a:cubicBezTo>
                    <a:pt x="3191" y="11836"/>
                    <a:pt x="5192" y="12431"/>
                    <a:pt x="6930" y="13503"/>
                  </a:cubicBezTo>
                  <a:cubicBezTo>
                    <a:pt x="6954" y="13527"/>
                    <a:pt x="7001" y="13551"/>
                    <a:pt x="7049" y="13551"/>
                  </a:cubicBezTo>
                  <a:cubicBezTo>
                    <a:pt x="7097" y="13551"/>
                    <a:pt x="7144" y="13527"/>
                    <a:pt x="7192" y="13503"/>
                  </a:cubicBezTo>
                  <a:cubicBezTo>
                    <a:pt x="8907" y="12431"/>
                    <a:pt x="10907" y="11836"/>
                    <a:pt x="12979" y="11836"/>
                  </a:cubicBezTo>
                  <a:cubicBezTo>
                    <a:pt x="13265" y="11836"/>
                    <a:pt x="13550" y="11860"/>
                    <a:pt x="13836" y="11884"/>
                  </a:cubicBezTo>
                  <a:cubicBezTo>
                    <a:pt x="13908" y="11884"/>
                    <a:pt x="13979" y="11860"/>
                    <a:pt x="14027" y="11788"/>
                  </a:cubicBezTo>
                  <a:cubicBezTo>
                    <a:pt x="14098" y="11741"/>
                    <a:pt x="14098" y="11646"/>
                    <a:pt x="14098" y="11574"/>
                  </a:cubicBezTo>
                  <a:cubicBezTo>
                    <a:pt x="13789" y="10479"/>
                    <a:pt x="12812" y="9979"/>
                    <a:pt x="12455" y="9836"/>
                  </a:cubicBezTo>
                  <a:lnTo>
                    <a:pt x="11836" y="5073"/>
                  </a:lnTo>
                  <a:cubicBezTo>
                    <a:pt x="11741" y="4311"/>
                    <a:pt x="11455" y="3596"/>
                    <a:pt x="11026" y="2953"/>
                  </a:cubicBezTo>
                  <a:cubicBezTo>
                    <a:pt x="10621" y="2358"/>
                    <a:pt x="10074" y="1834"/>
                    <a:pt x="9431" y="1477"/>
                  </a:cubicBezTo>
                  <a:cubicBezTo>
                    <a:pt x="9169" y="1334"/>
                    <a:pt x="8930" y="1215"/>
                    <a:pt x="8645" y="1120"/>
                  </a:cubicBezTo>
                  <a:cubicBezTo>
                    <a:pt x="8216" y="977"/>
                    <a:pt x="7764" y="882"/>
                    <a:pt x="7311" y="858"/>
                  </a:cubicBezTo>
                  <a:lnTo>
                    <a:pt x="7311" y="239"/>
                  </a:lnTo>
                  <a:cubicBezTo>
                    <a:pt x="7287" y="96"/>
                    <a:pt x="7192"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1081835" y="3353358"/>
              <a:ext cx="187389" cy="186515"/>
            </a:xfrm>
            <a:custGeom>
              <a:avLst/>
              <a:gdLst/>
              <a:ahLst/>
              <a:cxnLst/>
              <a:rect l="l" t="t" r="r" b="b"/>
              <a:pathLst>
                <a:path w="4930" h="4907" extrusionOk="0">
                  <a:moveTo>
                    <a:pt x="2453" y="572"/>
                  </a:moveTo>
                  <a:lnTo>
                    <a:pt x="2929" y="1048"/>
                  </a:lnTo>
                  <a:cubicBezTo>
                    <a:pt x="2977" y="1096"/>
                    <a:pt x="3048" y="1120"/>
                    <a:pt x="3096" y="1120"/>
                  </a:cubicBezTo>
                  <a:lnTo>
                    <a:pt x="3787" y="1120"/>
                  </a:lnTo>
                  <a:lnTo>
                    <a:pt x="3787" y="1787"/>
                  </a:lnTo>
                  <a:cubicBezTo>
                    <a:pt x="3787" y="1858"/>
                    <a:pt x="3811" y="1929"/>
                    <a:pt x="3858" y="1977"/>
                  </a:cubicBezTo>
                  <a:lnTo>
                    <a:pt x="4334" y="2453"/>
                  </a:lnTo>
                  <a:lnTo>
                    <a:pt x="3858" y="2930"/>
                  </a:lnTo>
                  <a:cubicBezTo>
                    <a:pt x="3811" y="2953"/>
                    <a:pt x="3787" y="3025"/>
                    <a:pt x="3787" y="3096"/>
                  </a:cubicBezTo>
                  <a:lnTo>
                    <a:pt x="3787" y="3763"/>
                  </a:lnTo>
                  <a:lnTo>
                    <a:pt x="3096" y="3763"/>
                  </a:lnTo>
                  <a:cubicBezTo>
                    <a:pt x="3048" y="3763"/>
                    <a:pt x="2977" y="3787"/>
                    <a:pt x="2929" y="3835"/>
                  </a:cubicBezTo>
                  <a:lnTo>
                    <a:pt x="2453" y="4311"/>
                  </a:lnTo>
                  <a:lnTo>
                    <a:pt x="1977" y="3835"/>
                  </a:lnTo>
                  <a:cubicBezTo>
                    <a:pt x="1929" y="3787"/>
                    <a:pt x="1882" y="3763"/>
                    <a:pt x="1810" y="3763"/>
                  </a:cubicBezTo>
                  <a:lnTo>
                    <a:pt x="1143" y="3763"/>
                  </a:lnTo>
                  <a:lnTo>
                    <a:pt x="1143" y="3096"/>
                  </a:lnTo>
                  <a:cubicBezTo>
                    <a:pt x="1143" y="3025"/>
                    <a:pt x="1119" y="2953"/>
                    <a:pt x="1072" y="2930"/>
                  </a:cubicBezTo>
                  <a:lnTo>
                    <a:pt x="596" y="2453"/>
                  </a:lnTo>
                  <a:lnTo>
                    <a:pt x="1072" y="1977"/>
                  </a:lnTo>
                  <a:cubicBezTo>
                    <a:pt x="1119" y="1929"/>
                    <a:pt x="1143" y="1858"/>
                    <a:pt x="1143" y="1787"/>
                  </a:cubicBezTo>
                  <a:lnTo>
                    <a:pt x="1143" y="1120"/>
                  </a:lnTo>
                  <a:lnTo>
                    <a:pt x="1810" y="1120"/>
                  </a:lnTo>
                  <a:cubicBezTo>
                    <a:pt x="1882" y="1120"/>
                    <a:pt x="1929" y="1096"/>
                    <a:pt x="1977" y="1048"/>
                  </a:cubicBezTo>
                  <a:lnTo>
                    <a:pt x="2453" y="572"/>
                  </a:lnTo>
                  <a:close/>
                  <a:moveTo>
                    <a:pt x="2477" y="1"/>
                  </a:moveTo>
                  <a:cubicBezTo>
                    <a:pt x="2417" y="1"/>
                    <a:pt x="2358" y="24"/>
                    <a:pt x="2310" y="72"/>
                  </a:cubicBezTo>
                  <a:lnTo>
                    <a:pt x="1715" y="644"/>
                  </a:lnTo>
                  <a:lnTo>
                    <a:pt x="905" y="644"/>
                  </a:lnTo>
                  <a:cubicBezTo>
                    <a:pt x="786" y="644"/>
                    <a:pt x="667" y="763"/>
                    <a:pt x="667" y="882"/>
                  </a:cubicBezTo>
                  <a:lnTo>
                    <a:pt x="667" y="1715"/>
                  </a:lnTo>
                  <a:lnTo>
                    <a:pt x="95" y="2287"/>
                  </a:lnTo>
                  <a:cubicBezTo>
                    <a:pt x="0" y="2382"/>
                    <a:pt x="0" y="2525"/>
                    <a:pt x="95" y="2620"/>
                  </a:cubicBezTo>
                  <a:lnTo>
                    <a:pt x="667" y="3192"/>
                  </a:lnTo>
                  <a:lnTo>
                    <a:pt x="667" y="4025"/>
                  </a:lnTo>
                  <a:cubicBezTo>
                    <a:pt x="667" y="4144"/>
                    <a:pt x="786" y="4263"/>
                    <a:pt x="905" y="4263"/>
                  </a:cubicBezTo>
                  <a:lnTo>
                    <a:pt x="1715" y="4263"/>
                  </a:lnTo>
                  <a:lnTo>
                    <a:pt x="2310" y="4835"/>
                  </a:lnTo>
                  <a:cubicBezTo>
                    <a:pt x="2358" y="4882"/>
                    <a:pt x="2405" y="4906"/>
                    <a:pt x="2477" y="4906"/>
                  </a:cubicBezTo>
                  <a:cubicBezTo>
                    <a:pt x="2525" y="4906"/>
                    <a:pt x="2596" y="4882"/>
                    <a:pt x="2644" y="4835"/>
                  </a:cubicBezTo>
                  <a:lnTo>
                    <a:pt x="3215" y="4263"/>
                  </a:lnTo>
                  <a:lnTo>
                    <a:pt x="4025" y="4263"/>
                  </a:lnTo>
                  <a:cubicBezTo>
                    <a:pt x="4168" y="4263"/>
                    <a:pt x="4263" y="4144"/>
                    <a:pt x="4263" y="4025"/>
                  </a:cubicBezTo>
                  <a:lnTo>
                    <a:pt x="4263" y="3192"/>
                  </a:lnTo>
                  <a:lnTo>
                    <a:pt x="4858" y="2620"/>
                  </a:lnTo>
                  <a:cubicBezTo>
                    <a:pt x="4930" y="2525"/>
                    <a:pt x="4930" y="2382"/>
                    <a:pt x="4858" y="2287"/>
                  </a:cubicBezTo>
                  <a:lnTo>
                    <a:pt x="4263" y="1715"/>
                  </a:lnTo>
                  <a:lnTo>
                    <a:pt x="4263" y="882"/>
                  </a:lnTo>
                  <a:cubicBezTo>
                    <a:pt x="4287" y="763"/>
                    <a:pt x="4168" y="644"/>
                    <a:pt x="4025" y="644"/>
                  </a:cubicBezTo>
                  <a:lnTo>
                    <a:pt x="3215" y="644"/>
                  </a:lnTo>
                  <a:lnTo>
                    <a:pt x="2644" y="72"/>
                  </a:lnTo>
                  <a:cubicBezTo>
                    <a:pt x="2596" y="24"/>
                    <a:pt x="2536" y="1"/>
                    <a:pt x="2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1133416" y="3404065"/>
              <a:ext cx="84230" cy="84192"/>
            </a:xfrm>
            <a:custGeom>
              <a:avLst/>
              <a:gdLst/>
              <a:ahLst/>
              <a:cxnLst/>
              <a:rect l="l" t="t" r="r" b="b"/>
              <a:pathLst>
                <a:path w="2216" h="2215" extrusionOk="0">
                  <a:moveTo>
                    <a:pt x="1096" y="476"/>
                  </a:moveTo>
                  <a:cubicBezTo>
                    <a:pt x="1453" y="476"/>
                    <a:pt x="1739" y="762"/>
                    <a:pt x="1739" y="1119"/>
                  </a:cubicBezTo>
                  <a:cubicBezTo>
                    <a:pt x="1739" y="1453"/>
                    <a:pt x="1453" y="1739"/>
                    <a:pt x="1096" y="1739"/>
                  </a:cubicBezTo>
                  <a:cubicBezTo>
                    <a:pt x="763" y="1739"/>
                    <a:pt x="477" y="1453"/>
                    <a:pt x="477" y="1119"/>
                  </a:cubicBezTo>
                  <a:cubicBezTo>
                    <a:pt x="477" y="762"/>
                    <a:pt x="763" y="476"/>
                    <a:pt x="1096" y="476"/>
                  </a:cubicBezTo>
                  <a:close/>
                  <a:moveTo>
                    <a:pt x="1096" y="0"/>
                  </a:moveTo>
                  <a:cubicBezTo>
                    <a:pt x="501" y="0"/>
                    <a:pt x="1" y="500"/>
                    <a:pt x="1" y="1119"/>
                  </a:cubicBezTo>
                  <a:cubicBezTo>
                    <a:pt x="1" y="1715"/>
                    <a:pt x="501" y="2215"/>
                    <a:pt x="1096" y="2215"/>
                  </a:cubicBezTo>
                  <a:cubicBezTo>
                    <a:pt x="1715" y="2215"/>
                    <a:pt x="2215" y="1715"/>
                    <a:pt x="2215" y="1119"/>
                  </a:cubicBezTo>
                  <a:cubicBezTo>
                    <a:pt x="2215" y="500"/>
                    <a:pt x="1715" y="0"/>
                    <a:pt x="1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41"/>
          <p:cNvGrpSpPr/>
          <p:nvPr/>
        </p:nvGrpSpPr>
        <p:grpSpPr>
          <a:xfrm>
            <a:off x="4078300" y="2547742"/>
            <a:ext cx="1019100" cy="1300863"/>
            <a:chOff x="4078300" y="2454125"/>
            <a:chExt cx="1019100" cy="1300863"/>
          </a:xfrm>
        </p:grpSpPr>
        <p:cxnSp>
          <p:nvCxnSpPr>
            <p:cNvPr id="776" name="Google Shape;776;p41"/>
            <p:cNvCxnSpPr/>
            <p:nvPr/>
          </p:nvCxnSpPr>
          <p:spPr>
            <a:xfrm>
              <a:off x="4388700" y="2454125"/>
              <a:ext cx="366600" cy="0"/>
            </a:xfrm>
            <a:prstGeom prst="straightConnector1">
              <a:avLst/>
            </a:prstGeom>
            <a:noFill/>
            <a:ln w="28575" cap="flat" cmpd="sng">
              <a:solidFill>
                <a:schemeClr val="dk2"/>
              </a:solidFill>
              <a:prstDash val="lgDashDot"/>
              <a:round/>
              <a:headEnd type="none" w="med" len="med"/>
              <a:tailEnd type="none" w="med" len="med"/>
            </a:ln>
          </p:spPr>
        </p:cxnSp>
        <p:cxnSp>
          <p:nvCxnSpPr>
            <p:cNvPr id="777" name="Google Shape;777;p41"/>
            <p:cNvCxnSpPr/>
            <p:nvPr/>
          </p:nvCxnSpPr>
          <p:spPr>
            <a:xfrm rot="10800000">
              <a:off x="4388700" y="3754988"/>
              <a:ext cx="366600" cy="0"/>
            </a:xfrm>
            <a:prstGeom prst="straightConnector1">
              <a:avLst/>
            </a:prstGeom>
            <a:noFill/>
            <a:ln w="28575" cap="flat" cmpd="sng">
              <a:solidFill>
                <a:schemeClr val="dk2"/>
              </a:solidFill>
              <a:prstDash val="lgDashDot"/>
              <a:round/>
              <a:headEnd type="none" w="med" len="med"/>
              <a:tailEnd type="none" w="med" len="med"/>
            </a:ln>
          </p:spPr>
        </p:cxnSp>
        <p:cxnSp>
          <p:nvCxnSpPr>
            <p:cNvPr id="778" name="Google Shape;778;p41"/>
            <p:cNvCxnSpPr/>
            <p:nvPr/>
          </p:nvCxnSpPr>
          <p:spPr>
            <a:xfrm>
              <a:off x="4078300" y="3104550"/>
              <a:ext cx="1019100" cy="0"/>
            </a:xfrm>
            <a:prstGeom prst="straightConnector1">
              <a:avLst/>
            </a:prstGeom>
            <a:noFill/>
            <a:ln w="28575" cap="flat" cmpd="sng">
              <a:solidFill>
                <a:schemeClr val="dk2"/>
              </a:solidFill>
              <a:prstDash val="lgDashDot"/>
              <a:round/>
              <a:headEnd type="none" w="med" len="med"/>
              <a:tailEnd type="none" w="med" len="med"/>
            </a:ln>
          </p:spPr>
        </p:cxnSp>
        <p:cxnSp>
          <p:nvCxnSpPr>
            <p:cNvPr id="779" name="Google Shape;779;p41"/>
            <p:cNvCxnSpPr/>
            <p:nvPr/>
          </p:nvCxnSpPr>
          <p:spPr>
            <a:xfrm>
              <a:off x="5069013" y="2713663"/>
              <a:ext cx="0" cy="389100"/>
            </a:xfrm>
            <a:prstGeom prst="straightConnector1">
              <a:avLst/>
            </a:prstGeom>
            <a:noFill/>
            <a:ln w="28575" cap="flat" cmpd="sng">
              <a:solidFill>
                <a:schemeClr val="dk2"/>
              </a:solidFill>
              <a:prstDash val="lgDashDot"/>
              <a:round/>
              <a:headEnd type="none" w="med" len="med"/>
              <a:tailEnd type="none" w="med" len="med"/>
            </a:ln>
          </p:spPr>
        </p:cxnSp>
      </p:grpSp>
      <p:cxnSp>
        <p:nvCxnSpPr>
          <p:cNvPr id="780" name="Google Shape;780;p41"/>
          <p:cNvCxnSpPr/>
          <p:nvPr/>
        </p:nvCxnSpPr>
        <p:spPr>
          <a:xfrm>
            <a:off x="4075425" y="3184473"/>
            <a:ext cx="0" cy="389100"/>
          </a:xfrm>
          <a:prstGeom prst="straightConnector1">
            <a:avLst/>
          </a:prstGeom>
          <a:noFill/>
          <a:ln w="28575" cap="flat" cmpd="sng">
            <a:solidFill>
              <a:schemeClr val="dk2"/>
            </a:solidFill>
            <a:prstDash val="lgDashDot"/>
            <a:round/>
            <a:headEnd type="none" w="med" len="med"/>
            <a:tailEnd type="none" w="med" len="med"/>
          </a:ln>
        </p:spPr>
      </p:cxnSp>
      <p:sp>
        <p:nvSpPr>
          <p:cNvPr id="40" name="Google Shape;751;p41"/>
          <p:cNvSpPr txBox="1">
            <a:spLocks noGrp="1"/>
          </p:cNvSpPr>
          <p:nvPr>
            <p:ph type="subTitle" idx="2"/>
          </p:nvPr>
        </p:nvSpPr>
        <p:spPr>
          <a:xfrm flipH="1">
            <a:off x="5715000" y="1352550"/>
            <a:ext cx="3276600" cy="2753590"/>
          </a:xfrm>
          <a:prstGeom prst="rect">
            <a:avLst/>
          </a:prstGeom>
        </p:spPr>
        <p:txBody>
          <a:bodyPr spcFirstLastPara="1" wrap="square" lIns="91425" tIns="91425" rIns="91425" bIns="91425" anchor="t" anchorCtr="0">
            <a:noAutofit/>
          </a:bodyPr>
          <a:lstStyle/>
          <a:p>
            <a:pPr marL="0" lvl="0" indent="0" algn="ctr">
              <a:buClr>
                <a:schemeClr val="dk1"/>
              </a:buClr>
              <a:buSzPts val="1100"/>
            </a:pPr>
            <a:endParaRPr lang="ru-RU" dirty="0"/>
          </a:p>
          <a:p>
            <a:pPr marL="0" lvl="0" indent="0" algn="ctr">
              <a:buClr>
                <a:schemeClr val="dk1"/>
              </a:buClr>
              <a:buSzPts val="1100"/>
            </a:pPr>
            <a:r>
              <a:rPr lang="uk-UA" dirty="0"/>
              <a:t>7) сил та засобів, які залучаються до охорони публічного порядку на поліцейській дільниці.</a:t>
            </a:r>
          </a:p>
        </p:txBody>
      </p:sp>
    </p:spTree>
    <p:extLst>
      <p:ext uri="{BB962C8B-B14F-4D97-AF65-F5344CB8AC3E}">
        <p14:creationId xmlns:p14="http://schemas.microsoft.com/office/powerpoint/2010/main" val="340470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609600" y="1428750"/>
            <a:ext cx="8153400" cy="3352800"/>
          </a:xfrm>
          <a:prstGeom prst="rect">
            <a:avLst/>
          </a:prstGeom>
        </p:spPr>
        <p:txBody>
          <a:bodyPr spcFirstLastPara="1" wrap="square" lIns="91425" tIns="91425" rIns="91425" bIns="91425" anchor="t" anchorCtr="0">
            <a:noAutofit/>
          </a:bodyPr>
          <a:lstStyle/>
          <a:p>
            <a:pPr marL="0" lvl="0" indent="0"/>
            <a:r>
              <a:rPr lang="uk-UA" dirty="0"/>
              <a:t>1. ДОП здійснює превентивні заходи щодо осіб, схильних до вчинення правопорушень, та осіб, які перебувають на обліку в органах поліції, для попередження вчинення ними правопорушень із залученням до цієї роботи громадськості.</a:t>
            </a:r>
          </a:p>
          <a:p>
            <a:pPr marL="0" lvl="0" indent="0"/>
            <a:endParaRPr lang="uk-UA" dirty="0"/>
          </a:p>
          <a:p>
            <a:pPr marL="0" lvl="0" indent="0"/>
            <a:r>
              <a:rPr lang="uk-UA" dirty="0"/>
              <a:t>2. ДОП ставить на превентивний облік та в межах своєї компетенції проводить профілактичну роботу з:</a:t>
            </a:r>
          </a:p>
          <a:p>
            <a:pPr marL="0" lvl="0" indent="0"/>
            <a:endParaRPr lang="uk-UA" dirty="0"/>
          </a:p>
          <a:p>
            <a:pPr marL="0" lvl="0" indent="0"/>
            <a:r>
              <a:rPr lang="uk-UA" dirty="0"/>
              <a:t>1) особами, звільненими з місць позбавлення волі, які відбували покарання за умисний злочин і в яких судимість не знято або не погашено в установленому законом порядку;</a:t>
            </a:r>
          </a:p>
          <a:p>
            <a:pPr marL="0" lvl="0" indent="0"/>
            <a:endParaRPr lang="uk-UA" dirty="0"/>
          </a:p>
          <a:p>
            <a:pPr marL="0" lvl="0" indent="0"/>
            <a:r>
              <a:rPr lang="uk-UA" dirty="0"/>
              <a:t>2) особами, схильними до вчинення домашнього насильства (кривдниками).</a:t>
            </a:r>
          </a:p>
          <a:p>
            <a:pPr marL="0" lvl="0" indent="0"/>
            <a:endParaRPr lang="uk-UA" dirty="0"/>
          </a:p>
          <a:p>
            <a:pPr marL="0" lvl="0" indent="0"/>
            <a:r>
              <a:rPr lang="uk-UA" dirty="0"/>
              <a:t>3. ДОП в установленому порядку ініціює встановлення адміністративного нагляду щодо осіб, звільнених з місць позбавлення волі, які за ознаками судимості підпадають під дію Закону України «Про адміністративний нагляд за особами, звільненими з місць позбавлення волі»</a:t>
            </a:r>
          </a:p>
        </p:txBody>
      </p:sp>
      <p:sp>
        <p:nvSpPr>
          <p:cNvPr id="924" name="Google Shape;924;p46"/>
          <p:cNvSpPr txBox="1">
            <a:spLocks noGrp="1"/>
          </p:cNvSpPr>
          <p:nvPr>
            <p:ph type="title"/>
          </p:nvPr>
        </p:nvSpPr>
        <p:spPr>
          <a:xfrm>
            <a:off x="152400" y="157050"/>
            <a:ext cx="7162800" cy="1119300"/>
          </a:xfrm>
          <a:prstGeom prst="rect">
            <a:avLst/>
          </a:prstGeom>
        </p:spPr>
        <p:txBody>
          <a:bodyPr spcFirstLastPara="1" wrap="square" lIns="91425" tIns="91425" rIns="91425" bIns="91425" anchor="t" anchorCtr="0">
            <a:noAutofit/>
          </a:bodyPr>
          <a:lstStyle/>
          <a:p>
            <a:pPr lvl="0">
              <a:buClr>
                <a:schemeClr val="dk1"/>
              </a:buClr>
              <a:buSzPts val="1100"/>
            </a:pPr>
            <a:r>
              <a:rPr lang="ru-RU" sz="2800" dirty="0">
                <a:solidFill>
                  <a:schemeClr val="dk2"/>
                </a:solidFill>
                <a:latin typeface="Garamond" panose="02020404030301010803" pitchFamily="18" charset="0"/>
              </a:rPr>
              <a:t>V. </a:t>
            </a:r>
            <a:r>
              <a:rPr lang="uk-UA" sz="2800" dirty="0">
                <a:solidFill>
                  <a:schemeClr val="dk2"/>
                </a:solidFill>
                <a:latin typeface="Garamond" panose="02020404030301010803" pitchFamily="18" charset="0"/>
              </a:rPr>
              <a:t>Організація роботи ДОП з особами, які перебувають на профілактичному обліку</a:t>
            </a:r>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grpSp>
        <p:nvGrpSpPr>
          <p:cNvPr id="8" name="Google Shape;1223;p52"/>
          <p:cNvGrpSpPr/>
          <p:nvPr/>
        </p:nvGrpSpPr>
        <p:grpSpPr>
          <a:xfrm>
            <a:off x="7315200" y="514350"/>
            <a:ext cx="465318" cy="534991"/>
            <a:chOff x="3237148" y="3158740"/>
            <a:chExt cx="465318" cy="534991"/>
          </a:xfrm>
        </p:grpSpPr>
        <p:sp>
          <p:nvSpPr>
            <p:cNvPr id="9" name="Google Shape;1224;p52"/>
            <p:cNvSpPr/>
            <p:nvPr/>
          </p:nvSpPr>
          <p:spPr>
            <a:xfrm>
              <a:off x="3320431" y="3233888"/>
              <a:ext cx="298759" cy="300545"/>
            </a:xfrm>
            <a:custGeom>
              <a:avLst/>
              <a:gdLst/>
              <a:ahLst/>
              <a:cxnLst/>
              <a:rect l="l" t="t" r="r" b="b"/>
              <a:pathLst>
                <a:path w="7860" h="7907" extrusionOk="0">
                  <a:moveTo>
                    <a:pt x="2358" y="524"/>
                  </a:moveTo>
                  <a:cubicBezTo>
                    <a:pt x="2358" y="524"/>
                    <a:pt x="2406" y="524"/>
                    <a:pt x="2430" y="548"/>
                  </a:cubicBezTo>
                  <a:lnTo>
                    <a:pt x="3787" y="1381"/>
                  </a:lnTo>
                  <a:cubicBezTo>
                    <a:pt x="4049" y="1548"/>
                    <a:pt x="4192" y="1858"/>
                    <a:pt x="4144" y="2167"/>
                  </a:cubicBezTo>
                  <a:cubicBezTo>
                    <a:pt x="3835" y="4525"/>
                    <a:pt x="4811" y="4953"/>
                    <a:pt x="4906" y="4977"/>
                  </a:cubicBezTo>
                  <a:cubicBezTo>
                    <a:pt x="4954" y="5001"/>
                    <a:pt x="5001" y="5001"/>
                    <a:pt x="5049" y="5001"/>
                  </a:cubicBezTo>
                  <a:lnTo>
                    <a:pt x="6121" y="4763"/>
                  </a:lnTo>
                  <a:cubicBezTo>
                    <a:pt x="6159" y="4750"/>
                    <a:pt x="6197" y="4744"/>
                    <a:pt x="6235" y="4744"/>
                  </a:cubicBezTo>
                  <a:cubicBezTo>
                    <a:pt x="6337" y="4744"/>
                    <a:pt x="6432" y="4788"/>
                    <a:pt x="6502" y="4858"/>
                  </a:cubicBezTo>
                  <a:cubicBezTo>
                    <a:pt x="6788" y="5096"/>
                    <a:pt x="7026" y="5358"/>
                    <a:pt x="7264" y="5668"/>
                  </a:cubicBezTo>
                  <a:cubicBezTo>
                    <a:pt x="6907" y="5454"/>
                    <a:pt x="6645" y="5215"/>
                    <a:pt x="6502" y="5096"/>
                  </a:cubicBezTo>
                  <a:cubicBezTo>
                    <a:pt x="6422" y="5033"/>
                    <a:pt x="6311" y="4990"/>
                    <a:pt x="6197" y="4990"/>
                  </a:cubicBezTo>
                  <a:cubicBezTo>
                    <a:pt x="6139" y="4990"/>
                    <a:pt x="6081" y="5001"/>
                    <a:pt x="6025" y="5025"/>
                  </a:cubicBezTo>
                  <a:cubicBezTo>
                    <a:pt x="5835" y="5072"/>
                    <a:pt x="5644" y="5192"/>
                    <a:pt x="5454" y="5358"/>
                  </a:cubicBezTo>
                  <a:cubicBezTo>
                    <a:pt x="5311" y="5501"/>
                    <a:pt x="5240" y="5692"/>
                    <a:pt x="5263" y="5858"/>
                  </a:cubicBezTo>
                  <a:cubicBezTo>
                    <a:pt x="5287" y="6049"/>
                    <a:pt x="5406" y="6216"/>
                    <a:pt x="5573" y="6311"/>
                  </a:cubicBezTo>
                  <a:lnTo>
                    <a:pt x="5859" y="6454"/>
                  </a:lnTo>
                  <a:cubicBezTo>
                    <a:pt x="6025" y="6525"/>
                    <a:pt x="6121" y="6692"/>
                    <a:pt x="6097" y="6882"/>
                  </a:cubicBezTo>
                  <a:lnTo>
                    <a:pt x="6097" y="6978"/>
                  </a:lnTo>
                  <a:cubicBezTo>
                    <a:pt x="6097" y="7097"/>
                    <a:pt x="6025" y="7240"/>
                    <a:pt x="5930" y="7311"/>
                  </a:cubicBezTo>
                  <a:cubicBezTo>
                    <a:pt x="5851" y="7375"/>
                    <a:pt x="5750" y="7406"/>
                    <a:pt x="5643" y="7406"/>
                  </a:cubicBezTo>
                  <a:cubicBezTo>
                    <a:pt x="5589" y="7406"/>
                    <a:pt x="5533" y="7398"/>
                    <a:pt x="5478" y="7382"/>
                  </a:cubicBezTo>
                  <a:cubicBezTo>
                    <a:pt x="5335" y="7311"/>
                    <a:pt x="5216" y="7192"/>
                    <a:pt x="5216" y="7025"/>
                  </a:cubicBezTo>
                  <a:lnTo>
                    <a:pt x="5168" y="6739"/>
                  </a:lnTo>
                  <a:cubicBezTo>
                    <a:pt x="5144" y="6597"/>
                    <a:pt x="5073" y="6454"/>
                    <a:pt x="4954" y="6335"/>
                  </a:cubicBezTo>
                  <a:cubicBezTo>
                    <a:pt x="4835" y="6239"/>
                    <a:pt x="4692" y="6192"/>
                    <a:pt x="4549" y="6192"/>
                  </a:cubicBezTo>
                  <a:cubicBezTo>
                    <a:pt x="4478" y="6192"/>
                    <a:pt x="4406" y="6216"/>
                    <a:pt x="4335" y="6239"/>
                  </a:cubicBezTo>
                  <a:cubicBezTo>
                    <a:pt x="4107" y="6318"/>
                    <a:pt x="3880" y="6349"/>
                    <a:pt x="3663" y="6349"/>
                  </a:cubicBezTo>
                  <a:cubicBezTo>
                    <a:pt x="3289" y="6349"/>
                    <a:pt x="2948" y="6258"/>
                    <a:pt x="2691" y="6168"/>
                  </a:cubicBezTo>
                  <a:cubicBezTo>
                    <a:pt x="2263" y="6001"/>
                    <a:pt x="1953" y="5692"/>
                    <a:pt x="1834" y="5263"/>
                  </a:cubicBezTo>
                  <a:cubicBezTo>
                    <a:pt x="1810" y="5192"/>
                    <a:pt x="1787" y="5120"/>
                    <a:pt x="1763" y="5049"/>
                  </a:cubicBezTo>
                  <a:lnTo>
                    <a:pt x="1763" y="5049"/>
                  </a:lnTo>
                  <a:cubicBezTo>
                    <a:pt x="1810" y="5144"/>
                    <a:pt x="1882" y="5215"/>
                    <a:pt x="1929" y="5311"/>
                  </a:cubicBezTo>
                  <a:cubicBezTo>
                    <a:pt x="2072" y="5596"/>
                    <a:pt x="2334" y="5811"/>
                    <a:pt x="2644" y="5882"/>
                  </a:cubicBezTo>
                  <a:cubicBezTo>
                    <a:pt x="2739" y="5906"/>
                    <a:pt x="2834" y="5930"/>
                    <a:pt x="2953" y="5954"/>
                  </a:cubicBezTo>
                  <a:cubicBezTo>
                    <a:pt x="2983" y="5962"/>
                    <a:pt x="3013" y="5966"/>
                    <a:pt x="3044" y="5966"/>
                  </a:cubicBezTo>
                  <a:cubicBezTo>
                    <a:pt x="3185" y="5966"/>
                    <a:pt x="3328" y="5881"/>
                    <a:pt x="3406" y="5763"/>
                  </a:cubicBezTo>
                  <a:cubicBezTo>
                    <a:pt x="3501" y="5620"/>
                    <a:pt x="3477" y="5430"/>
                    <a:pt x="3382" y="5263"/>
                  </a:cubicBezTo>
                  <a:cubicBezTo>
                    <a:pt x="2882" y="4572"/>
                    <a:pt x="2215" y="3263"/>
                    <a:pt x="1953" y="2715"/>
                  </a:cubicBezTo>
                  <a:cubicBezTo>
                    <a:pt x="1834" y="2477"/>
                    <a:pt x="1667" y="2239"/>
                    <a:pt x="1477" y="2048"/>
                  </a:cubicBezTo>
                  <a:lnTo>
                    <a:pt x="596" y="1167"/>
                  </a:lnTo>
                  <a:cubicBezTo>
                    <a:pt x="548" y="1143"/>
                    <a:pt x="548" y="1072"/>
                    <a:pt x="572" y="1048"/>
                  </a:cubicBezTo>
                  <a:lnTo>
                    <a:pt x="572" y="1024"/>
                  </a:lnTo>
                  <a:cubicBezTo>
                    <a:pt x="596" y="1000"/>
                    <a:pt x="620" y="976"/>
                    <a:pt x="643" y="976"/>
                  </a:cubicBezTo>
                  <a:cubicBezTo>
                    <a:pt x="643" y="976"/>
                    <a:pt x="691" y="976"/>
                    <a:pt x="715" y="1000"/>
                  </a:cubicBezTo>
                  <a:lnTo>
                    <a:pt x="1929" y="1834"/>
                  </a:lnTo>
                  <a:cubicBezTo>
                    <a:pt x="1977" y="1858"/>
                    <a:pt x="2001" y="1905"/>
                    <a:pt x="2048" y="1953"/>
                  </a:cubicBezTo>
                  <a:cubicBezTo>
                    <a:pt x="2215" y="2167"/>
                    <a:pt x="2382" y="2524"/>
                    <a:pt x="2549" y="3001"/>
                  </a:cubicBezTo>
                  <a:cubicBezTo>
                    <a:pt x="2620" y="3167"/>
                    <a:pt x="2787" y="3286"/>
                    <a:pt x="2977" y="3286"/>
                  </a:cubicBezTo>
                  <a:cubicBezTo>
                    <a:pt x="3168" y="3286"/>
                    <a:pt x="3334" y="3167"/>
                    <a:pt x="3382" y="2977"/>
                  </a:cubicBezTo>
                  <a:cubicBezTo>
                    <a:pt x="3454" y="2762"/>
                    <a:pt x="3501" y="2501"/>
                    <a:pt x="3525" y="2239"/>
                  </a:cubicBezTo>
                  <a:cubicBezTo>
                    <a:pt x="3549" y="1929"/>
                    <a:pt x="3430" y="1619"/>
                    <a:pt x="3192" y="1429"/>
                  </a:cubicBezTo>
                  <a:cubicBezTo>
                    <a:pt x="2882" y="1143"/>
                    <a:pt x="2549" y="881"/>
                    <a:pt x="2334" y="691"/>
                  </a:cubicBezTo>
                  <a:cubicBezTo>
                    <a:pt x="2287" y="667"/>
                    <a:pt x="2287" y="619"/>
                    <a:pt x="2310" y="572"/>
                  </a:cubicBezTo>
                  <a:cubicBezTo>
                    <a:pt x="2310" y="548"/>
                    <a:pt x="2334" y="524"/>
                    <a:pt x="2358" y="524"/>
                  </a:cubicBezTo>
                  <a:close/>
                  <a:moveTo>
                    <a:pt x="2388" y="0"/>
                  </a:moveTo>
                  <a:cubicBezTo>
                    <a:pt x="2337" y="0"/>
                    <a:pt x="2287" y="8"/>
                    <a:pt x="2239" y="24"/>
                  </a:cubicBezTo>
                  <a:cubicBezTo>
                    <a:pt x="2072" y="48"/>
                    <a:pt x="1929" y="167"/>
                    <a:pt x="1858" y="310"/>
                  </a:cubicBezTo>
                  <a:cubicBezTo>
                    <a:pt x="1715" y="572"/>
                    <a:pt x="1763" y="905"/>
                    <a:pt x="2001" y="1072"/>
                  </a:cubicBezTo>
                  <a:cubicBezTo>
                    <a:pt x="2239" y="1262"/>
                    <a:pt x="2549" y="1500"/>
                    <a:pt x="2834" y="1786"/>
                  </a:cubicBezTo>
                  <a:cubicBezTo>
                    <a:pt x="2953" y="1881"/>
                    <a:pt x="3025" y="2048"/>
                    <a:pt x="3025" y="2191"/>
                  </a:cubicBezTo>
                  <a:cubicBezTo>
                    <a:pt x="3001" y="2334"/>
                    <a:pt x="2977" y="2477"/>
                    <a:pt x="2953" y="2596"/>
                  </a:cubicBezTo>
                  <a:cubicBezTo>
                    <a:pt x="2834" y="2262"/>
                    <a:pt x="2668" y="1881"/>
                    <a:pt x="2453" y="1619"/>
                  </a:cubicBezTo>
                  <a:cubicBezTo>
                    <a:pt x="2382" y="1524"/>
                    <a:pt x="2310" y="1453"/>
                    <a:pt x="2215" y="1381"/>
                  </a:cubicBezTo>
                  <a:lnTo>
                    <a:pt x="1001" y="548"/>
                  </a:lnTo>
                  <a:cubicBezTo>
                    <a:pt x="905" y="484"/>
                    <a:pt x="800" y="452"/>
                    <a:pt x="690" y="452"/>
                  </a:cubicBezTo>
                  <a:cubicBezTo>
                    <a:pt x="635" y="452"/>
                    <a:pt x="580" y="460"/>
                    <a:pt x="524" y="476"/>
                  </a:cubicBezTo>
                  <a:cubicBezTo>
                    <a:pt x="358" y="500"/>
                    <a:pt x="215" y="619"/>
                    <a:pt x="120" y="762"/>
                  </a:cubicBezTo>
                  <a:cubicBezTo>
                    <a:pt x="0" y="1000"/>
                    <a:pt x="24" y="1310"/>
                    <a:pt x="239" y="1500"/>
                  </a:cubicBezTo>
                  <a:lnTo>
                    <a:pt x="1120" y="2405"/>
                  </a:lnTo>
                  <a:cubicBezTo>
                    <a:pt x="1263" y="2548"/>
                    <a:pt x="1405" y="2739"/>
                    <a:pt x="1501" y="2929"/>
                  </a:cubicBezTo>
                  <a:cubicBezTo>
                    <a:pt x="1810" y="3548"/>
                    <a:pt x="2382" y="4668"/>
                    <a:pt x="2858" y="5382"/>
                  </a:cubicBezTo>
                  <a:cubicBezTo>
                    <a:pt x="2834" y="5382"/>
                    <a:pt x="2811" y="5382"/>
                    <a:pt x="2763" y="5358"/>
                  </a:cubicBezTo>
                  <a:cubicBezTo>
                    <a:pt x="2596" y="5311"/>
                    <a:pt x="2453" y="5215"/>
                    <a:pt x="2382" y="5049"/>
                  </a:cubicBezTo>
                  <a:cubicBezTo>
                    <a:pt x="2287" y="4882"/>
                    <a:pt x="2191" y="4715"/>
                    <a:pt x="2072" y="4549"/>
                  </a:cubicBezTo>
                  <a:cubicBezTo>
                    <a:pt x="1984" y="4425"/>
                    <a:pt x="1831" y="4354"/>
                    <a:pt x="1671" y="4354"/>
                  </a:cubicBezTo>
                  <a:cubicBezTo>
                    <a:pt x="1614" y="4354"/>
                    <a:pt x="1557" y="4363"/>
                    <a:pt x="1501" y="4382"/>
                  </a:cubicBezTo>
                  <a:cubicBezTo>
                    <a:pt x="1310" y="4477"/>
                    <a:pt x="1191" y="4668"/>
                    <a:pt x="1215" y="4906"/>
                  </a:cubicBezTo>
                  <a:cubicBezTo>
                    <a:pt x="1263" y="5072"/>
                    <a:pt x="1286" y="5239"/>
                    <a:pt x="1334" y="5406"/>
                  </a:cubicBezTo>
                  <a:cubicBezTo>
                    <a:pt x="1525" y="5954"/>
                    <a:pt x="1953" y="6406"/>
                    <a:pt x="2501" y="6620"/>
                  </a:cubicBezTo>
                  <a:cubicBezTo>
                    <a:pt x="2813" y="6724"/>
                    <a:pt x="3227" y="6828"/>
                    <a:pt x="3679" y="6828"/>
                  </a:cubicBezTo>
                  <a:cubicBezTo>
                    <a:pt x="3952" y="6828"/>
                    <a:pt x="4238" y="6790"/>
                    <a:pt x="4525" y="6692"/>
                  </a:cubicBezTo>
                  <a:cubicBezTo>
                    <a:pt x="4533" y="6684"/>
                    <a:pt x="4544" y="6681"/>
                    <a:pt x="4555" y="6681"/>
                  </a:cubicBezTo>
                  <a:cubicBezTo>
                    <a:pt x="4578" y="6681"/>
                    <a:pt x="4605" y="6692"/>
                    <a:pt x="4620" y="6692"/>
                  </a:cubicBezTo>
                  <a:cubicBezTo>
                    <a:pt x="4620" y="6716"/>
                    <a:pt x="4644" y="6739"/>
                    <a:pt x="4668" y="6787"/>
                  </a:cubicBezTo>
                  <a:lnTo>
                    <a:pt x="4692" y="7073"/>
                  </a:lnTo>
                  <a:cubicBezTo>
                    <a:pt x="4740" y="7430"/>
                    <a:pt x="4978" y="7716"/>
                    <a:pt x="5287" y="7835"/>
                  </a:cubicBezTo>
                  <a:lnTo>
                    <a:pt x="5311" y="7835"/>
                  </a:lnTo>
                  <a:cubicBezTo>
                    <a:pt x="5430" y="7883"/>
                    <a:pt x="5549" y="7906"/>
                    <a:pt x="5644" y="7906"/>
                  </a:cubicBezTo>
                  <a:cubicBezTo>
                    <a:pt x="5835" y="7906"/>
                    <a:pt x="6025" y="7835"/>
                    <a:pt x="6168" y="7740"/>
                  </a:cubicBezTo>
                  <a:cubicBezTo>
                    <a:pt x="6430" y="7573"/>
                    <a:pt x="6597" y="7311"/>
                    <a:pt x="6621" y="7001"/>
                  </a:cubicBezTo>
                  <a:lnTo>
                    <a:pt x="6621" y="6882"/>
                  </a:lnTo>
                  <a:cubicBezTo>
                    <a:pt x="6645" y="6501"/>
                    <a:pt x="6430" y="6144"/>
                    <a:pt x="6097" y="5977"/>
                  </a:cubicBezTo>
                  <a:lnTo>
                    <a:pt x="5811" y="5811"/>
                  </a:lnTo>
                  <a:cubicBezTo>
                    <a:pt x="5787" y="5811"/>
                    <a:pt x="5787" y="5787"/>
                    <a:pt x="5787" y="5787"/>
                  </a:cubicBezTo>
                  <a:cubicBezTo>
                    <a:pt x="5787" y="5763"/>
                    <a:pt x="5787" y="5739"/>
                    <a:pt x="5787" y="5739"/>
                  </a:cubicBezTo>
                  <a:cubicBezTo>
                    <a:pt x="5930" y="5620"/>
                    <a:pt x="6073" y="5549"/>
                    <a:pt x="6168" y="5501"/>
                  </a:cubicBezTo>
                  <a:cubicBezTo>
                    <a:pt x="6335" y="5644"/>
                    <a:pt x="6668" y="5906"/>
                    <a:pt x="7073" y="6144"/>
                  </a:cubicBezTo>
                  <a:cubicBezTo>
                    <a:pt x="7145" y="6189"/>
                    <a:pt x="7227" y="6210"/>
                    <a:pt x="7311" y="6210"/>
                  </a:cubicBezTo>
                  <a:cubicBezTo>
                    <a:pt x="7448" y="6210"/>
                    <a:pt x="7589" y="6153"/>
                    <a:pt x="7693" y="6049"/>
                  </a:cubicBezTo>
                  <a:cubicBezTo>
                    <a:pt x="7835" y="5858"/>
                    <a:pt x="7859" y="5596"/>
                    <a:pt x="7716" y="5406"/>
                  </a:cubicBezTo>
                  <a:cubicBezTo>
                    <a:pt x="7454" y="5072"/>
                    <a:pt x="7169" y="4739"/>
                    <a:pt x="6835" y="4453"/>
                  </a:cubicBezTo>
                  <a:cubicBezTo>
                    <a:pt x="6669" y="4306"/>
                    <a:pt x="6446" y="4215"/>
                    <a:pt x="6210" y="4215"/>
                  </a:cubicBezTo>
                  <a:cubicBezTo>
                    <a:pt x="6141" y="4215"/>
                    <a:pt x="6071" y="4223"/>
                    <a:pt x="6002" y="4239"/>
                  </a:cubicBezTo>
                  <a:lnTo>
                    <a:pt x="5049" y="4453"/>
                  </a:lnTo>
                  <a:cubicBezTo>
                    <a:pt x="4882" y="4358"/>
                    <a:pt x="4430" y="3858"/>
                    <a:pt x="4644" y="2239"/>
                  </a:cubicBezTo>
                  <a:cubicBezTo>
                    <a:pt x="4716" y="1715"/>
                    <a:pt x="4478" y="1215"/>
                    <a:pt x="4049" y="953"/>
                  </a:cubicBezTo>
                  <a:lnTo>
                    <a:pt x="2691" y="95"/>
                  </a:lnTo>
                  <a:cubicBezTo>
                    <a:pt x="2596" y="32"/>
                    <a:pt x="2490" y="0"/>
                    <a:pt x="2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25;p52"/>
            <p:cNvSpPr/>
            <p:nvPr/>
          </p:nvSpPr>
          <p:spPr>
            <a:xfrm>
              <a:off x="3237148" y="3158740"/>
              <a:ext cx="465318" cy="534991"/>
            </a:xfrm>
            <a:custGeom>
              <a:avLst/>
              <a:gdLst/>
              <a:ahLst/>
              <a:cxnLst/>
              <a:rect l="l" t="t" r="r" b="b"/>
              <a:pathLst>
                <a:path w="12242" h="14075" extrusionOk="0">
                  <a:moveTo>
                    <a:pt x="262" y="0"/>
                  </a:moveTo>
                  <a:cubicBezTo>
                    <a:pt x="120" y="0"/>
                    <a:pt x="1" y="96"/>
                    <a:pt x="1" y="239"/>
                  </a:cubicBezTo>
                  <a:lnTo>
                    <a:pt x="1" y="10574"/>
                  </a:lnTo>
                  <a:cubicBezTo>
                    <a:pt x="1" y="10717"/>
                    <a:pt x="72" y="10812"/>
                    <a:pt x="191" y="10836"/>
                  </a:cubicBezTo>
                  <a:cubicBezTo>
                    <a:pt x="217" y="10842"/>
                    <a:pt x="241" y="10845"/>
                    <a:pt x="265" y="10845"/>
                  </a:cubicBezTo>
                  <a:cubicBezTo>
                    <a:pt x="417" y="10845"/>
                    <a:pt x="524" y="10722"/>
                    <a:pt x="524" y="10598"/>
                  </a:cubicBezTo>
                  <a:lnTo>
                    <a:pt x="524" y="524"/>
                  </a:lnTo>
                  <a:lnTo>
                    <a:pt x="11741" y="524"/>
                  </a:lnTo>
                  <a:lnTo>
                    <a:pt x="11741" y="13575"/>
                  </a:lnTo>
                  <a:lnTo>
                    <a:pt x="524" y="13575"/>
                  </a:lnTo>
                  <a:lnTo>
                    <a:pt x="524" y="11479"/>
                  </a:lnTo>
                  <a:cubicBezTo>
                    <a:pt x="524" y="11336"/>
                    <a:pt x="453" y="11241"/>
                    <a:pt x="334" y="11217"/>
                  </a:cubicBezTo>
                  <a:cubicBezTo>
                    <a:pt x="305" y="11210"/>
                    <a:pt x="277" y="11206"/>
                    <a:pt x="251" y="11206"/>
                  </a:cubicBezTo>
                  <a:cubicBezTo>
                    <a:pt x="103" y="11206"/>
                    <a:pt x="1" y="11314"/>
                    <a:pt x="1" y="11455"/>
                  </a:cubicBezTo>
                  <a:lnTo>
                    <a:pt x="1" y="13813"/>
                  </a:lnTo>
                  <a:cubicBezTo>
                    <a:pt x="1" y="13956"/>
                    <a:pt x="120" y="14075"/>
                    <a:pt x="262" y="14075"/>
                  </a:cubicBezTo>
                  <a:lnTo>
                    <a:pt x="11979" y="14075"/>
                  </a:lnTo>
                  <a:cubicBezTo>
                    <a:pt x="12122" y="14075"/>
                    <a:pt x="12241" y="13956"/>
                    <a:pt x="12241" y="13813"/>
                  </a:cubicBezTo>
                  <a:lnTo>
                    <a:pt x="12241" y="239"/>
                  </a:lnTo>
                  <a:cubicBezTo>
                    <a:pt x="12241" y="96"/>
                    <a:pt x="12122" y="0"/>
                    <a:pt x="11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26;p52"/>
            <p:cNvSpPr/>
            <p:nvPr/>
          </p:nvSpPr>
          <p:spPr>
            <a:xfrm>
              <a:off x="3271548" y="3193140"/>
              <a:ext cx="397433" cy="382039"/>
            </a:xfrm>
            <a:custGeom>
              <a:avLst/>
              <a:gdLst/>
              <a:ahLst/>
              <a:cxnLst/>
              <a:rect l="l" t="t" r="r" b="b"/>
              <a:pathLst>
                <a:path w="10456" h="10051" extrusionOk="0">
                  <a:moveTo>
                    <a:pt x="262" y="0"/>
                  </a:moveTo>
                  <a:cubicBezTo>
                    <a:pt x="120" y="0"/>
                    <a:pt x="0" y="96"/>
                    <a:pt x="0" y="239"/>
                  </a:cubicBezTo>
                  <a:lnTo>
                    <a:pt x="0" y="9812"/>
                  </a:lnTo>
                  <a:cubicBezTo>
                    <a:pt x="0" y="9955"/>
                    <a:pt x="120" y="10050"/>
                    <a:pt x="262" y="10050"/>
                  </a:cubicBezTo>
                  <a:lnTo>
                    <a:pt x="10193" y="10050"/>
                  </a:lnTo>
                  <a:cubicBezTo>
                    <a:pt x="10336" y="10050"/>
                    <a:pt x="10455" y="9955"/>
                    <a:pt x="10455" y="9812"/>
                  </a:cubicBezTo>
                  <a:lnTo>
                    <a:pt x="10455" y="2572"/>
                  </a:lnTo>
                  <a:cubicBezTo>
                    <a:pt x="10455" y="2453"/>
                    <a:pt x="10384" y="2334"/>
                    <a:pt x="10264" y="2310"/>
                  </a:cubicBezTo>
                  <a:cubicBezTo>
                    <a:pt x="10239" y="2304"/>
                    <a:pt x="10214" y="2301"/>
                    <a:pt x="10191" y="2301"/>
                  </a:cubicBezTo>
                  <a:cubicBezTo>
                    <a:pt x="10038" y="2301"/>
                    <a:pt x="9931" y="2425"/>
                    <a:pt x="9931" y="2549"/>
                  </a:cubicBezTo>
                  <a:lnTo>
                    <a:pt x="9931" y="9526"/>
                  </a:lnTo>
                  <a:lnTo>
                    <a:pt x="501" y="9526"/>
                  </a:lnTo>
                  <a:lnTo>
                    <a:pt x="501" y="477"/>
                  </a:lnTo>
                  <a:lnTo>
                    <a:pt x="9931" y="477"/>
                  </a:lnTo>
                  <a:lnTo>
                    <a:pt x="9931" y="1691"/>
                  </a:lnTo>
                  <a:cubicBezTo>
                    <a:pt x="9931" y="1834"/>
                    <a:pt x="10050" y="1953"/>
                    <a:pt x="10193" y="1953"/>
                  </a:cubicBezTo>
                  <a:cubicBezTo>
                    <a:pt x="10336" y="1953"/>
                    <a:pt x="10455" y="1834"/>
                    <a:pt x="10455" y="1691"/>
                  </a:cubicBezTo>
                  <a:lnTo>
                    <a:pt x="10455" y="239"/>
                  </a:lnTo>
                  <a:cubicBezTo>
                    <a:pt x="10455" y="96"/>
                    <a:pt x="10336" y="0"/>
                    <a:pt x="10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7;p52"/>
            <p:cNvSpPr/>
            <p:nvPr/>
          </p:nvSpPr>
          <p:spPr>
            <a:xfrm>
              <a:off x="3268849" y="3617688"/>
              <a:ext cx="106846" cy="19955"/>
            </a:xfrm>
            <a:custGeom>
              <a:avLst/>
              <a:gdLst/>
              <a:ahLst/>
              <a:cxnLst/>
              <a:rect l="l" t="t" r="r" b="b"/>
              <a:pathLst>
                <a:path w="2811" h="525" extrusionOk="0">
                  <a:moveTo>
                    <a:pt x="286" y="0"/>
                  </a:moveTo>
                  <a:cubicBezTo>
                    <a:pt x="191" y="0"/>
                    <a:pt x="71" y="72"/>
                    <a:pt x="48" y="191"/>
                  </a:cubicBezTo>
                  <a:cubicBezTo>
                    <a:pt x="0" y="358"/>
                    <a:pt x="119" y="524"/>
                    <a:pt x="286" y="524"/>
                  </a:cubicBezTo>
                  <a:lnTo>
                    <a:pt x="2501" y="524"/>
                  </a:lnTo>
                  <a:cubicBezTo>
                    <a:pt x="2620" y="524"/>
                    <a:pt x="2739" y="429"/>
                    <a:pt x="2762" y="310"/>
                  </a:cubicBezTo>
                  <a:cubicBezTo>
                    <a:pt x="2810" y="143"/>
                    <a:pt x="2667" y="0"/>
                    <a:pt x="2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8964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609600" y="1428750"/>
            <a:ext cx="8153400" cy="3352800"/>
          </a:xfrm>
          <a:prstGeom prst="rect">
            <a:avLst/>
          </a:prstGeom>
        </p:spPr>
        <p:txBody>
          <a:bodyPr spcFirstLastPara="1" wrap="square" lIns="91425" tIns="91425" rIns="91425" bIns="91425" anchor="t" anchorCtr="0">
            <a:noAutofit/>
          </a:bodyPr>
          <a:lstStyle/>
          <a:p>
            <a:pPr marL="0" lvl="0" indent="0"/>
            <a:r>
              <a:rPr lang="uk-UA" dirty="0"/>
              <a:t>4. На підставі аналізу додержання раніше судимими особами встановлених судом обмежень, визначених Законом України «Про адміністративний нагляд за особами, звільненими з місць позбавлення волі», ДОП подає керівнику відділу (відділення) поліції пропозиції щодо продовження адміністративного нагляду.</a:t>
            </a:r>
          </a:p>
          <a:p>
            <a:pPr marL="0" lvl="0" indent="0"/>
            <a:endParaRPr lang="uk-UA" dirty="0"/>
          </a:p>
          <a:p>
            <a:pPr marL="0" lvl="0" indent="0"/>
            <a:r>
              <a:rPr lang="uk-UA" dirty="0"/>
              <a:t>5. ДОП вживає заходів з метою виявлення кримінальних, адміністративних правопорушень. Припиняє виявлені кримінальні та адміністративні правопорушення.</a:t>
            </a:r>
          </a:p>
          <a:p>
            <a:pPr marL="0" lvl="0" indent="0"/>
            <a:endParaRPr lang="uk-UA" dirty="0"/>
          </a:p>
          <a:p>
            <a:pPr marL="0" lvl="0" indent="0"/>
            <a:r>
              <a:rPr lang="uk-UA" dirty="0"/>
              <a:t>6. ДОП виявляє на поліцейській дільниці осіб, схильних до вчинення домашнього насильства (кривдників), та вживає превентивних заходів, передбачених законодавством і спрямованих на запобігання правопорушенням, пов'язаним з домашнім насильством, відповідно до норм Закону України "Про запобігання та протидію домашньому насильству.</a:t>
            </a:r>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81163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609600" y="1428750"/>
            <a:ext cx="8153400" cy="3352800"/>
          </a:xfrm>
          <a:prstGeom prst="rect">
            <a:avLst/>
          </a:prstGeom>
        </p:spPr>
        <p:txBody>
          <a:bodyPr spcFirstLastPara="1" wrap="square" lIns="91425" tIns="91425" rIns="91425" bIns="91425" anchor="t" anchorCtr="0">
            <a:noAutofit/>
          </a:bodyPr>
          <a:lstStyle/>
          <a:p>
            <a:pPr marL="0" lvl="0" indent="0"/>
            <a:r>
              <a:rPr lang="uk-UA" dirty="0"/>
              <a:t>7. Рішення про поставлення особи на профілактичний облік приймає керівник відділу (відділення) поліції або його заступник на підставі наданих ДОП матеріалів.</a:t>
            </a:r>
          </a:p>
          <a:p>
            <a:pPr marL="0" lvl="0" indent="0"/>
            <a:endParaRPr lang="uk-UA" dirty="0"/>
          </a:p>
          <a:p>
            <a:pPr marL="0" lvl="0" indent="0"/>
            <a:endParaRPr lang="uk-UA" dirty="0"/>
          </a:p>
          <a:p>
            <a:pPr marL="0" lvl="0" indent="0"/>
            <a:r>
              <a:rPr lang="uk-UA" dirty="0"/>
              <a:t>Відомості про осіб, зазначених у пункті 2 цього розділу, заносяться до ЄІС МВС.</a:t>
            </a:r>
          </a:p>
          <a:p>
            <a:pPr marL="0" lvl="0" indent="0"/>
            <a:endParaRPr lang="uk-UA" dirty="0"/>
          </a:p>
          <a:p>
            <a:pPr marL="0" lvl="0" indent="0"/>
            <a:r>
              <a:rPr lang="uk-UA" dirty="0"/>
              <a:t>Унесення зазначених відомостей до ЄІС МВС покладається на начальника сектору превенції територіального (відокремленого) підрозділу поліції або працівника цього сектору, до обов’язків якого входить організація роботи з особами, які перебувають на профілактичному обліку.</a:t>
            </a:r>
          </a:p>
          <a:p>
            <a:pPr marL="0" lvl="0" indent="0"/>
            <a:endParaRPr lang="uk-UA" dirty="0"/>
          </a:p>
          <a:p>
            <a:pPr marL="0" lvl="0" indent="0"/>
            <a:r>
              <a:rPr lang="uk-UA" dirty="0"/>
              <a:t>У ДОП зберігаються відомості про осіб, які перебувають на профілактичному обліку та проживають на території, закріпленій за відповідною поліцейською дільницею.</a:t>
            </a:r>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42836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609600" y="1428750"/>
            <a:ext cx="8153400" cy="3352800"/>
          </a:xfrm>
          <a:prstGeom prst="rect">
            <a:avLst/>
          </a:prstGeom>
        </p:spPr>
        <p:txBody>
          <a:bodyPr spcFirstLastPara="1" wrap="square" lIns="91425" tIns="91425" rIns="91425" bIns="91425" anchor="t" anchorCtr="0">
            <a:noAutofit/>
          </a:bodyPr>
          <a:lstStyle/>
          <a:p>
            <a:pPr marL="0" lvl="0" indent="0"/>
            <a:r>
              <a:rPr lang="uk-UA" dirty="0"/>
              <a:t>Облікові справи (далі - ОС) заводяться відносно раніше судимих осіб, щодо яких установлено адміністративний нагляд, та осіб, засуджених до позбавлення волі за тяжкі, особливо тяжкі злочини або засуджених два і більше разів до позбавлення волі за умисні злочини, якщо ці особи після відбування покарання або умовно-дострокового звільнення від відбування покарання, незважаючи на попередження поліції, систематично порушують публічний порядок і права громадян, учиняють інші правопорушення.</a:t>
            </a:r>
          </a:p>
          <a:p>
            <a:pPr marL="0" lvl="0" indent="0"/>
            <a:endParaRPr lang="uk-UA" dirty="0"/>
          </a:p>
          <a:p>
            <a:pPr marL="0" lvl="0" indent="0"/>
            <a:r>
              <a:rPr lang="uk-UA" dirty="0"/>
              <a:t>ОС реєструються ДОП в підрозділі документального забезпечення територіального (відокремленого) підрозділу поліції.</a:t>
            </a:r>
          </a:p>
          <a:p>
            <a:pPr marL="0" lvl="0" indent="0"/>
            <a:endParaRPr lang="uk-UA" dirty="0"/>
          </a:p>
          <a:p>
            <a:pPr marL="0" lvl="0" indent="0"/>
            <a:r>
              <a:rPr lang="uk-UA" dirty="0"/>
              <a:t>ОС зберігаються у начальника сектору превенції територіального (відокремленого) підрозділу поліції або працівника цього сектору. З моменту закінчення строку перебування на обліку особи вказаної категорії ОС передається на архівне зберігання в передбачені законодавством строки.</a:t>
            </a:r>
          </a:p>
          <a:p>
            <a:pPr marL="0" lvl="0" indent="0"/>
            <a:endParaRPr lang="uk-UA" dirty="0"/>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402544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609600" y="1428750"/>
            <a:ext cx="8153400" cy="3352800"/>
          </a:xfrm>
          <a:prstGeom prst="rect">
            <a:avLst/>
          </a:prstGeom>
        </p:spPr>
        <p:txBody>
          <a:bodyPr spcFirstLastPara="1" wrap="square" lIns="91425" tIns="91425" rIns="91425" bIns="91425" anchor="t" anchorCtr="0">
            <a:noAutofit/>
          </a:bodyPr>
          <a:lstStyle/>
          <a:p>
            <a:pPr marL="0" lvl="0" indent="0"/>
            <a:endParaRPr lang="ru-RU" dirty="0"/>
          </a:p>
          <a:p>
            <a:pPr marL="0" lvl="0" indent="0"/>
            <a:r>
              <a:rPr lang="uk-UA" dirty="0"/>
              <a:t>У разі зміни постійного місця проживання особи, стосовно якої працівниками поліції проводяться превентивні заходи, до підрозділу поліції за територіальністю в стислі строки надсилається відповідна інформація.</a:t>
            </a:r>
          </a:p>
          <a:p>
            <a:pPr marL="0" lvl="0" indent="0"/>
            <a:endParaRPr lang="uk-UA" dirty="0"/>
          </a:p>
          <a:p>
            <a:pPr marL="0" lvl="0" indent="0"/>
            <a:r>
              <a:rPr lang="uk-UA" dirty="0"/>
              <a:t>Забороняється зняття з обліку особи, яка перебуває на профілактичному обліку та переїхала на нове місце проживання, без надходження з відповідного територіального (відокремленого) підрозділу поліції підтвердної інформації про поставлення її на облік в зазначеному місці.</a:t>
            </a:r>
          </a:p>
          <a:p>
            <a:pPr marL="0" lvl="0" indent="0"/>
            <a:endParaRPr lang="ru-RU" dirty="0"/>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304355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body" idx="1"/>
          </p:nvPr>
        </p:nvSpPr>
        <p:spPr>
          <a:xfrm>
            <a:off x="689400" y="1397600"/>
            <a:ext cx="7765200" cy="3164100"/>
          </a:xfrm>
          <a:prstGeom prst="rect">
            <a:avLst/>
          </a:prstGeom>
        </p:spPr>
        <p:txBody>
          <a:bodyPr spcFirstLastPara="1" wrap="square" lIns="91425" tIns="91425" rIns="91425" bIns="91425" anchor="ctr" anchorCtr="0">
            <a:noAutofit/>
          </a:bodyPr>
          <a:lstStyle/>
          <a:p>
            <a:pPr marL="0" lvl="0" indent="0">
              <a:buClr>
                <a:schemeClr val="dk1"/>
              </a:buClr>
              <a:buSzPts val="1100"/>
              <a:buNone/>
            </a:pPr>
            <a:endParaRPr lang="en-GB" sz="1400" dirty="0">
              <a:solidFill>
                <a:schemeClr val="lt1"/>
              </a:solidFill>
              <a:latin typeface="Open Sans" panose="020B0604020202020204" charset="0"/>
              <a:ea typeface="Open Sans" panose="020B0604020202020204" charset="0"/>
              <a:cs typeface="Open Sans" panose="020B0604020202020204" charset="0"/>
            </a:endParaRPr>
          </a:p>
          <a:p>
            <a:pPr marL="0" lvl="0" indent="0">
              <a:buClr>
                <a:schemeClr val="dk1"/>
              </a:buClr>
              <a:buSzPts val="1100"/>
              <a:buNone/>
            </a:pPr>
            <a:endParaRPr lang="en-GB" sz="1400" dirty="0">
              <a:solidFill>
                <a:schemeClr val="lt1"/>
              </a:solidFill>
              <a:latin typeface="Open Sans" panose="020B0604020202020204" charset="0"/>
              <a:ea typeface="Open Sans" panose="020B0604020202020204" charset="0"/>
              <a:cs typeface="Open Sans" panose="020B0604020202020204" charset="0"/>
            </a:endParaRPr>
          </a:p>
          <a:p>
            <a:pPr marL="0" lvl="0" indent="0" algn="ctr">
              <a:buClr>
                <a:schemeClr val="dk1"/>
              </a:buClr>
              <a:buSzPts val="1100"/>
              <a:buNone/>
            </a:pPr>
            <a:r>
              <a:rPr lang="uk-UA" sz="1400" dirty="0">
                <a:solidFill>
                  <a:schemeClr val="lt1"/>
                </a:solidFill>
                <a:latin typeface="Open Sans" panose="020B0604020202020204" charset="0"/>
                <a:ea typeface="Open Sans" panose="020B0604020202020204" charset="0"/>
                <a:cs typeface="Open Sans" panose="020B0604020202020204" charset="0"/>
              </a:rPr>
              <a:t>ДОП зобов’язаний виконувати службові функції на закріпленій за ним поліцейській дільниці в однострої з табельною вогнепальною зброєю, засобами зв’язку та спецзасобами</a:t>
            </a:r>
            <a:r>
              <a:rPr lang="ru-RU" sz="1400" dirty="0">
                <a:solidFill>
                  <a:schemeClr val="lt1"/>
                </a:solidFill>
                <a:latin typeface="Open Sans" panose="020B0604020202020204" charset="0"/>
                <a:ea typeface="Open Sans" panose="020B0604020202020204" charset="0"/>
                <a:cs typeface="Open Sans" panose="020B0604020202020204" charset="0"/>
              </a:rPr>
              <a:t>.</a:t>
            </a:r>
          </a:p>
          <a:p>
            <a:pPr marL="0" lvl="0" indent="0">
              <a:buClr>
                <a:schemeClr val="dk1"/>
              </a:buClr>
              <a:buSzPts val="1100"/>
              <a:buNone/>
            </a:pPr>
            <a:endParaRPr lang="ru-RU" sz="1400" dirty="0">
              <a:solidFill>
                <a:schemeClr val="lt1"/>
              </a:solidFill>
              <a:latin typeface="Open Sans" panose="020B0604020202020204" charset="0"/>
              <a:ea typeface="Open Sans" panose="020B0604020202020204" charset="0"/>
              <a:cs typeface="Open Sans" panose="020B0604020202020204" charset="0"/>
            </a:endParaRPr>
          </a:p>
          <a:p>
            <a:pPr marL="0" lvl="0" indent="0" algn="ctr">
              <a:buClr>
                <a:schemeClr val="dk1"/>
              </a:buClr>
              <a:buSzPts val="1100"/>
              <a:buNone/>
            </a:pPr>
            <a:r>
              <a:rPr lang="uk-UA" sz="1400" dirty="0">
                <a:solidFill>
                  <a:schemeClr val="lt1"/>
                </a:solidFill>
                <a:latin typeface="Open Sans" panose="020B0604020202020204" charset="0"/>
                <a:ea typeface="Open Sans" panose="020B0604020202020204" charset="0"/>
                <a:cs typeface="Open Sans" panose="020B0604020202020204" charset="0"/>
              </a:rPr>
              <a:t>Після закінчення несення служби ДОП (крім випадків закріплення табельної вогнепальної зброї, боєприпасів і спеціальних засобів за поліцейськими на постійне зберігання і носіння) зобов'язані передати табельну вогнепальну зброю та боєприпаси до органу (підрозділу) поліції відповідно до Інструкції із заходів безпеки при поводженні зі зброєю, затвердженої наказом Міністерства внутрішніх справ України від 01 лютого 2016 року № 70, зареєстрованої в Міністерстві юстиції України 17 лютого 2016 року за № 250/28380</a:t>
            </a:r>
            <a:r>
              <a:rPr lang="ru-RU" sz="1400" dirty="0">
                <a:solidFill>
                  <a:schemeClr val="lt1"/>
                </a:solidFill>
                <a:latin typeface="Open Sans" panose="020B0604020202020204" charset="0"/>
                <a:ea typeface="Open Sans" panose="020B0604020202020204" charset="0"/>
                <a:cs typeface="Open Sans" panose="020B0604020202020204" charset="0"/>
              </a:rPr>
              <a:t>.</a:t>
            </a:r>
          </a:p>
          <a:p>
            <a:pPr marL="0" lvl="0" indent="0">
              <a:buClr>
                <a:schemeClr val="dk1"/>
              </a:buClr>
              <a:buSzPts val="1100"/>
              <a:buNone/>
            </a:pPr>
            <a:endParaRPr lang="ru-RU" sz="1400" dirty="0">
              <a:solidFill>
                <a:schemeClr val="lt1"/>
              </a:solidFill>
              <a:latin typeface="Open Sans" panose="020B0604020202020204" charset="0"/>
              <a:ea typeface="Open Sans" panose="020B0604020202020204" charset="0"/>
              <a:cs typeface="Open Sans" panose="020B0604020202020204" charset="0"/>
            </a:endParaRPr>
          </a:p>
        </p:txBody>
      </p:sp>
      <p:sp>
        <p:nvSpPr>
          <p:cNvPr id="367" name="Google Shape;367;p29"/>
          <p:cNvSpPr txBox="1">
            <a:spLocks noGrp="1"/>
          </p:cNvSpPr>
          <p:nvPr>
            <p:ph type="title"/>
          </p:nvPr>
        </p:nvSpPr>
        <p:spPr>
          <a:xfrm>
            <a:off x="612650" y="209550"/>
            <a:ext cx="7918500" cy="860634"/>
          </a:xfrm>
          <a:prstGeom prst="rect">
            <a:avLst/>
          </a:prstGeom>
        </p:spPr>
        <p:txBody>
          <a:bodyPr spcFirstLastPara="1" wrap="square" lIns="91425" tIns="91425" rIns="91425" bIns="91425" anchor="t" anchorCtr="0">
            <a:noAutofit/>
          </a:bodyPr>
          <a:lstStyle/>
          <a:p>
            <a:pPr lvl="0"/>
            <a:r>
              <a:rPr lang="ru-RU" sz="2400" dirty="0">
                <a:latin typeface="Garamond" panose="02020404030301010803" pitchFamily="18" charset="0"/>
              </a:rPr>
              <a:t>ІНСТРУКЦІЯ</a:t>
            </a:r>
            <a:br>
              <a:rPr lang="ru-RU" sz="2400" dirty="0">
                <a:latin typeface="Garamond" panose="02020404030301010803" pitchFamily="18" charset="0"/>
              </a:rPr>
            </a:br>
            <a:r>
              <a:rPr lang="ru-RU" sz="2000" dirty="0">
                <a:latin typeface="Garamond" panose="02020404030301010803" pitchFamily="18" charset="0"/>
              </a:rPr>
              <a:t>з </a:t>
            </a:r>
            <a:r>
              <a:rPr lang="uk-UA" sz="2000" dirty="0">
                <a:latin typeface="Garamond" panose="02020404030301010803" pitchFamily="18" charset="0"/>
              </a:rPr>
              <a:t>організації діяльності дільничних офіцерів поліції та поліцейських офіцерів громад</a:t>
            </a:r>
            <a:br>
              <a:rPr lang="ru-RU" sz="2400" dirty="0">
                <a:latin typeface="Garamond" panose="02020404030301010803" pitchFamily="18" charset="0"/>
              </a:rPr>
            </a:br>
            <a:endParaRPr sz="2400" dirty="0">
              <a:latin typeface="Garamond" panose="02020404030301010803" pitchFamily="18" charset="0"/>
            </a:endParaRPr>
          </a:p>
        </p:txBody>
      </p:sp>
      <p:grpSp>
        <p:nvGrpSpPr>
          <p:cNvPr id="4" name="Google Shape;1074;p52"/>
          <p:cNvGrpSpPr/>
          <p:nvPr/>
        </p:nvGrpSpPr>
        <p:grpSpPr>
          <a:xfrm>
            <a:off x="2823092" y="133350"/>
            <a:ext cx="506031" cy="535346"/>
            <a:chOff x="2453242" y="1746281"/>
            <a:chExt cx="506031" cy="535346"/>
          </a:xfrm>
        </p:grpSpPr>
        <p:sp>
          <p:nvSpPr>
            <p:cNvPr id="5" name="Google Shape;1075;p52"/>
            <p:cNvSpPr/>
            <p:nvPr/>
          </p:nvSpPr>
          <p:spPr>
            <a:xfrm>
              <a:off x="2453242" y="1746281"/>
              <a:ext cx="495156" cy="535333"/>
            </a:xfrm>
            <a:custGeom>
              <a:avLst/>
              <a:gdLst/>
              <a:ahLst/>
              <a:cxnLst/>
              <a:rect l="l" t="t" r="r" b="b"/>
              <a:pathLst>
                <a:path w="13027" h="14084" extrusionOk="0">
                  <a:moveTo>
                    <a:pt x="2263" y="11273"/>
                  </a:moveTo>
                  <a:lnTo>
                    <a:pt x="2263" y="12583"/>
                  </a:lnTo>
                  <a:lnTo>
                    <a:pt x="500" y="12583"/>
                  </a:lnTo>
                  <a:lnTo>
                    <a:pt x="500" y="11273"/>
                  </a:lnTo>
                  <a:close/>
                  <a:moveTo>
                    <a:pt x="4394" y="0"/>
                  </a:moveTo>
                  <a:cubicBezTo>
                    <a:pt x="4367" y="0"/>
                    <a:pt x="4339" y="3"/>
                    <a:pt x="4311" y="9"/>
                  </a:cubicBezTo>
                  <a:lnTo>
                    <a:pt x="2167" y="771"/>
                  </a:lnTo>
                  <a:cubicBezTo>
                    <a:pt x="2048" y="819"/>
                    <a:pt x="2001" y="914"/>
                    <a:pt x="2001" y="1009"/>
                  </a:cubicBezTo>
                  <a:lnTo>
                    <a:pt x="2001" y="5081"/>
                  </a:lnTo>
                  <a:cubicBezTo>
                    <a:pt x="2001" y="5891"/>
                    <a:pt x="1334" y="6534"/>
                    <a:pt x="548" y="6534"/>
                  </a:cubicBezTo>
                  <a:cubicBezTo>
                    <a:pt x="405" y="6534"/>
                    <a:pt x="286" y="6653"/>
                    <a:pt x="286" y="6796"/>
                  </a:cubicBezTo>
                  <a:lnTo>
                    <a:pt x="286" y="10749"/>
                  </a:lnTo>
                  <a:lnTo>
                    <a:pt x="262" y="10749"/>
                  </a:lnTo>
                  <a:cubicBezTo>
                    <a:pt x="119" y="10749"/>
                    <a:pt x="0" y="10868"/>
                    <a:pt x="0" y="11011"/>
                  </a:cubicBezTo>
                  <a:lnTo>
                    <a:pt x="0" y="12821"/>
                  </a:lnTo>
                  <a:cubicBezTo>
                    <a:pt x="0" y="12940"/>
                    <a:pt x="119" y="13059"/>
                    <a:pt x="262" y="13059"/>
                  </a:cubicBezTo>
                  <a:lnTo>
                    <a:pt x="286" y="13059"/>
                  </a:lnTo>
                  <a:lnTo>
                    <a:pt x="286" y="13821"/>
                  </a:lnTo>
                  <a:cubicBezTo>
                    <a:pt x="286" y="13964"/>
                    <a:pt x="405" y="14083"/>
                    <a:pt x="548" y="14083"/>
                  </a:cubicBezTo>
                  <a:lnTo>
                    <a:pt x="2120" y="14083"/>
                  </a:lnTo>
                  <a:cubicBezTo>
                    <a:pt x="2263" y="14083"/>
                    <a:pt x="2382" y="13988"/>
                    <a:pt x="2382" y="13845"/>
                  </a:cubicBezTo>
                  <a:cubicBezTo>
                    <a:pt x="2382" y="13702"/>
                    <a:pt x="2263" y="13583"/>
                    <a:pt x="2120" y="13583"/>
                  </a:cubicBezTo>
                  <a:lnTo>
                    <a:pt x="786" y="13583"/>
                  </a:lnTo>
                  <a:lnTo>
                    <a:pt x="786" y="13059"/>
                  </a:lnTo>
                  <a:lnTo>
                    <a:pt x="2524" y="13059"/>
                  </a:lnTo>
                  <a:cubicBezTo>
                    <a:pt x="2667" y="13059"/>
                    <a:pt x="2786" y="12940"/>
                    <a:pt x="2786" y="12821"/>
                  </a:cubicBezTo>
                  <a:lnTo>
                    <a:pt x="2786" y="11011"/>
                  </a:lnTo>
                  <a:cubicBezTo>
                    <a:pt x="2786" y="10868"/>
                    <a:pt x="2667" y="10749"/>
                    <a:pt x="2524" y="10749"/>
                  </a:cubicBezTo>
                  <a:lnTo>
                    <a:pt x="762" y="10749"/>
                  </a:lnTo>
                  <a:lnTo>
                    <a:pt x="762" y="7034"/>
                  </a:lnTo>
                  <a:cubicBezTo>
                    <a:pt x="1739" y="6915"/>
                    <a:pt x="2477" y="6082"/>
                    <a:pt x="2477" y="5081"/>
                  </a:cubicBezTo>
                  <a:lnTo>
                    <a:pt x="2477" y="3319"/>
                  </a:lnTo>
                  <a:lnTo>
                    <a:pt x="2858" y="3200"/>
                  </a:lnTo>
                  <a:cubicBezTo>
                    <a:pt x="2977" y="3153"/>
                    <a:pt x="3048" y="3010"/>
                    <a:pt x="3001" y="2867"/>
                  </a:cubicBezTo>
                  <a:cubicBezTo>
                    <a:pt x="2963" y="2773"/>
                    <a:pt x="2882" y="2709"/>
                    <a:pt x="2779" y="2709"/>
                  </a:cubicBezTo>
                  <a:cubicBezTo>
                    <a:pt x="2751" y="2709"/>
                    <a:pt x="2722" y="2714"/>
                    <a:pt x="2691" y="2724"/>
                  </a:cubicBezTo>
                  <a:lnTo>
                    <a:pt x="2501" y="2795"/>
                  </a:lnTo>
                  <a:lnTo>
                    <a:pt x="2501" y="1200"/>
                  </a:lnTo>
                  <a:lnTo>
                    <a:pt x="4120" y="628"/>
                  </a:lnTo>
                  <a:lnTo>
                    <a:pt x="4120" y="1676"/>
                  </a:lnTo>
                  <a:cubicBezTo>
                    <a:pt x="4120" y="1867"/>
                    <a:pt x="4144" y="2033"/>
                    <a:pt x="4168" y="2224"/>
                  </a:cubicBezTo>
                  <a:lnTo>
                    <a:pt x="3477" y="2438"/>
                  </a:lnTo>
                  <a:cubicBezTo>
                    <a:pt x="3358" y="2486"/>
                    <a:pt x="3287" y="2629"/>
                    <a:pt x="3334" y="2771"/>
                  </a:cubicBezTo>
                  <a:cubicBezTo>
                    <a:pt x="3358" y="2891"/>
                    <a:pt x="3453" y="2938"/>
                    <a:pt x="3572" y="2938"/>
                  </a:cubicBezTo>
                  <a:lnTo>
                    <a:pt x="3644" y="2938"/>
                  </a:lnTo>
                  <a:lnTo>
                    <a:pt x="4334" y="2700"/>
                  </a:lnTo>
                  <a:cubicBezTo>
                    <a:pt x="4453" y="2986"/>
                    <a:pt x="4644" y="3248"/>
                    <a:pt x="4858" y="3486"/>
                  </a:cubicBezTo>
                  <a:cubicBezTo>
                    <a:pt x="5335" y="3962"/>
                    <a:pt x="5978" y="4224"/>
                    <a:pt x="6668" y="4224"/>
                  </a:cubicBezTo>
                  <a:cubicBezTo>
                    <a:pt x="7668" y="4224"/>
                    <a:pt x="8573" y="3605"/>
                    <a:pt x="8978" y="2700"/>
                  </a:cubicBezTo>
                  <a:lnTo>
                    <a:pt x="10836" y="3319"/>
                  </a:lnTo>
                  <a:lnTo>
                    <a:pt x="10836" y="5081"/>
                  </a:lnTo>
                  <a:cubicBezTo>
                    <a:pt x="10836" y="5582"/>
                    <a:pt x="11026" y="6082"/>
                    <a:pt x="11383" y="6463"/>
                  </a:cubicBezTo>
                  <a:cubicBezTo>
                    <a:pt x="11717" y="6796"/>
                    <a:pt x="12098" y="6987"/>
                    <a:pt x="12550" y="7034"/>
                  </a:cubicBezTo>
                  <a:lnTo>
                    <a:pt x="12550" y="10154"/>
                  </a:lnTo>
                  <a:cubicBezTo>
                    <a:pt x="12550" y="10297"/>
                    <a:pt x="12646" y="10416"/>
                    <a:pt x="12765" y="10416"/>
                  </a:cubicBezTo>
                  <a:cubicBezTo>
                    <a:pt x="12908" y="10416"/>
                    <a:pt x="13027" y="10321"/>
                    <a:pt x="13027" y="10178"/>
                  </a:cubicBezTo>
                  <a:lnTo>
                    <a:pt x="13027" y="6796"/>
                  </a:lnTo>
                  <a:cubicBezTo>
                    <a:pt x="13027" y="6653"/>
                    <a:pt x="12931" y="6558"/>
                    <a:pt x="12789" y="6558"/>
                  </a:cubicBezTo>
                  <a:cubicBezTo>
                    <a:pt x="12384" y="6558"/>
                    <a:pt x="12026" y="6391"/>
                    <a:pt x="11765" y="6129"/>
                  </a:cubicBezTo>
                  <a:cubicBezTo>
                    <a:pt x="11479" y="5844"/>
                    <a:pt x="11336" y="5486"/>
                    <a:pt x="11336" y="5105"/>
                  </a:cubicBezTo>
                  <a:lnTo>
                    <a:pt x="11336" y="1009"/>
                  </a:lnTo>
                  <a:cubicBezTo>
                    <a:pt x="11336" y="914"/>
                    <a:pt x="11264" y="819"/>
                    <a:pt x="11169" y="771"/>
                  </a:cubicBezTo>
                  <a:lnTo>
                    <a:pt x="10598" y="581"/>
                  </a:lnTo>
                  <a:cubicBezTo>
                    <a:pt x="10572" y="570"/>
                    <a:pt x="10546" y="566"/>
                    <a:pt x="10519" y="566"/>
                  </a:cubicBezTo>
                  <a:cubicBezTo>
                    <a:pt x="10422" y="566"/>
                    <a:pt x="10325" y="630"/>
                    <a:pt x="10288" y="723"/>
                  </a:cubicBezTo>
                  <a:cubicBezTo>
                    <a:pt x="10240" y="866"/>
                    <a:pt x="10312" y="1009"/>
                    <a:pt x="10431" y="1057"/>
                  </a:cubicBezTo>
                  <a:lnTo>
                    <a:pt x="10836" y="1176"/>
                  </a:lnTo>
                  <a:lnTo>
                    <a:pt x="10836" y="2795"/>
                  </a:lnTo>
                  <a:lnTo>
                    <a:pt x="9121" y="2224"/>
                  </a:lnTo>
                  <a:cubicBezTo>
                    <a:pt x="9169" y="2033"/>
                    <a:pt x="9193" y="1867"/>
                    <a:pt x="9193" y="1676"/>
                  </a:cubicBezTo>
                  <a:lnTo>
                    <a:pt x="9193" y="604"/>
                  </a:lnTo>
                  <a:lnTo>
                    <a:pt x="9669" y="771"/>
                  </a:lnTo>
                  <a:cubicBezTo>
                    <a:pt x="9694" y="781"/>
                    <a:pt x="9721" y="786"/>
                    <a:pt x="9747" y="786"/>
                  </a:cubicBezTo>
                  <a:cubicBezTo>
                    <a:pt x="9845" y="786"/>
                    <a:pt x="9941" y="722"/>
                    <a:pt x="9978" y="628"/>
                  </a:cubicBezTo>
                  <a:cubicBezTo>
                    <a:pt x="10026" y="509"/>
                    <a:pt x="9955" y="366"/>
                    <a:pt x="9836" y="319"/>
                  </a:cubicBezTo>
                  <a:lnTo>
                    <a:pt x="9026" y="33"/>
                  </a:lnTo>
                  <a:cubicBezTo>
                    <a:pt x="8994" y="17"/>
                    <a:pt x="8962" y="9"/>
                    <a:pt x="8931" y="9"/>
                  </a:cubicBezTo>
                  <a:cubicBezTo>
                    <a:pt x="8870" y="9"/>
                    <a:pt x="8812" y="41"/>
                    <a:pt x="8764" y="104"/>
                  </a:cubicBezTo>
                  <a:cubicBezTo>
                    <a:pt x="8716" y="152"/>
                    <a:pt x="8692" y="200"/>
                    <a:pt x="8692" y="271"/>
                  </a:cubicBezTo>
                  <a:lnTo>
                    <a:pt x="8692" y="1676"/>
                  </a:lnTo>
                  <a:cubicBezTo>
                    <a:pt x="8692" y="1890"/>
                    <a:pt x="8669" y="2105"/>
                    <a:pt x="8597" y="2295"/>
                  </a:cubicBezTo>
                  <a:cubicBezTo>
                    <a:pt x="8335" y="3153"/>
                    <a:pt x="7549" y="3700"/>
                    <a:pt x="6668" y="3700"/>
                  </a:cubicBezTo>
                  <a:cubicBezTo>
                    <a:pt x="6144" y="3700"/>
                    <a:pt x="5620" y="3486"/>
                    <a:pt x="5239" y="3105"/>
                  </a:cubicBezTo>
                  <a:cubicBezTo>
                    <a:pt x="5025" y="2891"/>
                    <a:pt x="4834" y="2605"/>
                    <a:pt x="4739" y="2295"/>
                  </a:cubicBezTo>
                  <a:cubicBezTo>
                    <a:pt x="4692" y="2105"/>
                    <a:pt x="4668" y="1890"/>
                    <a:pt x="4668" y="1676"/>
                  </a:cubicBezTo>
                  <a:lnTo>
                    <a:pt x="4668" y="247"/>
                  </a:lnTo>
                  <a:cubicBezTo>
                    <a:pt x="4668" y="200"/>
                    <a:pt x="4644" y="152"/>
                    <a:pt x="4620" y="104"/>
                  </a:cubicBezTo>
                  <a:cubicBezTo>
                    <a:pt x="4566" y="32"/>
                    <a:pt x="4483" y="0"/>
                    <a:pt x="4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76;p52"/>
            <p:cNvSpPr/>
            <p:nvPr/>
          </p:nvSpPr>
          <p:spPr>
            <a:xfrm>
              <a:off x="2558229" y="2154863"/>
              <a:ext cx="401044" cy="126763"/>
            </a:xfrm>
            <a:custGeom>
              <a:avLst/>
              <a:gdLst/>
              <a:ahLst/>
              <a:cxnLst/>
              <a:rect l="l" t="t" r="r" b="b"/>
              <a:pathLst>
                <a:path w="10551" h="3335" extrusionOk="0">
                  <a:moveTo>
                    <a:pt x="10050" y="524"/>
                  </a:moveTo>
                  <a:lnTo>
                    <a:pt x="10050" y="1834"/>
                  </a:lnTo>
                  <a:lnTo>
                    <a:pt x="8288" y="1834"/>
                  </a:lnTo>
                  <a:lnTo>
                    <a:pt x="8288" y="524"/>
                  </a:lnTo>
                  <a:close/>
                  <a:moveTo>
                    <a:pt x="8026" y="0"/>
                  </a:moveTo>
                  <a:cubicBezTo>
                    <a:pt x="7883" y="0"/>
                    <a:pt x="7764" y="119"/>
                    <a:pt x="7764" y="262"/>
                  </a:cubicBezTo>
                  <a:lnTo>
                    <a:pt x="7764" y="2072"/>
                  </a:lnTo>
                  <a:cubicBezTo>
                    <a:pt x="7764" y="2215"/>
                    <a:pt x="7883" y="2310"/>
                    <a:pt x="8026" y="2310"/>
                  </a:cubicBezTo>
                  <a:lnTo>
                    <a:pt x="9788" y="2310"/>
                  </a:lnTo>
                  <a:lnTo>
                    <a:pt x="9788" y="2834"/>
                  </a:lnTo>
                  <a:lnTo>
                    <a:pt x="239" y="2834"/>
                  </a:lnTo>
                  <a:cubicBezTo>
                    <a:pt x="96" y="2834"/>
                    <a:pt x="1" y="2953"/>
                    <a:pt x="1" y="3096"/>
                  </a:cubicBezTo>
                  <a:cubicBezTo>
                    <a:pt x="1" y="3215"/>
                    <a:pt x="96" y="3334"/>
                    <a:pt x="239" y="3334"/>
                  </a:cubicBezTo>
                  <a:lnTo>
                    <a:pt x="10050" y="3334"/>
                  </a:lnTo>
                  <a:cubicBezTo>
                    <a:pt x="10169" y="3334"/>
                    <a:pt x="10265" y="3096"/>
                    <a:pt x="10265" y="3096"/>
                  </a:cubicBezTo>
                  <a:lnTo>
                    <a:pt x="10265" y="2310"/>
                  </a:lnTo>
                  <a:lnTo>
                    <a:pt x="10288" y="2310"/>
                  </a:lnTo>
                  <a:cubicBezTo>
                    <a:pt x="10431" y="2310"/>
                    <a:pt x="10550" y="2215"/>
                    <a:pt x="10550" y="2072"/>
                  </a:cubicBezTo>
                  <a:lnTo>
                    <a:pt x="10550" y="262"/>
                  </a:lnTo>
                  <a:cubicBezTo>
                    <a:pt x="10550" y="119"/>
                    <a:pt x="10431" y="0"/>
                    <a:pt x="10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77;p52"/>
            <p:cNvSpPr/>
            <p:nvPr/>
          </p:nvSpPr>
          <p:spPr>
            <a:xfrm>
              <a:off x="2561840" y="1996432"/>
              <a:ext cx="107758" cy="19043"/>
            </a:xfrm>
            <a:custGeom>
              <a:avLst/>
              <a:gdLst/>
              <a:ahLst/>
              <a:cxnLst/>
              <a:rect l="l" t="t" r="r" b="b"/>
              <a:pathLst>
                <a:path w="2835" h="501" extrusionOk="0">
                  <a:moveTo>
                    <a:pt x="263" y="1"/>
                  </a:moveTo>
                  <a:cubicBezTo>
                    <a:pt x="120" y="1"/>
                    <a:pt x="1" y="96"/>
                    <a:pt x="1" y="239"/>
                  </a:cubicBezTo>
                  <a:cubicBezTo>
                    <a:pt x="1" y="382"/>
                    <a:pt x="96" y="501"/>
                    <a:pt x="239" y="501"/>
                  </a:cubicBezTo>
                  <a:lnTo>
                    <a:pt x="2573" y="501"/>
                  </a:lnTo>
                  <a:cubicBezTo>
                    <a:pt x="2692" y="501"/>
                    <a:pt x="2811" y="382"/>
                    <a:pt x="2811" y="263"/>
                  </a:cubicBezTo>
                  <a:cubicBezTo>
                    <a:pt x="2835" y="120"/>
                    <a:pt x="2716" y="1"/>
                    <a:pt x="2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78;p52"/>
            <p:cNvSpPr/>
            <p:nvPr/>
          </p:nvSpPr>
          <p:spPr>
            <a:xfrm>
              <a:off x="2561840" y="1962032"/>
              <a:ext cx="107758" cy="18169"/>
            </a:xfrm>
            <a:custGeom>
              <a:avLst/>
              <a:gdLst/>
              <a:ahLst/>
              <a:cxnLst/>
              <a:rect l="l" t="t" r="r" b="b"/>
              <a:pathLst>
                <a:path w="2835" h="478" extrusionOk="0">
                  <a:moveTo>
                    <a:pt x="263" y="1"/>
                  </a:moveTo>
                  <a:cubicBezTo>
                    <a:pt x="120" y="1"/>
                    <a:pt x="1" y="96"/>
                    <a:pt x="1" y="215"/>
                  </a:cubicBezTo>
                  <a:cubicBezTo>
                    <a:pt x="1" y="358"/>
                    <a:pt x="96" y="477"/>
                    <a:pt x="239" y="477"/>
                  </a:cubicBezTo>
                  <a:lnTo>
                    <a:pt x="2573" y="477"/>
                  </a:lnTo>
                  <a:cubicBezTo>
                    <a:pt x="2692" y="477"/>
                    <a:pt x="2811" y="382"/>
                    <a:pt x="2811" y="263"/>
                  </a:cubicBezTo>
                  <a:cubicBezTo>
                    <a:pt x="2835" y="120"/>
                    <a:pt x="2716" y="1"/>
                    <a:pt x="2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9;p52"/>
            <p:cNvSpPr/>
            <p:nvPr/>
          </p:nvSpPr>
          <p:spPr>
            <a:xfrm>
              <a:off x="2723882" y="1912276"/>
              <a:ext cx="137634" cy="130374"/>
            </a:xfrm>
            <a:custGeom>
              <a:avLst/>
              <a:gdLst/>
              <a:ahLst/>
              <a:cxnLst/>
              <a:rect l="l" t="t" r="r" b="b"/>
              <a:pathLst>
                <a:path w="3621" h="3430" extrusionOk="0">
                  <a:moveTo>
                    <a:pt x="1811" y="738"/>
                  </a:moveTo>
                  <a:lnTo>
                    <a:pt x="2120" y="1262"/>
                  </a:lnTo>
                  <a:cubicBezTo>
                    <a:pt x="2168" y="1334"/>
                    <a:pt x="2215" y="1357"/>
                    <a:pt x="2287" y="1381"/>
                  </a:cubicBezTo>
                  <a:lnTo>
                    <a:pt x="2882" y="1524"/>
                  </a:lnTo>
                  <a:lnTo>
                    <a:pt x="2477" y="1977"/>
                  </a:lnTo>
                  <a:cubicBezTo>
                    <a:pt x="2430" y="2024"/>
                    <a:pt x="2406" y="2096"/>
                    <a:pt x="2430" y="2167"/>
                  </a:cubicBezTo>
                  <a:lnTo>
                    <a:pt x="2477" y="2786"/>
                  </a:lnTo>
                  <a:lnTo>
                    <a:pt x="1906" y="2548"/>
                  </a:lnTo>
                  <a:cubicBezTo>
                    <a:pt x="1882" y="2524"/>
                    <a:pt x="1858" y="2524"/>
                    <a:pt x="1811" y="2524"/>
                  </a:cubicBezTo>
                  <a:cubicBezTo>
                    <a:pt x="1787" y="2524"/>
                    <a:pt x="1739" y="2524"/>
                    <a:pt x="1715" y="2548"/>
                  </a:cubicBezTo>
                  <a:lnTo>
                    <a:pt x="1144" y="2786"/>
                  </a:lnTo>
                  <a:lnTo>
                    <a:pt x="1215" y="2167"/>
                  </a:lnTo>
                  <a:cubicBezTo>
                    <a:pt x="1215" y="2096"/>
                    <a:pt x="1191" y="2024"/>
                    <a:pt x="1144" y="1977"/>
                  </a:cubicBezTo>
                  <a:lnTo>
                    <a:pt x="739" y="1524"/>
                  </a:lnTo>
                  <a:lnTo>
                    <a:pt x="1334" y="1381"/>
                  </a:lnTo>
                  <a:cubicBezTo>
                    <a:pt x="1406" y="1357"/>
                    <a:pt x="1453" y="1334"/>
                    <a:pt x="1501" y="1262"/>
                  </a:cubicBezTo>
                  <a:lnTo>
                    <a:pt x="1811" y="738"/>
                  </a:lnTo>
                  <a:close/>
                  <a:moveTo>
                    <a:pt x="1811" y="0"/>
                  </a:moveTo>
                  <a:cubicBezTo>
                    <a:pt x="1715" y="0"/>
                    <a:pt x="1644" y="48"/>
                    <a:pt x="1596" y="119"/>
                  </a:cubicBezTo>
                  <a:lnTo>
                    <a:pt x="1120" y="905"/>
                  </a:lnTo>
                  <a:lnTo>
                    <a:pt x="215" y="1119"/>
                  </a:lnTo>
                  <a:cubicBezTo>
                    <a:pt x="144" y="1143"/>
                    <a:pt x="72" y="1215"/>
                    <a:pt x="25" y="1286"/>
                  </a:cubicBezTo>
                  <a:cubicBezTo>
                    <a:pt x="1" y="1381"/>
                    <a:pt x="25" y="1477"/>
                    <a:pt x="96" y="1524"/>
                  </a:cubicBezTo>
                  <a:lnTo>
                    <a:pt x="691" y="2239"/>
                  </a:lnTo>
                  <a:lnTo>
                    <a:pt x="620" y="3144"/>
                  </a:lnTo>
                  <a:cubicBezTo>
                    <a:pt x="596" y="3239"/>
                    <a:pt x="644" y="3334"/>
                    <a:pt x="715" y="3382"/>
                  </a:cubicBezTo>
                  <a:cubicBezTo>
                    <a:pt x="757" y="3410"/>
                    <a:pt x="807" y="3421"/>
                    <a:pt x="856" y="3421"/>
                  </a:cubicBezTo>
                  <a:cubicBezTo>
                    <a:pt x="890" y="3421"/>
                    <a:pt x="924" y="3415"/>
                    <a:pt x="953" y="3406"/>
                  </a:cubicBezTo>
                  <a:lnTo>
                    <a:pt x="1811" y="3048"/>
                  </a:lnTo>
                  <a:lnTo>
                    <a:pt x="2668" y="3406"/>
                  </a:lnTo>
                  <a:cubicBezTo>
                    <a:pt x="2692" y="3429"/>
                    <a:pt x="2716" y="3429"/>
                    <a:pt x="2763" y="3429"/>
                  </a:cubicBezTo>
                  <a:cubicBezTo>
                    <a:pt x="2811" y="3429"/>
                    <a:pt x="2858" y="3406"/>
                    <a:pt x="2906" y="3382"/>
                  </a:cubicBezTo>
                  <a:cubicBezTo>
                    <a:pt x="2977" y="3334"/>
                    <a:pt x="3025" y="3239"/>
                    <a:pt x="3001" y="3144"/>
                  </a:cubicBezTo>
                  <a:lnTo>
                    <a:pt x="2930" y="2239"/>
                  </a:lnTo>
                  <a:lnTo>
                    <a:pt x="3549" y="1548"/>
                  </a:lnTo>
                  <a:cubicBezTo>
                    <a:pt x="3597" y="1477"/>
                    <a:pt x="3620" y="1381"/>
                    <a:pt x="3597" y="1286"/>
                  </a:cubicBezTo>
                  <a:cubicBezTo>
                    <a:pt x="3573" y="1215"/>
                    <a:pt x="3501" y="1143"/>
                    <a:pt x="3406" y="1119"/>
                  </a:cubicBezTo>
                  <a:lnTo>
                    <a:pt x="2501" y="905"/>
                  </a:lnTo>
                  <a:lnTo>
                    <a:pt x="2025" y="119"/>
                  </a:lnTo>
                  <a:cubicBezTo>
                    <a:pt x="1977" y="48"/>
                    <a:pt x="1906" y="0"/>
                    <a:pt x="1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214;p52"/>
          <p:cNvSpPr/>
          <p:nvPr/>
        </p:nvSpPr>
        <p:spPr>
          <a:xfrm>
            <a:off x="5715000" y="90347"/>
            <a:ext cx="506939" cy="535675"/>
          </a:xfrm>
          <a:custGeom>
            <a:avLst/>
            <a:gdLst/>
            <a:ahLst/>
            <a:cxnLst/>
            <a:rect l="l" t="t" r="r" b="b"/>
            <a:pathLst>
              <a:path w="13337" h="14093" extrusionOk="0">
                <a:moveTo>
                  <a:pt x="2739" y="9378"/>
                </a:moveTo>
                <a:lnTo>
                  <a:pt x="3834" y="10473"/>
                </a:lnTo>
                <a:lnTo>
                  <a:pt x="1977" y="12354"/>
                </a:lnTo>
                <a:lnTo>
                  <a:pt x="881" y="11259"/>
                </a:lnTo>
                <a:lnTo>
                  <a:pt x="1882" y="10259"/>
                </a:lnTo>
                <a:lnTo>
                  <a:pt x="2596" y="10997"/>
                </a:lnTo>
                <a:cubicBezTo>
                  <a:pt x="2644" y="11045"/>
                  <a:pt x="2715" y="11068"/>
                  <a:pt x="2787" y="11068"/>
                </a:cubicBezTo>
                <a:cubicBezTo>
                  <a:pt x="2834" y="11068"/>
                  <a:pt x="2906" y="11045"/>
                  <a:pt x="2953" y="10997"/>
                </a:cubicBezTo>
                <a:cubicBezTo>
                  <a:pt x="3049" y="10902"/>
                  <a:pt x="3049" y="10735"/>
                  <a:pt x="2953" y="10640"/>
                </a:cubicBezTo>
                <a:lnTo>
                  <a:pt x="2215" y="9925"/>
                </a:lnTo>
                <a:lnTo>
                  <a:pt x="2739" y="9378"/>
                </a:lnTo>
                <a:close/>
                <a:moveTo>
                  <a:pt x="8550" y="11807"/>
                </a:moveTo>
                <a:lnTo>
                  <a:pt x="9097" y="12354"/>
                </a:lnTo>
                <a:lnTo>
                  <a:pt x="8216" y="13235"/>
                </a:lnTo>
                <a:lnTo>
                  <a:pt x="7669" y="12688"/>
                </a:lnTo>
                <a:lnTo>
                  <a:pt x="8550" y="11807"/>
                </a:lnTo>
                <a:close/>
                <a:moveTo>
                  <a:pt x="11958" y="1"/>
                </a:moveTo>
                <a:cubicBezTo>
                  <a:pt x="11634" y="1"/>
                  <a:pt x="11312" y="126"/>
                  <a:pt x="11074" y="376"/>
                </a:cubicBezTo>
                <a:lnTo>
                  <a:pt x="10050" y="1376"/>
                </a:lnTo>
                <a:cubicBezTo>
                  <a:pt x="9955" y="1471"/>
                  <a:pt x="9955" y="1638"/>
                  <a:pt x="10050" y="1733"/>
                </a:cubicBezTo>
                <a:cubicBezTo>
                  <a:pt x="10098" y="1781"/>
                  <a:pt x="10163" y="1805"/>
                  <a:pt x="10229" y="1805"/>
                </a:cubicBezTo>
                <a:cubicBezTo>
                  <a:pt x="10294" y="1805"/>
                  <a:pt x="10360" y="1781"/>
                  <a:pt x="10407" y="1733"/>
                </a:cubicBezTo>
                <a:lnTo>
                  <a:pt x="11407" y="733"/>
                </a:lnTo>
                <a:cubicBezTo>
                  <a:pt x="11562" y="578"/>
                  <a:pt x="11759" y="501"/>
                  <a:pt x="11955" y="501"/>
                </a:cubicBezTo>
                <a:cubicBezTo>
                  <a:pt x="12152" y="501"/>
                  <a:pt x="12348" y="578"/>
                  <a:pt x="12503" y="733"/>
                </a:cubicBezTo>
                <a:cubicBezTo>
                  <a:pt x="12812" y="1043"/>
                  <a:pt x="12812" y="1519"/>
                  <a:pt x="12503" y="1828"/>
                </a:cubicBezTo>
                <a:lnTo>
                  <a:pt x="4192" y="10140"/>
                </a:lnTo>
                <a:lnTo>
                  <a:pt x="3096" y="9044"/>
                </a:lnTo>
                <a:lnTo>
                  <a:pt x="9907" y="2233"/>
                </a:lnTo>
                <a:cubicBezTo>
                  <a:pt x="10002" y="2138"/>
                  <a:pt x="10002" y="1995"/>
                  <a:pt x="9907" y="1900"/>
                </a:cubicBezTo>
                <a:cubicBezTo>
                  <a:pt x="9859" y="1852"/>
                  <a:pt x="9794" y="1828"/>
                  <a:pt x="9728" y="1828"/>
                </a:cubicBezTo>
                <a:cubicBezTo>
                  <a:pt x="9663" y="1828"/>
                  <a:pt x="9597" y="1852"/>
                  <a:pt x="9550" y="1900"/>
                </a:cubicBezTo>
                <a:lnTo>
                  <a:pt x="548" y="10902"/>
                </a:lnTo>
                <a:lnTo>
                  <a:pt x="453" y="10806"/>
                </a:lnTo>
                <a:cubicBezTo>
                  <a:pt x="405" y="10759"/>
                  <a:pt x="340" y="10735"/>
                  <a:pt x="274" y="10735"/>
                </a:cubicBezTo>
                <a:cubicBezTo>
                  <a:pt x="209" y="10735"/>
                  <a:pt x="143" y="10759"/>
                  <a:pt x="96" y="10806"/>
                </a:cubicBezTo>
                <a:cubicBezTo>
                  <a:pt x="0" y="10902"/>
                  <a:pt x="0" y="11068"/>
                  <a:pt x="96" y="11164"/>
                </a:cubicBezTo>
                <a:lnTo>
                  <a:pt x="357" y="11426"/>
                </a:lnTo>
                <a:lnTo>
                  <a:pt x="1810" y="12878"/>
                </a:lnTo>
                <a:lnTo>
                  <a:pt x="2072" y="13140"/>
                </a:lnTo>
                <a:cubicBezTo>
                  <a:pt x="2120" y="13188"/>
                  <a:pt x="2191" y="13212"/>
                  <a:pt x="2239" y="13212"/>
                </a:cubicBezTo>
                <a:cubicBezTo>
                  <a:pt x="2310" y="13212"/>
                  <a:pt x="2382" y="13188"/>
                  <a:pt x="2429" y="13140"/>
                </a:cubicBezTo>
                <a:cubicBezTo>
                  <a:pt x="2525" y="13045"/>
                  <a:pt x="2525" y="12902"/>
                  <a:pt x="2429" y="12807"/>
                </a:cubicBezTo>
                <a:lnTo>
                  <a:pt x="2334" y="12712"/>
                </a:lnTo>
                <a:lnTo>
                  <a:pt x="5906" y="9139"/>
                </a:lnTo>
                <a:lnTo>
                  <a:pt x="8216" y="11449"/>
                </a:lnTo>
                <a:lnTo>
                  <a:pt x="7335" y="12331"/>
                </a:lnTo>
                <a:lnTo>
                  <a:pt x="5359" y="10354"/>
                </a:lnTo>
                <a:cubicBezTo>
                  <a:pt x="5311" y="10306"/>
                  <a:pt x="5245" y="10283"/>
                  <a:pt x="5180" y="10283"/>
                </a:cubicBezTo>
                <a:cubicBezTo>
                  <a:pt x="5114" y="10283"/>
                  <a:pt x="5049" y="10306"/>
                  <a:pt x="5001" y="10354"/>
                </a:cubicBezTo>
                <a:cubicBezTo>
                  <a:pt x="4906" y="10449"/>
                  <a:pt x="4906" y="10616"/>
                  <a:pt x="5001" y="10711"/>
                </a:cubicBezTo>
                <a:lnTo>
                  <a:pt x="7883" y="13569"/>
                </a:lnTo>
                <a:lnTo>
                  <a:pt x="7764" y="13688"/>
                </a:lnTo>
                <a:cubicBezTo>
                  <a:pt x="7669" y="13783"/>
                  <a:pt x="7669" y="13926"/>
                  <a:pt x="7764" y="14021"/>
                </a:cubicBezTo>
                <a:cubicBezTo>
                  <a:pt x="7811" y="14069"/>
                  <a:pt x="7883" y="14093"/>
                  <a:pt x="7954" y="14093"/>
                </a:cubicBezTo>
                <a:cubicBezTo>
                  <a:pt x="8002" y="14093"/>
                  <a:pt x="8073" y="14069"/>
                  <a:pt x="8121" y="14021"/>
                </a:cubicBezTo>
                <a:lnTo>
                  <a:pt x="9907" y="12235"/>
                </a:lnTo>
                <a:cubicBezTo>
                  <a:pt x="10002" y="12140"/>
                  <a:pt x="10002" y="11997"/>
                  <a:pt x="9907" y="11902"/>
                </a:cubicBezTo>
                <a:cubicBezTo>
                  <a:pt x="9859" y="11854"/>
                  <a:pt x="9794" y="11830"/>
                  <a:pt x="9728" y="11830"/>
                </a:cubicBezTo>
                <a:cubicBezTo>
                  <a:pt x="9663" y="11830"/>
                  <a:pt x="9597" y="11854"/>
                  <a:pt x="9550" y="11902"/>
                </a:cubicBezTo>
                <a:lnTo>
                  <a:pt x="9455" y="11997"/>
                </a:lnTo>
                <a:lnTo>
                  <a:pt x="6240" y="8782"/>
                </a:lnTo>
                <a:lnTo>
                  <a:pt x="12860" y="2162"/>
                </a:lnTo>
                <a:cubicBezTo>
                  <a:pt x="13336" y="1686"/>
                  <a:pt x="13336" y="876"/>
                  <a:pt x="12860" y="376"/>
                </a:cubicBezTo>
                <a:cubicBezTo>
                  <a:pt x="12610" y="126"/>
                  <a:pt x="12283" y="1"/>
                  <a:pt x="11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635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609600" y="1352550"/>
            <a:ext cx="8153400" cy="3352800"/>
          </a:xfrm>
          <a:prstGeom prst="rect">
            <a:avLst/>
          </a:prstGeom>
        </p:spPr>
        <p:txBody>
          <a:bodyPr spcFirstLastPara="1" wrap="square" lIns="91425" tIns="91425" rIns="91425" bIns="91425" anchor="t" anchorCtr="0">
            <a:noAutofit/>
          </a:bodyPr>
          <a:lstStyle/>
          <a:p>
            <a:pPr marL="0" lvl="0" indent="0"/>
            <a:r>
              <a:rPr lang="ru-RU" dirty="0"/>
              <a:t>8. </a:t>
            </a:r>
            <a:r>
              <a:rPr lang="uk-UA" dirty="0"/>
              <a:t>Адміністративний нагляд припиняється постановою судді за поданням начальника органу Національної поліції:</a:t>
            </a:r>
          </a:p>
          <a:p>
            <a:pPr marL="0" lvl="0" indent="0"/>
            <a:endParaRPr lang="uk-UA" dirty="0"/>
          </a:p>
          <a:p>
            <a:pPr marL="0" lvl="0" indent="0"/>
            <a:r>
              <a:rPr lang="uk-UA" dirty="0"/>
              <a:t>у разі погашення або зняття судимості з особи, яка перебуває під наглядом;</a:t>
            </a:r>
          </a:p>
          <a:p>
            <a:pPr marL="0" lvl="0" indent="0"/>
            <a:endParaRPr lang="uk-UA" dirty="0"/>
          </a:p>
          <a:p>
            <a:pPr marL="0" lvl="0" indent="0"/>
            <a:r>
              <a:rPr lang="uk-UA" dirty="0"/>
              <a:t>достроково, якщо піднаглядний перестав бути небезпечним для суспільства і позитивно характеризується за місцем роботи і проживання.</a:t>
            </a:r>
          </a:p>
          <a:p>
            <a:pPr marL="0" lvl="0" indent="0"/>
            <a:endParaRPr lang="uk-UA" dirty="0"/>
          </a:p>
          <a:p>
            <a:pPr marL="0" lvl="0" indent="0"/>
            <a:r>
              <a:rPr lang="uk-UA" dirty="0"/>
              <a:t>Адміністративний нагляд автоматично припиняється:</a:t>
            </a:r>
          </a:p>
          <a:p>
            <a:pPr marL="0" lvl="0" indent="0"/>
            <a:endParaRPr lang="uk-UA" dirty="0"/>
          </a:p>
          <a:p>
            <a:pPr marL="0" lvl="0" indent="0"/>
            <a:r>
              <a:rPr lang="uk-UA" dirty="0"/>
              <a:t>після закінчення терміну, на який його встановлено, якщо органом Національної поліції не подано клопотання про продовження нагляду або суддя відмовив у продовженні нагляду;</a:t>
            </a:r>
          </a:p>
          <a:p>
            <a:pPr marL="0" lvl="0" indent="0"/>
            <a:endParaRPr lang="uk-UA" dirty="0"/>
          </a:p>
          <a:p>
            <a:pPr marL="0" lvl="0" indent="0"/>
            <a:r>
              <a:rPr lang="uk-UA" dirty="0"/>
              <a:t>у разі засудження піднаглядного до позбавлення волі і направлення його до місця відбування покарання;</a:t>
            </a:r>
          </a:p>
          <a:p>
            <a:pPr marL="0" lvl="0" indent="0"/>
            <a:endParaRPr lang="uk-UA" dirty="0"/>
          </a:p>
          <a:p>
            <a:pPr marL="0" lvl="0" indent="0"/>
            <a:r>
              <a:rPr lang="uk-UA" dirty="0"/>
              <a:t>у разі смерті піднаглядного</a:t>
            </a:r>
            <a:r>
              <a:rPr lang="ru-RU" dirty="0"/>
              <a:t>.</a:t>
            </a:r>
          </a:p>
          <a:p>
            <a:pPr marL="0" lvl="0" indent="0"/>
            <a:endParaRPr lang="ru-RU" dirty="0"/>
          </a:p>
          <a:p>
            <a:pPr marL="0" lvl="0" indent="0"/>
            <a:endParaRPr lang="ru-RU" dirty="0"/>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2119321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7"/>
          <p:cNvSpPr txBox="1"/>
          <p:nvPr/>
        </p:nvSpPr>
        <p:spPr>
          <a:xfrm>
            <a:off x="711300" y="1428750"/>
            <a:ext cx="7746900" cy="3276600"/>
          </a:xfrm>
          <a:prstGeom prst="rect">
            <a:avLst/>
          </a:prstGeom>
          <a:noFill/>
          <a:ln>
            <a:noFill/>
          </a:ln>
        </p:spPr>
        <p:txBody>
          <a:bodyPr spcFirstLastPara="1" wrap="square" lIns="91425" tIns="91425" rIns="91425" bIns="0" anchor="t" anchorCtr="0">
            <a:noAutofit/>
          </a:bodyPr>
          <a:lstStyle/>
          <a:p>
            <a:pPr lvl="0" algn="ctr">
              <a:spcAft>
                <a:spcPts val="1600"/>
              </a:spcAft>
            </a:pPr>
            <a:r>
              <a:rPr lang="uk-UA" dirty="0">
                <a:solidFill>
                  <a:schemeClr val="dk2"/>
                </a:solidFill>
                <a:latin typeface="Open Sans"/>
                <a:ea typeface="Open Sans"/>
                <a:cs typeface="Open Sans"/>
                <a:sym typeface="Open Sans"/>
              </a:rPr>
              <a:t>1. Управління та координацію роботи ДОП у центральному органі управління поліцією здійснює управління дільничних офіцерів поліції Департаменту превентивної діяльності Національної поліції України.</a:t>
            </a:r>
          </a:p>
          <a:p>
            <a:pPr lvl="0" algn="ctr">
              <a:spcAft>
                <a:spcPts val="1600"/>
              </a:spcAft>
            </a:pPr>
            <a:r>
              <a:rPr lang="uk-UA" dirty="0">
                <a:solidFill>
                  <a:schemeClr val="dk2"/>
                </a:solidFill>
                <a:latin typeface="Open Sans"/>
                <a:ea typeface="Open Sans"/>
                <a:cs typeface="Open Sans"/>
                <a:sym typeface="Open Sans"/>
              </a:rPr>
              <a:t>2. Управління та координацію роботи ДОП у територіальному органі  поліції здійснюють відділи (сектори) дільничних офіцерів поліції управлінь превентивної діяльності головних управлінь Національної поліції в Автономній Республіці Крим, областях, містах Києві та Севастополі.</a:t>
            </a:r>
          </a:p>
          <a:p>
            <a:pPr lvl="0" algn="ctr">
              <a:spcAft>
                <a:spcPts val="1600"/>
              </a:spcAft>
            </a:pPr>
            <a:r>
              <a:rPr lang="uk-UA" dirty="0">
                <a:solidFill>
                  <a:schemeClr val="dk2"/>
                </a:solidFill>
                <a:latin typeface="Open Sans"/>
                <a:ea typeface="Open Sans"/>
                <a:cs typeface="Open Sans"/>
                <a:sym typeface="Open Sans"/>
              </a:rPr>
              <a:t>3. Управління та координацію роботи ДОП на рівні територіального (відокремленого) підрозділу поліції здійснює відповідний відділ, сектор превенції цього підрозділу.</a:t>
            </a:r>
          </a:p>
        </p:txBody>
      </p:sp>
      <p:sp>
        <p:nvSpPr>
          <p:cNvPr id="529" name="Google Shape;529;p37"/>
          <p:cNvSpPr txBox="1">
            <a:spLocks noGrp="1"/>
          </p:cNvSpPr>
          <p:nvPr>
            <p:ph type="title"/>
          </p:nvPr>
        </p:nvSpPr>
        <p:spPr>
          <a:xfrm>
            <a:off x="612650" y="361950"/>
            <a:ext cx="7918500" cy="572700"/>
          </a:xfrm>
          <a:prstGeom prst="rect">
            <a:avLst/>
          </a:prstGeom>
        </p:spPr>
        <p:txBody>
          <a:bodyPr spcFirstLastPara="1" wrap="square" lIns="91425" tIns="91425" rIns="91425" bIns="91425" anchor="t" anchorCtr="0">
            <a:noAutofit/>
          </a:bodyPr>
          <a:lstStyle/>
          <a:p>
            <a:pPr lvl="0"/>
            <a:r>
              <a:rPr lang="ru-RU" sz="2400" dirty="0">
                <a:solidFill>
                  <a:schemeClr val="dk2"/>
                </a:solidFill>
                <a:latin typeface="Garamond" panose="02020404030301010803" pitchFamily="18" charset="0"/>
              </a:rPr>
              <a:t>VI. </a:t>
            </a:r>
            <a:r>
              <a:rPr lang="uk-UA" sz="2400" dirty="0">
                <a:solidFill>
                  <a:schemeClr val="dk2"/>
                </a:solidFill>
                <a:latin typeface="Garamond" panose="02020404030301010803" pitchFamily="18" charset="0"/>
              </a:rPr>
              <a:t>Управління та координація роботи ДОП в системі Національної поліції України</a:t>
            </a:r>
          </a:p>
        </p:txBody>
      </p:sp>
      <p:grpSp>
        <p:nvGrpSpPr>
          <p:cNvPr id="4" name="Google Shape;1137;p52"/>
          <p:cNvGrpSpPr/>
          <p:nvPr/>
        </p:nvGrpSpPr>
        <p:grpSpPr>
          <a:xfrm>
            <a:off x="189864" y="438150"/>
            <a:ext cx="521436" cy="534994"/>
            <a:chOff x="7715252" y="1751146"/>
            <a:chExt cx="521436" cy="534994"/>
          </a:xfrm>
        </p:grpSpPr>
        <p:sp>
          <p:nvSpPr>
            <p:cNvPr id="5" name="Google Shape;1138;p52"/>
            <p:cNvSpPr/>
            <p:nvPr/>
          </p:nvSpPr>
          <p:spPr>
            <a:xfrm>
              <a:off x="7748740" y="1862481"/>
              <a:ext cx="453535" cy="423659"/>
            </a:xfrm>
            <a:custGeom>
              <a:avLst/>
              <a:gdLst/>
              <a:ahLst/>
              <a:cxnLst/>
              <a:rect l="l" t="t" r="r" b="b"/>
              <a:pathLst>
                <a:path w="11932" h="11146" extrusionOk="0">
                  <a:moveTo>
                    <a:pt x="5740" y="524"/>
                  </a:moveTo>
                  <a:lnTo>
                    <a:pt x="5740" y="7216"/>
                  </a:lnTo>
                  <a:lnTo>
                    <a:pt x="1787" y="7216"/>
                  </a:lnTo>
                  <a:lnTo>
                    <a:pt x="2382" y="1905"/>
                  </a:lnTo>
                  <a:cubicBezTo>
                    <a:pt x="2478" y="1120"/>
                    <a:pt x="3144" y="524"/>
                    <a:pt x="3954" y="524"/>
                  </a:cubicBezTo>
                  <a:close/>
                  <a:moveTo>
                    <a:pt x="10289" y="7692"/>
                  </a:moveTo>
                  <a:cubicBezTo>
                    <a:pt x="10598" y="7692"/>
                    <a:pt x="10836" y="7954"/>
                    <a:pt x="10836" y="8264"/>
                  </a:cubicBezTo>
                  <a:lnTo>
                    <a:pt x="10836" y="8740"/>
                  </a:lnTo>
                  <a:lnTo>
                    <a:pt x="2835" y="8740"/>
                  </a:lnTo>
                  <a:cubicBezTo>
                    <a:pt x="2716" y="8740"/>
                    <a:pt x="2620" y="8835"/>
                    <a:pt x="2597" y="8954"/>
                  </a:cubicBezTo>
                  <a:cubicBezTo>
                    <a:pt x="2549" y="9121"/>
                    <a:pt x="2668" y="9264"/>
                    <a:pt x="2835" y="9264"/>
                  </a:cubicBezTo>
                  <a:lnTo>
                    <a:pt x="11122" y="9264"/>
                  </a:lnTo>
                  <a:cubicBezTo>
                    <a:pt x="11313" y="9264"/>
                    <a:pt x="11456" y="9407"/>
                    <a:pt x="11456" y="9597"/>
                  </a:cubicBezTo>
                  <a:lnTo>
                    <a:pt x="11456" y="10645"/>
                  </a:lnTo>
                  <a:lnTo>
                    <a:pt x="525" y="10645"/>
                  </a:lnTo>
                  <a:lnTo>
                    <a:pt x="525" y="9597"/>
                  </a:lnTo>
                  <a:cubicBezTo>
                    <a:pt x="525" y="9407"/>
                    <a:pt x="692" y="9264"/>
                    <a:pt x="858" y="9264"/>
                  </a:cubicBezTo>
                  <a:lnTo>
                    <a:pt x="2073" y="9264"/>
                  </a:lnTo>
                  <a:cubicBezTo>
                    <a:pt x="2192" y="9264"/>
                    <a:pt x="2287" y="9193"/>
                    <a:pt x="2335" y="9097"/>
                  </a:cubicBezTo>
                  <a:cubicBezTo>
                    <a:pt x="2382" y="8907"/>
                    <a:pt x="2239" y="8740"/>
                    <a:pt x="2073" y="8740"/>
                  </a:cubicBezTo>
                  <a:lnTo>
                    <a:pt x="1144" y="8740"/>
                  </a:lnTo>
                  <a:lnTo>
                    <a:pt x="1144" y="8264"/>
                  </a:lnTo>
                  <a:cubicBezTo>
                    <a:pt x="1144" y="7954"/>
                    <a:pt x="1382" y="7692"/>
                    <a:pt x="1692" y="7692"/>
                  </a:cubicBezTo>
                  <a:close/>
                  <a:moveTo>
                    <a:pt x="3930" y="0"/>
                  </a:moveTo>
                  <a:cubicBezTo>
                    <a:pt x="2882" y="0"/>
                    <a:pt x="2001" y="786"/>
                    <a:pt x="1882" y="1834"/>
                  </a:cubicBezTo>
                  <a:lnTo>
                    <a:pt x="1239" y="7287"/>
                  </a:lnTo>
                  <a:cubicBezTo>
                    <a:pt x="858" y="7454"/>
                    <a:pt x="596" y="7811"/>
                    <a:pt x="596" y="8240"/>
                  </a:cubicBezTo>
                  <a:lnTo>
                    <a:pt x="596" y="8764"/>
                  </a:lnTo>
                  <a:cubicBezTo>
                    <a:pt x="263" y="8883"/>
                    <a:pt x="1" y="9193"/>
                    <a:pt x="1" y="9574"/>
                  </a:cubicBezTo>
                  <a:lnTo>
                    <a:pt x="1" y="10883"/>
                  </a:lnTo>
                  <a:cubicBezTo>
                    <a:pt x="1" y="11026"/>
                    <a:pt x="120" y="11145"/>
                    <a:pt x="263" y="11145"/>
                  </a:cubicBezTo>
                  <a:lnTo>
                    <a:pt x="11694" y="11145"/>
                  </a:lnTo>
                  <a:cubicBezTo>
                    <a:pt x="11813" y="11145"/>
                    <a:pt x="11932" y="11026"/>
                    <a:pt x="11932" y="10883"/>
                  </a:cubicBezTo>
                  <a:lnTo>
                    <a:pt x="11932" y="9574"/>
                  </a:lnTo>
                  <a:cubicBezTo>
                    <a:pt x="11932" y="9193"/>
                    <a:pt x="11694" y="8883"/>
                    <a:pt x="11360" y="8764"/>
                  </a:cubicBezTo>
                  <a:lnTo>
                    <a:pt x="11360" y="8264"/>
                  </a:lnTo>
                  <a:cubicBezTo>
                    <a:pt x="11360" y="7835"/>
                    <a:pt x="11098" y="7454"/>
                    <a:pt x="10741" y="7287"/>
                  </a:cubicBezTo>
                  <a:lnTo>
                    <a:pt x="10455" y="4954"/>
                  </a:lnTo>
                  <a:cubicBezTo>
                    <a:pt x="10455" y="4826"/>
                    <a:pt x="10341" y="4736"/>
                    <a:pt x="10214" y="4736"/>
                  </a:cubicBezTo>
                  <a:cubicBezTo>
                    <a:pt x="10199" y="4736"/>
                    <a:pt x="10184" y="4737"/>
                    <a:pt x="10170" y="4739"/>
                  </a:cubicBezTo>
                  <a:cubicBezTo>
                    <a:pt x="10027" y="4763"/>
                    <a:pt x="9932" y="4882"/>
                    <a:pt x="9955" y="5025"/>
                  </a:cubicBezTo>
                  <a:lnTo>
                    <a:pt x="10217" y="7192"/>
                  </a:lnTo>
                  <a:lnTo>
                    <a:pt x="6240" y="7192"/>
                  </a:lnTo>
                  <a:lnTo>
                    <a:pt x="6240" y="524"/>
                  </a:lnTo>
                  <a:lnTo>
                    <a:pt x="8026" y="524"/>
                  </a:lnTo>
                  <a:cubicBezTo>
                    <a:pt x="8812" y="524"/>
                    <a:pt x="9479" y="1120"/>
                    <a:pt x="9574" y="1905"/>
                  </a:cubicBezTo>
                  <a:lnTo>
                    <a:pt x="9836" y="4144"/>
                  </a:lnTo>
                  <a:cubicBezTo>
                    <a:pt x="9858" y="4274"/>
                    <a:pt x="9959" y="4385"/>
                    <a:pt x="10086" y="4385"/>
                  </a:cubicBezTo>
                  <a:cubicBezTo>
                    <a:pt x="10098" y="4385"/>
                    <a:pt x="10110" y="4384"/>
                    <a:pt x="10122" y="4382"/>
                  </a:cubicBezTo>
                  <a:cubicBezTo>
                    <a:pt x="10265" y="4358"/>
                    <a:pt x="10360" y="4239"/>
                    <a:pt x="10336" y="4096"/>
                  </a:cubicBezTo>
                  <a:lnTo>
                    <a:pt x="10074" y="1834"/>
                  </a:lnTo>
                  <a:cubicBezTo>
                    <a:pt x="9955" y="786"/>
                    <a:pt x="8026" y="0"/>
                    <a:pt x="8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39;p52"/>
            <p:cNvSpPr/>
            <p:nvPr/>
          </p:nvSpPr>
          <p:spPr>
            <a:xfrm>
              <a:off x="8046558" y="1751146"/>
              <a:ext cx="17257" cy="66099"/>
            </a:xfrm>
            <a:custGeom>
              <a:avLst/>
              <a:gdLst/>
              <a:ahLst/>
              <a:cxnLst/>
              <a:rect l="l" t="t" r="r" b="b"/>
              <a:pathLst>
                <a:path w="454" h="1739" extrusionOk="0">
                  <a:moveTo>
                    <a:pt x="239" y="0"/>
                  </a:moveTo>
                  <a:cubicBezTo>
                    <a:pt x="120" y="0"/>
                    <a:pt x="1" y="95"/>
                    <a:pt x="1" y="238"/>
                  </a:cubicBezTo>
                  <a:lnTo>
                    <a:pt x="1" y="1524"/>
                  </a:lnTo>
                  <a:cubicBezTo>
                    <a:pt x="1" y="1643"/>
                    <a:pt x="120" y="1739"/>
                    <a:pt x="239" y="1739"/>
                  </a:cubicBezTo>
                  <a:cubicBezTo>
                    <a:pt x="358" y="1739"/>
                    <a:pt x="453" y="1643"/>
                    <a:pt x="453" y="1524"/>
                  </a:cubicBezTo>
                  <a:lnTo>
                    <a:pt x="453" y="238"/>
                  </a:lnTo>
                  <a:cubicBezTo>
                    <a:pt x="453" y="119"/>
                    <a:pt x="358" y="24"/>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0;p52"/>
            <p:cNvSpPr/>
            <p:nvPr/>
          </p:nvSpPr>
          <p:spPr>
            <a:xfrm>
              <a:off x="8133489" y="1802499"/>
              <a:ext cx="53442" cy="51846"/>
            </a:xfrm>
            <a:custGeom>
              <a:avLst/>
              <a:gdLst/>
              <a:ahLst/>
              <a:cxnLst/>
              <a:rect l="l" t="t" r="r" b="b"/>
              <a:pathLst>
                <a:path w="1406" h="1364" extrusionOk="0">
                  <a:moveTo>
                    <a:pt x="1170" y="1"/>
                  </a:moveTo>
                  <a:cubicBezTo>
                    <a:pt x="1113" y="1"/>
                    <a:pt x="1060" y="18"/>
                    <a:pt x="1024" y="54"/>
                  </a:cubicBezTo>
                  <a:lnTo>
                    <a:pt x="95" y="983"/>
                  </a:lnTo>
                  <a:cubicBezTo>
                    <a:pt x="0" y="1054"/>
                    <a:pt x="0" y="1197"/>
                    <a:pt x="95" y="1292"/>
                  </a:cubicBezTo>
                  <a:cubicBezTo>
                    <a:pt x="143" y="1340"/>
                    <a:pt x="191" y="1364"/>
                    <a:pt x="262" y="1364"/>
                  </a:cubicBezTo>
                  <a:cubicBezTo>
                    <a:pt x="310" y="1364"/>
                    <a:pt x="357" y="1340"/>
                    <a:pt x="405" y="1292"/>
                  </a:cubicBezTo>
                  <a:lnTo>
                    <a:pt x="1334" y="388"/>
                  </a:lnTo>
                  <a:cubicBezTo>
                    <a:pt x="1405" y="292"/>
                    <a:pt x="1405" y="149"/>
                    <a:pt x="1334" y="54"/>
                  </a:cubicBezTo>
                  <a:cubicBezTo>
                    <a:pt x="1286" y="18"/>
                    <a:pt x="1226" y="1"/>
                    <a:pt x="1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41;p52"/>
            <p:cNvSpPr/>
            <p:nvPr/>
          </p:nvSpPr>
          <p:spPr>
            <a:xfrm>
              <a:off x="8170588" y="1925846"/>
              <a:ext cx="66099" cy="17219"/>
            </a:xfrm>
            <a:custGeom>
              <a:avLst/>
              <a:gdLst/>
              <a:ahLst/>
              <a:cxnLst/>
              <a:rect l="l" t="t" r="r" b="b"/>
              <a:pathLst>
                <a:path w="1739" h="453" extrusionOk="0">
                  <a:moveTo>
                    <a:pt x="239" y="0"/>
                  </a:moveTo>
                  <a:cubicBezTo>
                    <a:pt x="120" y="0"/>
                    <a:pt x="24" y="96"/>
                    <a:pt x="24" y="215"/>
                  </a:cubicBezTo>
                  <a:cubicBezTo>
                    <a:pt x="0" y="334"/>
                    <a:pt x="96" y="453"/>
                    <a:pt x="239" y="453"/>
                  </a:cubicBezTo>
                  <a:lnTo>
                    <a:pt x="1501" y="453"/>
                  </a:lnTo>
                  <a:cubicBezTo>
                    <a:pt x="1620" y="453"/>
                    <a:pt x="1739" y="357"/>
                    <a:pt x="1739" y="238"/>
                  </a:cubicBezTo>
                  <a:cubicBezTo>
                    <a:pt x="1739" y="119"/>
                    <a:pt x="1644" y="0"/>
                    <a:pt x="1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42;p52"/>
            <p:cNvSpPr/>
            <p:nvPr/>
          </p:nvSpPr>
          <p:spPr>
            <a:xfrm>
              <a:off x="7889951" y="1751146"/>
              <a:ext cx="17257" cy="66099"/>
            </a:xfrm>
            <a:custGeom>
              <a:avLst/>
              <a:gdLst/>
              <a:ahLst/>
              <a:cxnLst/>
              <a:rect l="l" t="t" r="r" b="b"/>
              <a:pathLst>
                <a:path w="454" h="1739" extrusionOk="0">
                  <a:moveTo>
                    <a:pt x="239" y="0"/>
                  </a:moveTo>
                  <a:cubicBezTo>
                    <a:pt x="120" y="0"/>
                    <a:pt x="1" y="95"/>
                    <a:pt x="1" y="238"/>
                  </a:cubicBezTo>
                  <a:lnTo>
                    <a:pt x="1" y="1524"/>
                  </a:lnTo>
                  <a:cubicBezTo>
                    <a:pt x="1" y="1643"/>
                    <a:pt x="96" y="1739"/>
                    <a:pt x="215" y="1739"/>
                  </a:cubicBezTo>
                  <a:cubicBezTo>
                    <a:pt x="334" y="1739"/>
                    <a:pt x="453" y="1643"/>
                    <a:pt x="453" y="1524"/>
                  </a:cubicBezTo>
                  <a:lnTo>
                    <a:pt x="453" y="238"/>
                  </a:lnTo>
                  <a:cubicBezTo>
                    <a:pt x="453" y="119"/>
                    <a:pt x="358" y="24"/>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3;p52"/>
            <p:cNvSpPr/>
            <p:nvPr/>
          </p:nvSpPr>
          <p:spPr>
            <a:xfrm>
              <a:off x="7765959" y="1801815"/>
              <a:ext cx="53442" cy="51656"/>
            </a:xfrm>
            <a:custGeom>
              <a:avLst/>
              <a:gdLst/>
              <a:ahLst/>
              <a:cxnLst/>
              <a:rect l="l" t="t" r="r" b="b"/>
              <a:pathLst>
                <a:path w="1406" h="1359" extrusionOk="0">
                  <a:moveTo>
                    <a:pt x="241" y="1"/>
                  </a:moveTo>
                  <a:cubicBezTo>
                    <a:pt x="185" y="1"/>
                    <a:pt x="131" y="25"/>
                    <a:pt x="96" y="72"/>
                  </a:cubicBezTo>
                  <a:cubicBezTo>
                    <a:pt x="0" y="144"/>
                    <a:pt x="0" y="286"/>
                    <a:pt x="96" y="382"/>
                  </a:cubicBezTo>
                  <a:lnTo>
                    <a:pt x="1001" y="1287"/>
                  </a:lnTo>
                  <a:cubicBezTo>
                    <a:pt x="1048" y="1334"/>
                    <a:pt x="1096" y="1358"/>
                    <a:pt x="1167" y="1358"/>
                  </a:cubicBezTo>
                  <a:cubicBezTo>
                    <a:pt x="1215" y="1358"/>
                    <a:pt x="1286" y="1334"/>
                    <a:pt x="1310" y="1287"/>
                  </a:cubicBezTo>
                  <a:cubicBezTo>
                    <a:pt x="1405" y="1215"/>
                    <a:pt x="1405" y="1072"/>
                    <a:pt x="1310" y="977"/>
                  </a:cubicBezTo>
                  <a:lnTo>
                    <a:pt x="405" y="72"/>
                  </a:lnTo>
                  <a:cubicBezTo>
                    <a:pt x="358" y="25"/>
                    <a:pt x="298"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44;p52"/>
            <p:cNvSpPr/>
            <p:nvPr/>
          </p:nvSpPr>
          <p:spPr>
            <a:xfrm>
              <a:off x="7715252" y="1924933"/>
              <a:ext cx="66137" cy="16458"/>
            </a:xfrm>
            <a:custGeom>
              <a:avLst/>
              <a:gdLst/>
              <a:ahLst/>
              <a:cxnLst/>
              <a:rect l="l" t="t" r="r" b="b"/>
              <a:pathLst>
                <a:path w="1740" h="433" extrusionOk="0">
                  <a:moveTo>
                    <a:pt x="239" y="0"/>
                  </a:moveTo>
                  <a:cubicBezTo>
                    <a:pt x="120" y="0"/>
                    <a:pt x="25" y="96"/>
                    <a:pt x="1" y="215"/>
                  </a:cubicBezTo>
                  <a:cubicBezTo>
                    <a:pt x="1" y="334"/>
                    <a:pt x="96" y="429"/>
                    <a:pt x="239" y="429"/>
                  </a:cubicBezTo>
                  <a:lnTo>
                    <a:pt x="1525" y="429"/>
                  </a:lnTo>
                  <a:cubicBezTo>
                    <a:pt x="1537" y="432"/>
                    <a:pt x="1549" y="433"/>
                    <a:pt x="1561" y="433"/>
                  </a:cubicBezTo>
                  <a:cubicBezTo>
                    <a:pt x="1663" y="433"/>
                    <a:pt x="1739" y="343"/>
                    <a:pt x="1739" y="215"/>
                  </a:cubicBezTo>
                  <a:cubicBezTo>
                    <a:pt x="1739" y="96"/>
                    <a:pt x="1644" y="0"/>
                    <a:pt x="1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46605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7"/>
          <p:cNvSpPr txBox="1"/>
          <p:nvPr/>
        </p:nvSpPr>
        <p:spPr>
          <a:xfrm>
            <a:off x="711300" y="1428750"/>
            <a:ext cx="7746900" cy="3276600"/>
          </a:xfrm>
          <a:prstGeom prst="rect">
            <a:avLst/>
          </a:prstGeom>
          <a:noFill/>
          <a:ln>
            <a:noFill/>
          </a:ln>
        </p:spPr>
        <p:txBody>
          <a:bodyPr spcFirstLastPara="1" wrap="square" lIns="91425" tIns="91425" rIns="91425" bIns="0" anchor="t" anchorCtr="0">
            <a:noAutofit/>
          </a:bodyPr>
          <a:lstStyle/>
          <a:p>
            <a:pPr lvl="0" algn="ctr">
              <a:spcAft>
                <a:spcPts val="1600"/>
              </a:spcAft>
            </a:pPr>
            <a:endParaRPr lang="uk-UA" dirty="0">
              <a:solidFill>
                <a:schemeClr val="dk2"/>
              </a:solidFill>
              <a:latin typeface="Open Sans"/>
              <a:ea typeface="Open Sans"/>
              <a:cs typeface="Open Sans"/>
              <a:sym typeface="Open Sans"/>
            </a:endParaRPr>
          </a:p>
          <a:p>
            <a:pPr lvl="0" algn="ctr">
              <a:spcAft>
                <a:spcPts val="1600"/>
              </a:spcAft>
            </a:pPr>
            <a:r>
              <a:rPr lang="uk-UA" dirty="0">
                <a:solidFill>
                  <a:schemeClr val="dk2"/>
                </a:solidFill>
                <a:latin typeface="Open Sans"/>
                <a:ea typeface="Open Sans"/>
                <a:cs typeface="Open Sans"/>
                <a:sym typeface="Open Sans"/>
              </a:rPr>
              <a:t>1. Для належного виконання службових обов’язків ДОП (у разі необхідності) надаються службові приміщення (поліцейська станція) в межах визначеної поліцейської дільниці.</a:t>
            </a:r>
          </a:p>
          <a:p>
            <a:pPr lvl="0" algn="ctr">
              <a:spcAft>
                <a:spcPts val="1600"/>
              </a:spcAft>
            </a:pPr>
            <a:r>
              <a:rPr lang="uk-UA" dirty="0">
                <a:solidFill>
                  <a:schemeClr val="dk2"/>
                </a:solidFill>
                <a:latin typeface="Open Sans"/>
                <a:ea typeface="Open Sans"/>
                <a:cs typeface="Open Sans"/>
                <a:sym typeface="Open Sans"/>
              </a:rPr>
              <a:t>2. При розгляді питання про виділення службового приміщення під поліцейську станцію враховується можливість розміщення в ньому для спільної роботи ДОП, його помічника, працівників ГРПП та представників громадськості, забезпечення належними умовами для виконання покладених на них завдань.</a:t>
            </a:r>
          </a:p>
        </p:txBody>
      </p:sp>
      <p:sp>
        <p:nvSpPr>
          <p:cNvPr id="529" name="Google Shape;529;p37"/>
          <p:cNvSpPr txBox="1">
            <a:spLocks noGrp="1"/>
          </p:cNvSpPr>
          <p:nvPr>
            <p:ph type="title"/>
          </p:nvPr>
        </p:nvSpPr>
        <p:spPr>
          <a:xfrm>
            <a:off x="612650" y="361950"/>
            <a:ext cx="7918500" cy="572700"/>
          </a:xfrm>
          <a:prstGeom prst="rect">
            <a:avLst/>
          </a:prstGeom>
        </p:spPr>
        <p:txBody>
          <a:bodyPr spcFirstLastPara="1" wrap="square" lIns="91425" tIns="91425" rIns="91425" bIns="91425" anchor="t" anchorCtr="0">
            <a:noAutofit/>
          </a:bodyPr>
          <a:lstStyle/>
          <a:p>
            <a:pPr lvl="0"/>
            <a:r>
              <a:rPr lang="en-US" sz="2400" dirty="0">
                <a:solidFill>
                  <a:schemeClr val="dk2"/>
                </a:solidFill>
                <a:latin typeface="Garamond" panose="02020404030301010803" pitchFamily="18" charset="0"/>
              </a:rPr>
              <a:t>VI</a:t>
            </a:r>
            <a:r>
              <a:rPr lang="ru-RU" sz="2400" dirty="0">
                <a:solidFill>
                  <a:schemeClr val="dk2"/>
                </a:solidFill>
                <a:latin typeface="Garamond" panose="02020404030301010803" pitchFamily="18" charset="0"/>
              </a:rPr>
              <a:t>І. </a:t>
            </a:r>
            <a:r>
              <a:rPr lang="ru-RU" sz="2400" dirty="0" err="1">
                <a:solidFill>
                  <a:schemeClr val="dk2"/>
                </a:solidFill>
                <a:latin typeface="Garamond" panose="02020404030301010803" pitchFamily="18" charset="0"/>
              </a:rPr>
              <a:t>Матеріально-технічне</a:t>
            </a:r>
            <a:r>
              <a:rPr lang="ru-RU" sz="2400" dirty="0">
                <a:solidFill>
                  <a:schemeClr val="dk2"/>
                </a:solidFill>
                <a:latin typeface="Garamond" panose="02020404030301010803" pitchFamily="18" charset="0"/>
              </a:rPr>
              <a:t> </a:t>
            </a:r>
            <a:r>
              <a:rPr lang="ru-RU" sz="2400" dirty="0" err="1">
                <a:solidFill>
                  <a:schemeClr val="dk2"/>
                </a:solidFill>
                <a:latin typeface="Garamond" panose="02020404030301010803" pitchFamily="18" charset="0"/>
              </a:rPr>
              <a:t>забезпечення</a:t>
            </a:r>
            <a:r>
              <a:rPr lang="ru-RU" sz="2400" dirty="0">
                <a:solidFill>
                  <a:schemeClr val="dk2"/>
                </a:solidFill>
                <a:latin typeface="Garamond" panose="02020404030301010803" pitchFamily="18" charset="0"/>
              </a:rPr>
              <a:t> ДОП</a:t>
            </a:r>
            <a:endParaRPr sz="2400" dirty="0">
              <a:solidFill>
                <a:schemeClr val="dk2"/>
              </a:solidFill>
              <a:latin typeface="Garamond" panose="02020404030301010803" pitchFamily="18" charset="0"/>
            </a:endParaRPr>
          </a:p>
        </p:txBody>
      </p:sp>
      <p:grpSp>
        <p:nvGrpSpPr>
          <p:cNvPr id="4" name="Google Shape;1137;p52"/>
          <p:cNvGrpSpPr/>
          <p:nvPr/>
        </p:nvGrpSpPr>
        <p:grpSpPr>
          <a:xfrm>
            <a:off x="189864" y="438150"/>
            <a:ext cx="521436" cy="534994"/>
            <a:chOff x="7715252" y="1751146"/>
            <a:chExt cx="521436" cy="534994"/>
          </a:xfrm>
        </p:grpSpPr>
        <p:sp>
          <p:nvSpPr>
            <p:cNvPr id="5" name="Google Shape;1138;p52"/>
            <p:cNvSpPr/>
            <p:nvPr/>
          </p:nvSpPr>
          <p:spPr>
            <a:xfrm>
              <a:off x="7748740" y="1862481"/>
              <a:ext cx="453535" cy="423659"/>
            </a:xfrm>
            <a:custGeom>
              <a:avLst/>
              <a:gdLst/>
              <a:ahLst/>
              <a:cxnLst/>
              <a:rect l="l" t="t" r="r" b="b"/>
              <a:pathLst>
                <a:path w="11932" h="11146" extrusionOk="0">
                  <a:moveTo>
                    <a:pt x="5740" y="524"/>
                  </a:moveTo>
                  <a:lnTo>
                    <a:pt x="5740" y="7216"/>
                  </a:lnTo>
                  <a:lnTo>
                    <a:pt x="1787" y="7216"/>
                  </a:lnTo>
                  <a:lnTo>
                    <a:pt x="2382" y="1905"/>
                  </a:lnTo>
                  <a:cubicBezTo>
                    <a:pt x="2478" y="1120"/>
                    <a:pt x="3144" y="524"/>
                    <a:pt x="3954" y="524"/>
                  </a:cubicBezTo>
                  <a:close/>
                  <a:moveTo>
                    <a:pt x="10289" y="7692"/>
                  </a:moveTo>
                  <a:cubicBezTo>
                    <a:pt x="10598" y="7692"/>
                    <a:pt x="10836" y="7954"/>
                    <a:pt x="10836" y="8264"/>
                  </a:cubicBezTo>
                  <a:lnTo>
                    <a:pt x="10836" y="8740"/>
                  </a:lnTo>
                  <a:lnTo>
                    <a:pt x="2835" y="8740"/>
                  </a:lnTo>
                  <a:cubicBezTo>
                    <a:pt x="2716" y="8740"/>
                    <a:pt x="2620" y="8835"/>
                    <a:pt x="2597" y="8954"/>
                  </a:cubicBezTo>
                  <a:cubicBezTo>
                    <a:pt x="2549" y="9121"/>
                    <a:pt x="2668" y="9264"/>
                    <a:pt x="2835" y="9264"/>
                  </a:cubicBezTo>
                  <a:lnTo>
                    <a:pt x="11122" y="9264"/>
                  </a:lnTo>
                  <a:cubicBezTo>
                    <a:pt x="11313" y="9264"/>
                    <a:pt x="11456" y="9407"/>
                    <a:pt x="11456" y="9597"/>
                  </a:cubicBezTo>
                  <a:lnTo>
                    <a:pt x="11456" y="10645"/>
                  </a:lnTo>
                  <a:lnTo>
                    <a:pt x="525" y="10645"/>
                  </a:lnTo>
                  <a:lnTo>
                    <a:pt x="525" y="9597"/>
                  </a:lnTo>
                  <a:cubicBezTo>
                    <a:pt x="525" y="9407"/>
                    <a:pt x="692" y="9264"/>
                    <a:pt x="858" y="9264"/>
                  </a:cubicBezTo>
                  <a:lnTo>
                    <a:pt x="2073" y="9264"/>
                  </a:lnTo>
                  <a:cubicBezTo>
                    <a:pt x="2192" y="9264"/>
                    <a:pt x="2287" y="9193"/>
                    <a:pt x="2335" y="9097"/>
                  </a:cubicBezTo>
                  <a:cubicBezTo>
                    <a:pt x="2382" y="8907"/>
                    <a:pt x="2239" y="8740"/>
                    <a:pt x="2073" y="8740"/>
                  </a:cubicBezTo>
                  <a:lnTo>
                    <a:pt x="1144" y="8740"/>
                  </a:lnTo>
                  <a:lnTo>
                    <a:pt x="1144" y="8264"/>
                  </a:lnTo>
                  <a:cubicBezTo>
                    <a:pt x="1144" y="7954"/>
                    <a:pt x="1382" y="7692"/>
                    <a:pt x="1692" y="7692"/>
                  </a:cubicBezTo>
                  <a:close/>
                  <a:moveTo>
                    <a:pt x="3930" y="0"/>
                  </a:moveTo>
                  <a:cubicBezTo>
                    <a:pt x="2882" y="0"/>
                    <a:pt x="2001" y="786"/>
                    <a:pt x="1882" y="1834"/>
                  </a:cubicBezTo>
                  <a:lnTo>
                    <a:pt x="1239" y="7287"/>
                  </a:lnTo>
                  <a:cubicBezTo>
                    <a:pt x="858" y="7454"/>
                    <a:pt x="596" y="7811"/>
                    <a:pt x="596" y="8240"/>
                  </a:cubicBezTo>
                  <a:lnTo>
                    <a:pt x="596" y="8764"/>
                  </a:lnTo>
                  <a:cubicBezTo>
                    <a:pt x="263" y="8883"/>
                    <a:pt x="1" y="9193"/>
                    <a:pt x="1" y="9574"/>
                  </a:cubicBezTo>
                  <a:lnTo>
                    <a:pt x="1" y="10883"/>
                  </a:lnTo>
                  <a:cubicBezTo>
                    <a:pt x="1" y="11026"/>
                    <a:pt x="120" y="11145"/>
                    <a:pt x="263" y="11145"/>
                  </a:cubicBezTo>
                  <a:lnTo>
                    <a:pt x="11694" y="11145"/>
                  </a:lnTo>
                  <a:cubicBezTo>
                    <a:pt x="11813" y="11145"/>
                    <a:pt x="11932" y="11026"/>
                    <a:pt x="11932" y="10883"/>
                  </a:cubicBezTo>
                  <a:lnTo>
                    <a:pt x="11932" y="9574"/>
                  </a:lnTo>
                  <a:cubicBezTo>
                    <a:pt x="11932" y="9193"/>
                    <a:pt x="11694" y="8883"/>
                    <a:pt x="11360" y="8764"/>
                  </a:cubicBezTo>
                  <a:lnTo>
                    <a:pt x="11360" y="8264"/>
                  </a:lnTo>
                  <a:cubicBezTo>
                    <a:pt x="11360" y="7835"/>
                    <a:pt x="11098" y="7454"/>
                    <a:pt x="10741" y="7287"/>
                  </a:cubicBezTo>
                  <a:lnTo>
                    <a:pt x="10455" y="4954"/>
                  </a:lnTo>
                  <a:cubicBezTo>
                    <a:pt x="10455" y="4826"/>
                    <a:pt x="10341" y="4736"/>
                    <a:pt x="10214" y="4736"/>
                  </a:cubicBezTo>
                  <a:cubicBezTo>
                    <a:pt x="10199" y="4736"/>
                    <a:pt x="10184" y="4737"/>
                    <a:pt x="10170" y="4739"/>
                  </a:cubicBezTo>
                  <a:cubicBezTo>
                    <a:pt x="10027" y="4763"/>
                    <a:pt x="9932" y="4882"/>
                    <a:pt x="9955" y="5025"/>
                  </a:cubicBezTo>
                  <a:lnTo>
                    <a:pt x="10217" y="7192"/>
                  </a:lnTo>
                  <a:lnTo>
                    <a:pt x="6240" y="7192"/>
                  </a:lnTo>
                  <a:lnTo>
                    <a:pt x="6240" y="524"/>
                  </a:lnTo>
                  <a:lnTo>
                    <a:pt x="8026" y="524"/>
                  </a:lnTo>
                  <a:cubicBezTo>
                    <a:pt x="8812" y="524"/>
                    <a:pt x="9479" y="1120"/>
                    <a:pt x="9574" y="1905"/>
                  </a:cubicBezTo>
                  <a:lnTo>
                    <a:pt x="9836" y="4144"/>
                  </a:lnTo>
                  <a:cubicBezTo>
                    <a:pt x="9858" y="4274"/>
                    <a:pt x="9959" y="4385"/>
                    <a:pt x="10086" y="4385"/>
                  </a:cubicBezTo>
                  <a:cubicBezTo>
                    <a:pt x="10098" y="4385"/>
                    <a:pt x="10110" y="4384"/>
                    <a:pt x="10122" y="4382"/>
                  </a:cubicBezTo>
                  <a:cubicBezTo>
                    <a:pt x="10265" y="4358"/>
                    <a:pt x="10360" y="4239"/>
                    <a:pt x="10336" y="4096"/>
                  </a:cubicBezTo>
                  <a:lnTo>
                    <a:pt x="10074" y="1834"/>
                  </a:lnTo>
                  <a:cubicBezTo>
                    <a:pt x="9955" y="786"/>
                    <a:pt x="8026" y="0"/>
                    <a:pt x="8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39;p52"/>
            <p:cNvSpPr/>
            <p:nvPr/>
          </p:nvSpPr>
          <p:spPr>
            <a:xfrm>
              <a:off x="8046558" y="1751146"/>
              <a:ext cx="17257" cy="66099"/>
            </a:xfrm>
            <a:custGeom>
              <a:avLst/>
              <a:gdLst/>
              <a:ahLst/>
              <a:cxnLst/>
              <a:rect l="l" t="t" r="r" b="b"/>
              <a:pathLst>
                <a:path w="454" h="1739" extrusionOk="0">
                  <a:moveTo>
                    <a:pt x="239" y="0"/>
                  </a:moveTo>
                  <a:cubicBezTo>
                    <a:pt x="120" y="0"/>
                    <a:pt x="1" y="95"/>
                    <a:pt x="1" y="238"/>
                  </a:cubicBezTo>
                  <a:lnTo>
                    <a:pt x="1" y="1524"/>
                  </a:lnTo>
                  <a:cubicBezTo>
                    <a:pt x="1" y="1643"/>
                    <a:pt x="120" y="1739"/>
                    <a:pt x="239" y="1739"/>
                  </a:cubicBezTo>
                  <a:cubicBezTo>
                    <a:pt x="358" y="1739"/>
                    <a:pt x="453" y="1643"/>
                    <a:pt x="453" y="1524"/>
                  </a:cubicBezTo>
                  <a:lnTo>
                    <a:pt x="453" y="238"/>
                  </a:lnTo>
                  <a:cubicBezTo>
                    <a:pt x="453" y="119"/>
                    <a:pt x="358" y="24"/>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0;p52"/>
            <p:cNvSpPr/>
            <p:nvPr/>
          </p:nvSpPr>
          <p:spPr>
            <a:xfrm>
              <a:off x="8133489" y="1802499"/>
              <a:ext cx="53442" cy="51846"/>
            </a:xfrm>
            <a:custGeom>
              <a:avLst/>
              <a:gdLst/>
              <a:ahLst/>
              <a:cxnLst/>
              <a:rect l="l" t="t" r="r" b="b"/>
              <a:pathLst>
                <a:path w="1406" h="1364" extrusionOk="0">
                  <a:moveTo>
                    <a:pt x="1170" y="1"/>
                  </a:moveTo>
                  <a:cubicBezTo>
                    <a:pt x="1113" y="1"/>
                    <a:pt x="1060" y="18"/>
                    <a:pt x="1024" y="54"/>
                  </a:cubicBezTo>
                  <a:lnTo>
                    <a:pt x="95" y="983"/>
                  </a:lnTo>
                  <a:cubicBezTo>
                    <a:pt x="0" y="1054"/>
                    <a:pt x="0" y="1197"/>
                    <a:pt x="95" y="1292"/>
                  </a:cubicBezTo>
                  <a:cubicBezTo>
                    <a:pt x="143" y="1340"/>
                    <a:pt x="191" y="1364"/>
                    <a:pt x="262" y="1364"/>
                  </a:cubicBezTo>
                  <a:cubicBezTo>
                    <a:pt x="310" y="1364"/>
                    <a:pt x="357" y="1340"/>
                    <a:pt x="405" y="1292"/>
                  </a:cubicBezTo>
                  <a:lnTo>
                    <a:pt x="1334" y="388"/>
                  </a:lnTo>
                  <a:cubicBezTo>
                    <a:pt x="1405" y="292"/>
                    <a:pt x="1405" y="149"/>
                    <a:pt x="1334" y="54"/>
                  </a:cubicBezTo>
                  <a:cubicBezTo>
                    <a:pt x="1286" y="18"/>
                    <a:pt x="1226" y="1"/>
                    <a:pt x="1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41;p52"/>
            <p:cNvSpPr/>
            <p:nvPr/>
          </p:nvSpPr>
          <p:spPr>
            <a:xfrm>
              <a:off x="8170588" y="1925846"/>
              <a:ext cx="66099" cy="17219"/>
            </a:xfrm>
            <a:custGeom>
              <a:avLst/>
              <a:gdLst/>
              <a:ahLst/>
              <a:cxnLst/>
              <a:rect l="l" t="t" r="r" b="b"/>
              <a:pathLst>
                <a:path w="1739" h="453" extrusionOk="0">
                  <a:moveTo>
                    <a:pt x="239" y="0"/>
                  </a:moveTo>
                  <a:cubicBezTo>
                    <a:pt x="120" y="0"/>
                    <a:pt x="24" y="96"/>
                    <a:pt x="24" y="215"/>
                  </a:cubicBezTo>
                  <a:cubicBezTo>
                    <a:pt x="0" y="334"/>
                    <a:pt x="96" y="453"/>
                    <a:pt x="239" y="453"/>
                  </a:cubicBezTo>
                  <a:lnTo>
                    <a:pt x="1501" y="453"/>
                  </a:lnTo>
                  <a:cubicBezTo>
                    <a:pt x="1620" y="453"/>
                    <a:pt x="1739" y="357"/>
                    <a:pt x="1739" y="238"/>
                  </a:cubicBezTo>
                  <a:cubicBezTo>
                    <a:pt x="1739" y="119"/>
                    <a:pt x="1644" y="0"/>
                    <a:pt x="1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42;p52"/>
            <p:cNvSpPr/>
            <p:nvPr/>
          </p:nvSpPr>
          <p:spPr>
            <a:xfrm>
              <a:off x="7889951" y="1751146"/>
              <a:ext cx="17257" cy="66099"/>
            </a:xfrm>
            <a:custGeom>
              <a:avLst/>
              <a:gdLst/>
              <a:ahLst/>
              <a:cxnLst/>
              <a:rect l="l" t="t" r="r" b="b"/>
              <a:pathLst>
                <a:path w="454" h="1739" extrusionOk="0">
                  <a:moveTo>
                    <a:pt x="239" y="0"/>
                  </a:moveTo>
                  <a:cubicBezTo>
                    <a:pt x="120" y="0"/>
                    <a:pt x="1" y="95"/>
                    <a:pt x="1" y="238"/>
                  </a:cubicBezTo>
                  <a:lnTo>
                    <a:pt x="1" y="1524"/>
                  </a:lnTo>
                  <a:cubicBezTo>
                    <a:pt x="1" y="1643"/>
                    <a:pt x="96" y="1739"/>
                    <a:pt x="215" y="1739"/>
                  </a:cubicBezTo>
                  <a:cubicBezTo>
                    <a:pt x="334" y="1739"/>
                    <a:pt x="453" y="1643"/>
                    <a:pt x="453" y="1524"/>
                  </a:cubicBezTo>
                  <a:lnTo>
                    <a:pt x="453" y="238"/>
                  </a:lnTo>
                  <a:cubicBezTo>
                    <a:pt x="453" y="119"/>
                    <a:pt x="358" y="24"/>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3;p52"/>
            <p:cNvSpPr/>
            <p:nvPr/>
          </p:nvSpPr>
          <p:spPr>
            <a:xfrm>
              <a:off x="7765959" y="1801815"/>
              <a:ext cx="53442" cy="51656"/>
            </a:xfrm>
            <a:custGeom>
              <a:avLst/>
              <a:gdLst/>
              <a:ahLst/>
              <a:cxnLst/>
              <a:rect l="l" t="t" r="r" b="b"/>
              <a:pathLst>
                <a:path w="1406" h="1359" extrusionOk="0">
                  <a:moveTo>
                    <a:pt x="241" y="1"/>
                  </a:moveTo>
                  <a:cubicBezTo>
                    <a:pt x="185" y="1"/>
                    <a:pt x="131" y="25"/>
                    <a:pt x="96" y="72"/>
                  </a:cubicBezTo>
                  <a:cubicBezTo>
                    <a:pt x="0" y="144"/>
                    <a:pt x="0" y="286"/>
                    <a:pt x="96" y="382"/>
                  </a:cubicBezTo>
                  <a:lnTo>
                    <a:pt x="1001" y="1287"/>
                  </a:lnTo>
                  <a:cubicBezTo>
                    <a:pt x="1048" y="1334"/>
                    <a:pt x="1096" y="1358"/>
                    <a:pt x="1167" y="1358"/>
                  </a:cubicBezTo>
                  <a:cubicBezTo>
                    <a:pt x="1215" y="1358"/>
                    <a:pt x="1286" y="1334"/>
                    <a:pt x="1310" y="1287"/>
                  </a:cubicBezTo>
                  <a:cubicBezTo>
                    <a:pt x="1405" y="1215"/>
                    <a:pt x="1405" y="1072"/>
                    <a:pt x="1310" y="977"/>
                  </a:cubicBezTo>
                  <a:lnTo>
                    <a:pt x="405" y="72"/>
                  </a:lnTo>
                  <a:cubicBezTo>
                    <a:pt x="358" y="25"/>
                    <a:pt x="298"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44;p52"/>
            <p:cNvSpPr/>
            <p:nvPr/>
          </p:nvSpPr>
          <p:spPr>
            <a:xfrm>
              <a:off x="7715252" y="1924933"/>
              <a:ext cx="66137" cy="16458"/>
            </a:xfrm>
            <a:custGeom>
              <a:avLst/>
              <a:gdLst/>
              <a:ahLst/>
              <a:cxnLst/>
              <a:rect l="l" t="t" r="r" b="b"/>
              <a:pathLst>
                <a:path w="1740" h="433" extrusionOk="0">
                  <a:moveTo>
                    <a:pt x="239" y="0"/>
                  </a:moveTo>
                  <a:cubicBezTo>
                    <a:pt x="120" y="0"/>
                    <a:pt x="25" y="96"/>
                    <a:pt x="1" y="215"/>
                  </a:cubicBezTo>
                  <a:cubicBezTo>
                    <a:pt x="1" y="334"/>
                    <a:pt x="96" y="429"/>
                    <a:pt x="239" y="429"/>
                  </a:cubicBezTo>
                  <a:lnTo>
                    <a:pt x="1525" y="429"/>
                  </a:lnTo>
                  <a:cubicBezTo>
                    <a:pt x="1537" y="432"/>
                    <a:pt x="1549" y="433"/>
                    <a:pt x="1561" y="433"/>
                  </a:cubicBezTo>
                  <a:cubicBezTo>
                    <a:pt x="1663" y="433"/>
                    <a:pt x="1739" y="343"/>
                    <a:pt x="1739" y="215"/>
                  </a:cubicBezTo>
                  <a:cubicBezTo>
                    <a:pt x="1739" y="96"/>
                    <a:pt x="1644" y="0"/>
                    <a:pt x="1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4155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7"/>
          <p:cNvSpPr txBox="1"/>
          <p:nvPr/>
        </p:nvSpPr>
        <p:spPr>
          <a:xfrm>
            <a:off x="711300" y="1428750"/>
            <a:ext cx="7746900" cy="3276600"/>
          </a:xfrm>
          <a:prstGeom prst="rect">
            <a:avLst/>
          </a:prstGeom>
          <a:noFill/>
          <a:ln>
            <a:noFill/>
          </a:ln>
        </p:spPr>
        <p:txBody>
          <a:bodyPr spcFirstLastPara="1" wrap="square" lIns="91425" tIns="91425" rIns="91425" bIns="0" anchor="t" anchorCtr="0">
            <a:noAutofit/>
          </a:bodyPr>
          <a:lstStyle/>
          <a:p>
            <a:pPr lvl="0" algn="ctr">
              <a:spcAft>
                <a:spcPts val="1600"/>
              </a:spcAft>
            </a:pPr>
            <a:r>
              <a:rPr lang="uk-UA" dirty="0">
                <a:solidFill>
                  <a:schemeClr val="dk2"/>
                </a:solidFill>
                <a:latin typeface="Open Sans"/>
                <a:ea typeface="Open Sans"/>
                <a:cs typeface="Open Sans"/>
                <a:sym typeface="Open Sans"/>
              </a:rPr>
              <a:t>3. Приміщення поліцейської станції забезпечується:</a:t>
            </a:r>
          </a:p>
          <a:p>
            <a:pPr lvl="0" algn="ctr">
              <a:spcAft>
                <a:spcPts val="1600"/>
              </a:spcAft>
            </a:pPr>
            <a:r>
              <a:rPr lang="uk-UA" dirty="0">
                <a:solidFill>
                  <a:schemeClr val="dk2"/>
                </a:solidFill>
                <a:latin typeface="Open Sans"/>
                <a:ea typeface="Open Sans"/>
                <a:cs typeface="Open Sans"/>
                <a:sym typeface="Open Sans"/>
              </a:rPr>
              <a:t>1) необхідною оргтехнікою та витратними матеріалами до неї, можливістю формувати та користуватися базами даних, що входять до ЄІС МВС, та мережею Інтернет, металевою шафою (сейфом) для зберігання службової документації, стаціонарними засобами зв’язку та спеціальними засобами індивідуального захисту;</a:t>
            </a:r>
          </a:p>
          <a:p>
            <a:pPr lvl="0" algn="ctr">
              <a:spcAft>
                <a:spcPts val="1600"/>
              </a:spcAft>
            </a:pPr>
            <a:r>
              <a:rPr lang="uk-UA" dirty="0">
                <a:solidFill>
                  <a:schemeClr val="dk2"/>
                </a:solidFill>
                <a:latin typeface="Open Sans"/>
                <a:ea typeface="Open Sans"/>
                <a:cs typeface="Open Sans"/>
                <a:sym typeface="Open Sans"/>
              </a:rPr>
              <a:t>2) табличкою із підсвічуванням з написом «Поліцейська станція» та із зазначеними на ній телефонами ДОП та чергового територіального (відокремленого) підрозділу поліції;</a:t>
            </a:r>
          </a:p>
          <a:p>
            <a:pPr lvl="0" algn="ctr">
              <a:spcAft>
                <a:spcPts val="1600"/>
              </a:spcAft>
            </a:pPr>
            <a:r>
              <a:rPr lang="uk-UA" dirty="0">
                <a:solidFill>
                  <a:schemeClr val="dk2"/>
                </a:solidFill>
                <a:latin typeface="Open Sans"/>
                <a:ea typeface="Open Sans"/>
                <a:cs typeface="Open Sans"/>
                <a:sym typeface="Open Sans"/>
              </a:rPr>
              <a:t>3) меблями (столи, стільці, шафи для одягу та паперів) та інвентарем (інформаційні стенди, сейфи, вогнегасники, індивідуальні аптечки);</a:t>
            </a:r>
          </a:p>
        </p:txBody>
      </p:sp>
      <p:sp>
        <p:nvSpPr>
          <p:cNvPr id="529" name="Google Shape;529;p37"/>
          <p:cNvSpPr txBox="1">
            <a:spLocks noGrp="1"/>
          </p:cNvSpPr>
          <p:nvPr>
            <p:ph type="title"/>
          </p:nvPr>
        </p:nvSpPr>
        <p:spPr>
          <a:xfrm>
            <a:off x="612650" y="361950"/>
            <a:ext cx="7918500" cy="572700"/>
          </a:xfrm>
          <a:prstGeom prst="rect">
            <a:avLst/>
          </a:prstGeom>
        </p:spPr>
        <p:txBody>
          <a:bodyPr spcFirstLastPara="1" wrap="square" lIns="91425" tIns="91425" rIns="91425" bIns="91425" anchor="t" anchorCtr="0">
            <a:noAutofit/>
          </a:bodyPr>
          <a:lstStyle/>
          <a:p>
            <a:pPr lvl="0"/>
            <a:r>
              <a:rPr lang="ru-RU" sz="2400" dirty="0" err="1">
                <a:solidFill>
                  <a:schemeClr val="dk2"/>
                </a:solidFill>
                <a:latin typeface="Garamond" panose="02020404030301010803" pitchFamily="18" charset="0"/>
              </a:rPr>
              <a:t>Матеріально-технічне</a:t>
            </a:r>
            <a:r>
              <a:rPr lang="ru-RU" sz="2400" dirty="0">
                <a:solidFill>
                  <a:schemeClr val="dk2"/>
                </a:solidFill>
                <a:latin typeface="Garamond" panose="02020404030301010803" pitchFamily="18" charset="0"/>
              </a:rPr>
              <a:t> </a:t>
            </a:r>
            <a:r>
              <a:rPr lang="ru-RU" sz="2400" dirty="0" err="1">
                <a:solidFill>
                  <a:schemeClr val="dk2"/>
                </a:solidFill>
                <a:latin typeface="Garamond" panose="02020404030301010803" pitchFamily="18" charset="0"/>
              </a:rPr>
              <a:t>забезпечення</a:t>
            </a:r>
            <a:r>
              <a:rPr lang="ru-RU" sz="2400" dirty="0">
                <a:solidFill>
                  <a:schemeClr val="dk2"/>
                </a:solidFill>
                <a:latin typeface="Garamond" panose="02020404030301010803" pitchFamily="18" charset="0"/>
              </a:rPr>
              <a:t> ДОП</a:t>
            </a:r>
            <a:endParaRPr sz="2400" dirty="0">
              <a:solidFill>
                <a:schemeClr val="dk2"/>
              </a:solidFill>
              <a:latin typeface="Garamond" panose="02020404030301010803" pitchFamily="18" charset="0"/>
            </a:endParaRPr>
          </a:p>
        </p:txBody>
      </p:sp>
      <p:grpSp>
        <p:nvGrpSpPr>
          <p:cNvPr id="4" name="Google Shape;1137;p52"/>
          <p:cNvGrpSpPr/>
          <p:nvPr/>
        </p:nvGrpSpPr>
        <p:grpSpPr>
          <a:xfrm>
            <a:off x="189864" y="438150"/>
            <a:ext cx="521436" cy="534994"/>
            <a:chOff x="7715252" y="1751146"/>
            <a:chExt cx="521436" cy="534994"/>
          </a:xfrm>
        </p:grpSpPr>
        <p:sp>
          <p:nvSpPr>
            <p:cNvPr id="5" name="Google Shape;1138;p52"/>
            <p:cNvSpPr/>
            <p:nvPr/>
          </p:nvSpPr>
          <p:spPr>
            <a:xfrm>
              <a:off x="7748740" y="1862481"/>
              <a:ext cx="453535" cy="423659"/>
            </a:xfrm>
            <a:custGeom>
              <a:avLst/>
              <a:gdLst/>
              <a:ahLst/>
              <a:cxnLst/>
              <a:rect l="l" t="t" r="r" b="b"/>
              <a:pathLst>
                <a:path w="11932" h="11146" extrusionOk="0">
                  <a:moveTo>
                    <a:pt x="5740" y="524"/>
                  </a:moveTo>
                  <a:lnTo>
                    <a:pt x="5740" y="7216"/>
                  </a:lnTo>
                  <a:lnTo>
                    <a:pt x="1787" y="7216"/>
                  </a:lnTo>
                  <a:lnTo>
                    <a:pt x="2382" y="1905"/>
                  </a:lnTo>
                  <a:cubicBezTo>
                    <a:pt x="2478" y="1120"/>
                    <a:pt x="3144" y="524"/>
                    <a:pt x="3954" y="524"/>
                  </a:cubicBezTo>
                  <a:close/>
                  <a:moveTo>
                    <a:pt x="10289" y="7692"/>
                  </a:moveTo>
                  <a:cubicBezTo>
                    <a:pt x="10598" y="7692"/>
                    <a:pt x="10836" y="7954"/>
                    <a:pt x="10836" y="8264"/>
                  </a:cubicBezTo>
                  <a:lnTo>
                    <a:pt x="10836" y="8740"/>
                  </a:lnTo>
                  <a:lnTo>
                    <a:pt x="2835" y="8740"/>
                  </a:lnTo>
                  <a:cubicBezTo>
                    <a:pt x="2716" y="8740"/>
                    <a:pt x="2620" y="8835"/>
                    <a:pt x="2597" y="8954"/>
                  </a:cubicBezTo>
                  <a:cubicBezTo>
                    <a:pt x="2549" y="9121"/>
                    <a:pt x="2668" y="9264"/>
                    <a:pt x="2835" y="9264"/>
                  </a:cubicBezTo>
                  <a:lnTo>
                    <a:pt x="11122" y="9264"/>
                  </a:lnTo>
                  <a:cubicBezTo>
                    <a:pt x="11313" y="9264"/>
                    <a:pt x="11456" y="9407"/>
                    <a:pt x="11456" y="9597"/>
                  </a:cubicBezTo>
                  <a:lnTo>
                    <a:pt x="11456" y="10645"/>
                  </a:lnTo>
                  <a:lnTo>
                    <a:pt x="525" y="10645"/>
                  </a:lnTo>
                  <a:lnTo>
                    <a:pt x="525" y="9597"/>
                  </a:lnTo>
                  <a:cubicBezTo>
                    <a:pt x="525" y="9407"/>
                    <a:pt x="692" y="9264"/>
                    <a:pt x="858" y="9264"/>
                  </a:cubicBezTo>
                  <a:lnTo>
                    <a:pt x="2073" y="9264"/>
                  </a:lnTo>
                  <a:cubicBezTo>
                    <a:pt x="2192" y="9264"/>
                    <a:pt x="2287" y="9193"/>
                    <a:pt x="2335" y="9097"/>
                  </a:cubicBezTo>
                  <a:cubicBezTo>
                    <a:pt x="2382" y="8907"/>
                    <a:pt x="2239" y="8740"/>
                    <a:pt x="2073" y="8740"/>
                  </a:cubicBezTo>
                  <a:lnTo>
                    <a:pt x="1144" y="8740"/>
                  </a:lnTo>
                  <a:lnTo>
                    <a:pt x="1144" y="8264"/>
                  </a:lnTo>
                  <a:cubicBezTo>
                    <a:pt x="1144" y="7954"/>
                    <a:pt x="1382" y="7692"/>
                    <a:pt x="1692" y="7692"/>
                  </a:cubicBezTo>
                  <a:close/>
                  <a:moveTo>
                    <a:pt x="3930" y="0"/>
                  </a:moveTo>
                  <a:cubicBezTo>
                    <a:pt x="2882" y="0"/>
                    <a:pt x="2001" y="786"/>
                    <a:pt x="1882" y="1834"/>
                  </a:cubicBezTo>
                  <a:lnTo>
                    <a:pt x="1239" y="7287"/>
                  </a:lnTo>
                  <a:cubicBezTo>
                    <a:pt x="858" y="7454"/>
                    <a:pt x="596" y="7811"/>
                    <a:pt x="596" y="8240"/>
                  </a:cubicBezTo>
                  <a:lnTo>
                    <a:pt x="596" y="8764"/>
                  </a:lnTo>
                  <a:cubicBezTo>
                    <a:pt x="263" y="8883"/>
                    <a:pt x="1" y="9193"/>
                    <a:pt x="1" y="9574"/>
                  </a:cubicBezTo>
                  <a:lnTo>
                    <a:pt x="1" y="10883"/>
                  </a:lnTo>
                  <a:cubicBezTo>
                    <a:pt x="1" y="11026"/>
                    <a:pt x="120" y="11145"/>
                    <a:pt x="263" y="11145"/>
                  </a:cubicBezTo>
                  <a:lnTo>
                    <a:pt x="11694" y="11145"/>
                  </a:lnTo>
                  <a:cubicBezTo>
                    <a:pt x="11813" y="11145"/>
                    <a:pt x="11932" y="11026"/>
                    <a:pt x="11932" y="10883"/>
                  </a:cubicBezTo>
                  <a:lnTo>
                    <a:pt x="11932" y="9574"/>
                  </a:lnTo>
                  <a:cubicBezTo>
                    <a:pt x="11932" y="9193"/>
                    <a:pt x="11694" y="8883"/>
                    <a:pt x="11360" y="8764"/>
                  </a:cubicBezTo>
                  <a:lnTo>
                    <a:pt x="11360" y="8264"/>
                  </a:lnTo>
                  <a:cubicBezTo>
                    <a:pt x="11360" y="7835"/>
                    <a:pt x="11098" y="7454"/>
                    <a:pt x="10741" y="7287"/>
                  </a:cubicBezTo>
                  <a:lnTo>
                    <a:pt x="10455" y="4954"/>
                  </a:lnTo>
                  <a:cubicBezTo>
                    <a:pt x="10455" y="4826"/>
                    <a:pt x="10341" y="4736"/>
                    <a:pt x="10214" y="4736"/>
                  </a:cubicBezTo>
                  <a:cubicBezTo>
                    <a:pt x="10199" y="4736"/>
                    <a:pt x="10184" y="4737"/>
                    <a:pt x="10170" y="4739"/>
                  </a:cubicBezTo>
                  <a:cubicBezTo>
                    <a:pt x="10027" y="4763"/>
                    <a:pt x="9932" y="4882"/>
                    <a:pt x="9955" y="5025"/>
                  </a:cubicBezTo>
                  <a:lnTo>
                    <a:pt x="10217" y="7192"/>
                  </a:lnTo>
                  <a:lnTo>
                    <a:pt x="6240" y="7192"/>
                  </a:lnTo>
                  <a:lnTo>
                    <a:pt x="6240" y="524"/>
                  </a:lnTo>
                  <a:lnTo>
                    <a:pt x="8026" y="524"/>
                  </a:lnTo>
                  <a:cubicBezTo>
                    <a:pt x="8812" y="524"/>
                    <a:pt x="9479" y="1120"/>
                    <a:pt x="9574" y="1905"/>
                  </a:cubicBezTo>
                  <a:lnTo>
                    <a:pt x="9836" y="4144"/>
                  </a:lnTo>
                  <a:cubicBezTo>
                    <a:pt x="9858" y="4274"/>
                    <a:pt x="9959" y="4385"/>
                    <a:pt x="10086" y="4385"/>
                  </a:cubicBezTo>
                  <a:cubicBezTo>
                    <a:pt x="10098" y="4385"/>
                    <a:pt x="10110" y="4384"/>
                    <a:pt x="10122" y="4382"/>
                  </a:cubicBezTo>
                  <a:cubicBezTo>
                    <a:pt x="10265" y="4358"/>
                    <a:pt x="10360" y="4239"/>
                    <a:pt x="10336" y="4096"/>
                  </a:cubicBezTo>
                  <a:lnTo>
                    <a:pt x="10074" y="1834"/>
                  </a:lnTo>
                  <a:cubicBezTo>
                    <a:pt x="9955" y="786"/>
                    <a:pt x="8026" y="0"/>
                    <a:pt x="8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39;p52"/>
            <p:cNvSpPr/>
            <p:nvPr/>
          </p:nvSpPr>
          <p:spPr>
            <a:xfrm>
              <a:off x="8046558" y="1751146"/>
              <a:ext cx="17257" cy="66099"/>
            </a:xfrm>
            <a:custGeom>
              <a:avLst/>
              <a:gdLst/>
              <a:ahLst/>
              <a:cxnLst/>
              <a:rect l="l" t="t" r="r" b="b"/>
              <a:pathLst>
                <a:path w="454" h="1739" extrusionOk="0">
                  <a:moveTo>
                    <a:pt x="239" y="0"/>
                  </a:moveTo>
                  <a:cubicBezTo>
                    <a:pt x="120" y="0"/>
                    <a:pt x="1" y="95"/>
                    <a:pt x="1" y="238"/>
                  </a:cubicBezTo>
                  <a:lnTo>
                    <a:pt x="1" y="1524"/>
                  </a:lnTo>
                  <a:cubicBezTo>
                    <a:pt x="1" y="1643"/>
                    <a:pt x="120" y="1739"/>
                    <a:pt x="239" y="1739"/>
                  </a:cubicBezTo>
                  <a:cubicBezTo>
                    <a:pt x="358" y="1739"/>
                    <a:pt x="453" y="1643"/>
                    <a:pt x="453" y="1524"/>
                  </a:cubicBezTo>
                  <a:lnTo>
                    <a:pt x="453" y="238"/>
                  </a:lnTo>
                  <a:cubicBezTo>
                    <a:pt x="453" y="119"/>
                    <a:pt x="358" y="24"/>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0;p52"/>
            <p:cNvSpPr/>
            <p:nvPr/>
          </p:nvSpPr>
          <p:spPr>
            <a:xfrm>
              <a:off x="8133489" y="1802499"/>
              <a:ext cx="53442" cy="51846"/>
            </a:xfrm>
            <a:custGeom>
              <a:avLst/>
              <a:gdLst/>
              <a:ahLst/>
              <a:cxnLst/>
              <a:rect l="l" t="t" r="r" b="b"/>
              <a:pathLst>
                <a:path w="1406" h="1364" extrusionOk="0">
                  <a:moveTo>
                    <a:pt x="1170" y="1"/>
                  </a:moveTo>
                  <a:cubicBezTo>
                    <a:pt x="1113" y="1"/>
                    <a:pt x="1060" y="18"/>
                    <a:pt x="1024" y="54"/>
                  </a:cubicBezTo>
                  <a:lnTo>
                    <a:pt x="95" y="983"/>
                  </a:lnTo>
                  <a:cubicBezTo>
                    <a:pt x="0" y="1054"/>
                    <a:pt x="0" y="1197"/>
                    <a:pt x="95" y="1292"/>
                  </a:cubicBezTo>
                  <a:cubicBezTo>
                    <a:pt x="143" y="1340"/>
                    <a:pt x="191" y="1364"/>
                    <a:pt x="262" y="1364"/>
                  </a:cubicBezTo>
                  <a:cubicBezTo>
                    <a:pt x="310" y="1364"/>
                    <a:pt x="357" y="1340"/>
                    <a:pt x="405" y="1292"/>
                  </a:cubicBezTo>
                  <a:lnTo>
                    <a:pt x="1334" y="388"/>
                  </a:lnTo>
                  <a:cubicBezTo>
                    <a:pt x="1405" y="292"/>
                    <a:pt x="1405" y="149"/>
                    <a:pt x="1334" y="54"/>
                  </a:cubicBezTo>
                  <a:cubicBezTo>
                    <a:pt x="1286" y="18"/>
                    <a:pt x="1226" y="1"/>
                    <a:pt x="1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41;p52"/>
            <p:cNvSpPr/>
            <p:nvPr/>
          </p:nvSpPr>
          <p:spPr>
            <a:xfrm>
              <a:off x="8170588" y="1925846"/>
              <a:ext cx="66099" cy="17219"/>
            </a:xfrm>
            <a:custGeom>
              <a:avLst/>
              <a:gdLst/>
              <a:ahLst/>
              <a:cxnLst/>
              <a:rect l="l" t="t" r="r" b="b"/>
              <a:pathLst>
                <a:path w="1739" h="453" extrusionOk="0">
                  <a:moveTo>
                    <a:pt x="239" y="0"/>
                  </a:moveTo>
                  <a:cubicBezTo>
                    <a:pt x="120" y="0"/>
                    <a:pt x="24" y="96"/>
                    <a:pt x="24" y="215"/>
                  </a:cubicBezTo>
                  <a:cubicBezTo>
                    <a:pt x="0" y="334"/>
                    <a:pt x="96" y="453"/>
                    <a:pt x="239" y="453"/>
                  </a:cubicBezTo>
                  <a:lnTo>
                    <a:pt x="1501" y="453"/>
                  </a:lnTo>
                  <a:cubicBezTo>
                    <a:pt x="1620" y="453"/>
                    <a:pt x="1739" y="357"/>
                    <a:pt x="1739" y="238"/>
                  </a:cubicBezTo>
                  <a:cubicBezTo>
                    <a:pt x="1739" y="119"/>
                    <a:pt x="1644" y="0"/>
                    <a:pt x="1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42;p52"/>
            <p:cNvSpPr/>
            <p:nvPr/>
          </p:nvSpPr>
          <p:spPr>
            <a:xfrm>
              <a:off x="7889951" y="1751146"/>
              <a:ext cx="17257" cy="66099"/>
            </a:xfrm>
            <a:custGeom>
              <a:avLst/>
              <a:gdLst/>
              <a:ahLst/>
              <a:cxnLst/>
              <a:rect l="l" t="t" r="r" b="b"/>
              <a:pathLst>
                <a:path w="454" h="1739" extrusionOk="0">
                  <a:moveTo>
                    <a:pt x="239" y="0"/>
                  </a:moveTo>
                  <a:cubicBezTo>
                    <a:pt x="120" y="0"/>
                    <a:pt x="1" y="95"/>
                    <a:pt x="1" y="238"/>
                  </a:cubicBezTo>
                  <a:lnTo>
                    <a:pt x="1" y="1524"/>
                  </a:lnTo>
                  <a:cubicBezTo>
                    <a:pt x="1" y="1643"/>
                    <a:pt x="96" y="1739"/>
                    <a:pt x="215" y="1739"/>
                  </a:cubicBezTo>
                  <a:cubicBezTo>
                    <a:pt x="334" y="1739"/>
                    <a:pt x="453" y="1643"/>
                    <a:pt x="453" y="1524"/>
                  </a:cubicBezTo>
                  <a:lnTo>
                    <a:pt x="453" y="238"/>
                  </a:lnTo>
                  <a:cubicBezTo>
                    <a:pt x="453" y="119"/>
                    <a:pt x="358" y="24"/>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3;p52"/>
            <p:cNvSpPr/>
            <p:nvPr/>
          </p:nvSpPr>
          <p:spPr>
            <a:xfrm>
              <a:off x="7765959" y="1801815"/>
              <a:ext cx="53442" cy="51656"/>
            </a:xfrm>
            <a:custGeom>
              <a:avLst/>
              <a:gdLst/>
              <a:ahLst/>
              <a:cxnLst/>
              <a:rect l="l" t="t" r="r" b="b"/>
              <a:pathLst>
                <a:path w="1406" h="1359" extrusionOk="0">
                  <a:moveTo>
                    <a:pt x="241" y="1"/>
                  </a:moveTo>
                  <a:cubicBezTo>
                    <a:pt x="185" y="1"/>
                    <a:pt x="131" y="25"/>
                    <a:pt x="96" y="72"/>
                  </a:cubicBezTo>
                  <a:cubicBezTo>
                    <a:pt x="0" y="144"/>
                    <a:pt x="0" y="286"/>
                    <a:pt x="96" y="382"/>
                  </a:cubicBezTo>
                  <a:lnTo>
                    <a:pt x="1001" y="1287"/>
                  </a:lnTo>
                  <a:cubicBezTo>
                    <a:pt x="1048" y="1334"/>
                    <a:pt x="1096" y="1358"/>
                    <a:pt x="1167" y="1358"/>
                  </a:cubicBezTo>
                  <a:cubicBezTo>
                    <a:pt x="1215" y="1358"/>
                    <a:pt x="1286" y="1334"/>
                    <a:pt x="1310" y="1287"/>
                  </a:cubicBezTo>
                  <a:cubicBezTo>
                    <a:pt x="1405" y="1215"/>
                    <a:pt x="1405" y="1072"/>
                    <a:pt x="1310" y="977"/>
                  </a:cubicBezTo>
                  <a:lnTo>
                    <a:pt x="405" y="72"/>
                  </a:lnTo>
                  <a:cubicBezTo>
                    <a:pt x="358" y="25"/>
                    <a:pt x="298"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44;p52"/>
            <p:cNvSpPr/>
            <p:nvPr/>
          </p:nvSpPr>
          <p:spPr>
            <a:xfrm>
              <a:off x="7715252" y="1924933"/>
              <a:ext cx="66137" cy="16458"/>
            </a:xfrm>
            <a:custGeom>
              <a:avLst/>
              <a:gdLst/>
              <a:ahLst/>
              <a:cxnLst/>
              <a:rect l="l" t="t" r="r" b="b"/>
              <a:pathLst>
                <a:path w="1740" h="433" extrusionOk="0">
                  <a:moveTo>
                    <a:pt x="239" y="0"/>
                  </a:moveTo>
                  <a:cubicBezTo>
                    <a:pt x="120" y="0"/>
                    <a:pt x="25" y="96"/>
                    <a:pt x="1" y="215"/>
                  </a:cubicBezTo>
                  <a:cubicBezTo>
                    <a:pt x="1" y="334"/>
                    <a:pt x="96" y="429"/>
                    <a:pt x="239" y="429"/>
                  </a:cubicBezTo>
                  <a:lnTo>
                    <a:pt x="1525" y="429"/>
                  </a:lnTo>
                  <a:cubicBezTo>
                    <a:pt x="1537" y="432"/>
                    <a:pt x="1549" y="433"/>
                    <a:pt x="1561" y="433"/>
                  </a:cubicBezTo>
                  <a:cubicBezTo>
                    <a:pt x="1663" y="433"/>
                    <a:pt x="1739" y="343"/>
                    <a:pt x="1739" y="215"/>
                  </a:cubicBezTo>
                  <a:cubicBezTo>
                    <a:pt x="1739" y="96"/>
                    <a:pt x="1644" y="0"/>
                    <a:pt x="1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3316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7"/>
          <p:cNvSpPr txBox="1"/>
          <p:nvPr/>
        </p:nvSpPr>
        <p:spPr>
          <a:xfrm>
            <a:off x="711300" y="1428750"/>
            <a:ext cx="7746900" cy="3276600"/>
          </a:xfrm>
          <a:prstGeom prst="rect">
            <a:avLst/>
          </a:prstGeom>
          <a:noFill/>
          <a:ln>
            <a:noFill/>
          </a:ln>
        </p:spPr>
        <p:txBody>
          <a:bodyPr spcFirstLastPara="1" wrap="square" lIns="91425" tIns="91425" rIns="91425" bIns="0" anchor="t" anchorCtr="0">
            <a:noAutofit/>
          </a:bodyPr>
          <a:lstStyle/>
          <a:p>
            <a:pPr lvl="0" algn="ctr">
              <a:spcAft>
                <a:spcPts val="1600"/>
              </a:spcAft>
            </a:pPr>
            <a:r>
              <a:rPr lang="uk-UA" dirty="0">
                <a:solidFill>
                  <a:schemeClr val="dk2"/>
                </a:solidFill>
                <a:latin typeface="Open Sans"/>
                <a:ea typeface="Open Sans"/>
                <a:cs typeface="Open Sans"/>
                <a:sym typeface="Open Sans"/>
              </a:rPr>
              <a:t>4) службовою документацією (настінний план поліцейської дільниці, контрольно-наглядова справа поліцейської дільниці, Журнал, ця Інструкція, нормативно-правові акти МВС, які регулюють діяльність поліції, організаційно-розпорядчі акти Національної поліції України);</a:t>
            </a:r>
          </a:p>
          <a:p>
            <a:pPr lvl="0" algn="ctr">
              <a:spcAft>
                <a:spcPts val="1600"/>
              </a:spcAft>
            </a:pPr>
            <a:r>
              <a:rPr lang="uk-UA" dirty="0">
                <a:solidFill>
                  <a:schemeClr val="dk2"/>
                </a:solidFill>
                <a:latin typeface="Open Sans"/>
                <a:ea typeface="Open Sans"/>
                <a:cs typeface="Open Sans"/>
                <a:sym typeface="Open Sans"/>
              </a:rPr>
              <a:t>5) спеціальною юридичною літературою.</a:t>
            </a:r>
          </a:p>
          <a:p>
            <a:pPr lvl="0" algn="ctr">
              <a:spcAft>
                <a:spcPts val="1600"/>
              </a:spcAft>
            </a:pPr>
            <a:r>
              <a:rPr lang="uk-UA" dirty="0">
                <a:solidFill>
                  <a:schemeClr val="dk2"/>
                </a:solidFill>
                <a:latin typeface="Open Sans"/>
                <a:ea typeface="Open Sans"/>
                <a:cs typeface="Open Sans"/>
                <a:sym typeface="Open Sans"/>
              </a:rPr>
              <a:t>4. Для виконання покладених на ДОП завдань відповідно до законодавства ДОП забезпечуються автомобільним транспортом, логістичними пристроями (планшетними комп'ютерами), індивідуальними цифровими нагрудними відеокамерами, спеціальними технічними пристроями для друку постанови по справі про адміністративне правопорушення в електронній формі у вигляді стрічки.</a:t>
            </a:r>
          </a:p>
        </p:txBody>
      </p:sp>
      <p:sp>
        <p:nvSpPr>
          <p:cNvPr id="529" name="Google Shape;529;p37"/>
          <p:cNvSpPr txBox="1">
            <a:spLocks noGrp="1"/>
          </p:cNvSpPr>
          <p:nvPr>
            <p:ph type="title"/>
          </p:nvPr>
        </p:nvSpPr>
        <p:spPr>
          <a:xfrm>
            <a:off x="612650" y="361950"/>
            <a:ext cx="7918500" cy="572700"/>
          </a:xfrm>
          <a:prstGeom prst="rect">
            <a:avLst/>
          </a:prstGeom>
        </p:spPr>
        <p:txBody>
          <a:bodyPr spcFirstLastPara="1" wrap="square" lIns="91425" tIns="91425" rIns="91425" bIns="91425" anchor="t" anchorCtr="0">
            <a:noAutofit/>
          </a:bodyPr>
          <a:lstStyle/>
          <a:p>
            <a:pPr lvl="0"/>
            <a:endParaRPr sz="2400" dirty="0">
              <a:solidFill>
                <a:schemeClr val="dk2"/>
              </a:solidFill>
            </a:endParaRPr>
          </a:p>
        </p:txBody>
      </p:sp>
    </p:spTree>
    <p:extLst>
      <p:ext uri="{BB962C8B-B14F-4D97-AF65-F5344CB8AC3E}">
        <p14:creationId xmlns:p14="http://schemas.microsoft.com/office/powerpoint/2010/main" val="952967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6"/>
        <p:cNvGrpSpPr/>
        <p:nvPr/>
      </p:nvGrpSpPr>
      <p:grpSpPr>
        <a:xfrm>
          <a:off x="0" y="0"/>
          <a:ext cx="0" cy="0"/>
          <a:chOff x="0" y="0"/>
          <a:chExt cx="0" cy="0"/>
        </a:xfrm>
      </p:grpSpPr>
      <p:sp>
        <p:nvSpPr>
          <p:cNvPr id="917" name="Google Shape;917;p45"/>
          <p:cNvSpPr txBox="1">
            <a:spLocks noGrp="1"/>
          </p:cNvSpPr>
          <p:nvPr>
            <p:ph type="ctrTitle"/>
          </p:nvPr>
        </p:nvSpPr>
        <p:spPr>
          <a:xfrm flipH="1">
            <a:off x="5496175" y="957239"/>
            <a:ext cx="2934600" cy="22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uk-UA" dirty="0"/>
              <a:t>Дякую за увагу!</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926642" y="1428750"/>
            <a:ext cx="7162800" cy="3352800"/>
          </a:xfrm>
          <a:prstGeom prst="rect">
            <a:avLst/>
          </a:prstGeom>
        </p:spPr>
        <p:txBody>
          <a:bodyPr spcFirstLastPara="1" wrap="square" lIns="91425" tIns="91425" rIns="91425" bIns="91425" anchor="t" anchorCtr="0">
            <a:noAutofit/>
          </a:bodyPr>
          <a:lstStyle/>
          <a:p>
            <a:pPr marL="0" lvl="0" indent="0"/>
            <a:r>
              <a:rPr lang="uk-UA" dirty="0">
                <a:latin typeface="Open Sans" panose="020B0604020202020204" charset="0"/>
                <a:ea typeface="Open Sans" panose="020B0604020202020204" charset="0"/>
                <a:cs typeface="Open Sans" panose="020B0604020202020204" charset="0"/>
              </a:rPr>
              <a:t>1. Завданнями ДОП є:</a:t>
            </a:r>
          </a:p>
          <a:p>
            <a:pPr marL="0" lvl="0" indent="0"/>
            <a:endParaRPr lang="uk-UA" dirty="0">
              <a:latin typeface="Open Sans" panose="020B0604020202020204" charset="0"/>
              <a:ea typeface="Open Sans" panose="020B0604020202020204" charset="0"/>
              <a:cs typeface="Open Sans" panose="020B0604020202020204" charset="0"/>
            </a:endParaRPr>
          </a:p>
          <a:p>
            <a:pPr marL="0" lvl="0" indent="0"/>
            <a:r>
              <a:rPr lang="uk-UA" dirty="0">
                <a:latin typeface="Open Sans" panose="020B0604020202020204" charset="0"/>
                <a:ea typeface="Open Sans" panose="020B0604020202020204" charset="0"/>
                <a:cs typeface="Open Sans" panose="020B0604020202020204" charset="0"/>
              </a:rPr>
              <a:t>1) діяльність, що ґрунтується на принципі взаємодії з населенням на засадах партнерства та має на меті співпрацю з громадянами, громадськими організаціями, установами, підприємствами різних форм власності;</a:t>
            </a:r>
          </a:p>
          <a:p>
            <a:pPr marL="0" lvl="0" indent="0"/>
            <a:endParaRPr lang="uk-UA" dirty="0">
              <a:latin typeface="Open Sans" panose="020B0604020202020204" charset="0"/>
              <a:ea typeface="Open Sans" panose="020B0604020202020204" charset="0"/>
              <a:cs typeface="Open Sans" panose="020B0604020202020204" charset="0"/>
            </a:endParaRPr>
          </a:p>
          <a:p>
            <a:pPr marL="0" lvl="0" indent="0"/>
            <a:r>
              <a:rPr lang="uk-UA" dirty="0">
                <a:latin typeface="Open Sans" panose="020B0604020202020204" charset="0"/>
                <a:ea typeface="Open Sans" panose="020B0604020202020204" charset="0"/>
                <a:cs typeface="Open Sans" panose="020B0604020202020204" charset="0"/>
              </a:rPr>
              <a:t>2) взаємодія з органами державної влади та місцевого самоврядування, населенням й утвореними відповідно до чинного законодавства громадськими формуваннями з охорони громадського порядку;</a:t>
            </a:r>
          </a:p>
          <a:p>
            <a:pPr marL="0" lvl="0" indent="0"/>
            <a:endParaRPr lang="uk-UA" dirty="0">
              <a:latin typeface="Open Sans" panose="020B0604020202020204" charset="0"/>
              <a:ea typeface="Open Sans" panose="020B0604020202020204" charset="0"/>
              <a:cs typeface="Open Sans" panose="020B0604020202020204" charset="0"/>
            </a:endParaRPr>
          </a:p>
          <a:p>
            <a:pPr marL="0" lvl="0" indent="0"/>
            <a:r>
              <a:rPr lang="uk-UA" dirty="0">
                <a:latin typeface="Open Sans" panose="020B0604020202020204" charset="0"/>
                <a:ea typeface="Open Sans" panose="020B0604020202020204" charset="0"/>
                <a:cs typeface="Open Sans" panose="020B0604020202020204" charset="0"/>
              </a:rPr>
              <a:t>3) виконання завдань, спрямованих на дотримання прав і свобод людини, а також інтересів суспільства і держави;</a:t>
            </a:r>
          </a:p>
          <a:p>
            <a:pPr marL="0" lvl="0" indent="0"/>
            <a:endParaRPr lang="uk-UA" dirty="0">
              <a:latin typeface="Open Sans" panose="020B0604020202020204" charset="0"/>
              <a:ea typeface="Open Sans" panose="020B0604020202020204" charset="0"/>
              <a:cs typeface="Open Sans" panose="020B0604020202020204" charset="0"/>
            </a:endParaRPr>
          </a:p>
          <a:p>
            <a:pPr marL="0" lvl="0" indent="0"/>
            <a:endParaRPr lang="uk-UA" dirty="0">
              <a:latin typeface="Open Sans" panose="020B0604020202020204" charset="0"/>
              <a:ea typeface="Open Sans" panose="020B0604020202020204" charset="0"/>
              <a:cs typeface="Open Sans" panose="020B0604020202020204" charset="0"/>
            </a:endParaRPr>
          </a:p>
        </p:txBody>
      </p:sp>
      <p:sp>
        <p:nvSpPr>
          <p:cNvPr id="924" name="Google Shape;924;p46"/>
          <p:cNvSpPr txBox="1">
            <a:spLocks noGrp="1"/>
          </p:cNvSpPr>
          <p:nvPr>
            <p:ph type="title"/>
          </p:nvPr>
        </p:nvSpPr>
        <p:spPr>
          <a:xfrm>
            <a:off x="228600" y="157050"/>
            <a:ext cx="6858000" cy="1119300"/>
          </a:xfrm>
          <a:prstGeom prst="rect">
            <a:avLst/>
          </a:prstGeom>
        </p:spPr>
        <p:txBody>
          <a:bodyPr spcFirstLastPara="1" wrap="square" lIns="91425" tIns="91425" rIns="91425" bIns="91425" anchor="t" anchorCtr="0">
            <a:noAutofit/>
          </a:bodyPr>
          <a:lstStyle/>
          <a:p>
            <a:pPr lvl="0">
              <a:buClr>
                <a:schemeClr val="dk1"/>
              </a:buClr>
              <a:buSzPts val="1100"/>
            </a:pPr>
            <a:r>
              <a:rPr lang="ru-RU" sz="2800" dirty="0">
                <a:solidFill>
                  <a:schemeClr val="dk2"/>
                </a:solidFill>
                <a:latin typeface="Garamond" panose="02020404030301010803" pitchFamily="18" charset="0"/>
              </a:rPr>
              <a:t>II. </a:t>
            </a:r>
            <a:r>
              <a:rPr lang="ru-RU" sz="2800" dirty="0" err="1">
                <a:solidFill>
                  <a:schemeClr val="dk2"/>
                </a:solidFill>
                <a:latin typeface="Garamond" panose="02020404030301010803" pitchFamily="18" charset="0"/>
              </a:rPr>
              <a:t>Завдання</a:t>
            </a:r>
            <a:r>
              <a:rPr lang="ru-RU" sz="2800" dirty="0">
                <a:solidFill>
                  <a:schemeClr val="dk2"/>
                </a:solidFill>
                <a:latin typeface="Garamond" panose="02020404030301010803" pitchFamily="18" charset="0"/>
              </a:rPr>
              <a:t>, </a:t>
            </a:r>
            <a:r>
              <a:rPr lang="ru-RU" sz="2800" dirty="0" err="1">
                <a:solidFill>
                  <a:schemeClr val="dk2"/>
                </a:solidFill>
                <a:latin typeface="Garamond" panose="02020404030301010803" pitchFamily="18" charset="0"/>
              </a:rPr>
              <a:t>основні</a:t>
            </a:r>
            <a:r>
              <a:rPr lang="ru-RU" sz="2800" dirty="0">
                <a:solidFill>
                  <a:schemeClr val="dk2"/>
                </a:solidFill>
                <a:latin typeface="Garamond" panose="02020404030301010803" pitchFamily="18" charset="0"/>
              </a:rPr>
              <a:t> </a:t>
            </a:r>
            <a:r>
              <a:rPr lang="ru-RU" sz="2800" dirty="0" err="1">
                <a:solidFill>
                  <a:schemeClr val="dk2"/>
                </a:solidFill>
                <a:latin typeface="Garamond" panose="02020404030301010803" pitchFamily="18" charset="0"/>
              </a:rPr>
              <a:t>напрями</a:t>
            </a:r>
            <a:r>
              <a:rPr lang="ru-RU" sz="2800" dirty="0">
                <a:solidFill>
                  <a:schemeClr val="dk2"/>
                </a:solidFill>
                <a:latin typeface="Garamond" panose="02020404030301010803" pitchFamily="18" charset="0"/>
              </a:rPr>
              <a:t> </a:t>
            </a:r>
            <a:r>
              <a:rPr lang="ru-RU" sz="2800" dirty="0" err="1">
                <a:solidFill>
                  <a:schemeClr val="dk2"/>
                </a:solidFill>
                <a:latin typeface="Garamond" panose="02020404030301010803" pitchFamily="18" charset="0"/>
              </a:rPr>
              <a:t>діяльності</a:t>
            </a:r>
            <a:r>
              <a:rPr lang="ru-RU" sz="2800" dirty="0">
                <a:solidFill>
                  <a:schemeClr val="dk2"/>
                </a:solidFill>
                <a:latin typeface="Garamond" panose="02020404030301010803" pitchFamily="18" charset="0"/>
              </a:rPr>
              <a:t> та </a:t>
            </a:r>
            <a:r>
              <a:rPr lang="ru-RU" sz="2800" dirty="0" err="1">
                <a:solidFill>
                  <a:schemeClr val="dk2"/>
                </a:solidFill>
                <a:latin typeface="Garamond" panose="02020404030301010803" pitchFamily="18" charset="0"/>
              </a:rPr>
              <a:t>повноваження</a:t>
            </a:r>
            <a:r>
              <a:rPr lang="ru-RU" sz="2800" dirty="0">
                <a:solidFill>
                  <a:schemeClr val="dk2"/>
                </a:solidFill>
                <a:latin typeface="Garamond" panose="02020404030301010803" pitchFamily="18" charset="0"/>
              </a:rPr>
              <a:t> ДОП</a:t>
            </a:r>
            <a:endParaRPr sz="2800" dirty="0">
              <a:solidFill>
                <a:schemeClr val="dk2"/>
              </a:solidFill>
              <a:latin typeface="Garamond" panose="02020404030301010803" pitchFamily="18" charset="0"/>
            </a:endParaRPr>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grpSp>
        <p:nvGrpSpPr>
          <p:cNvPr id="44" name="Google Shape;1258;p52"/>
          <p:cNvGrpSpPr/>
          <p:nvPr/>
        </p:nvGrpSpPr>
        <p:grpSpPr>
          <a:xfrm>
            <a:off x="5804127" y="590550"/>
            <a:ext cx="534991" cy="432214"/>
            <a:chOff x="7708942" y="3209941"/>
            <a:chExt cx="534991" cy="432214"/>
          </a:xfrm>
        </p:grpSpPr>
        <p:sp>
          <p:nvSpPr>
            <p:cNvPr id="45" name="Google Shape;1259;p52"/>
            <p:cNvSpPr/>
            <p:nvPr/>
          </p:nvSpPr>
          <p:spPr>
            <a:xfrm>
              <a:off x="7789488" y="3552498"/>
              <a:ext cx="58877" cy="59790"/>
            </a:xfrm>
            <a:custGeom>
              <a:avLst/>
              <a:gdLst/>
              <a:ahLst/>
              <a:cxnLst/>
              <a:rect l="l" t="t" r="r" b="b"/>
              <a:pathLst>
                <a:path w="1549" h="1573" extrusionOk="0">
                  <a:moveTo>
                    <a:pt x="763" y="477"/>
                  </a:moveTo>
                  <a:cubicBezTo>
                    <a:pt x="953" y="477"/>
                    <a:pt x="1096" y="620"/>
                    <a:pt x="1096" y="787"/>
                  </a:cubicBezTo>
                  <a:cubicBezTo>
                    <a:pt x="1096" y="953"/>
                    <a:pt x="953" y="1096"/>
                    <a:pt x="763" y="1096"/>
                  </a:cubicBezTo>
                  <a:cubicBezTo>
                    <a:pt x="596" y="1096"/>
                    <a:pt x="453" y="953"/>
                    <a:pt x="453" y="787"/>
                  </a:cubicBezTo>
                  <a:cubicBezTo>
                    <a:pt x="453" y="620"/>
                    <a:pt x="596" y="477"/>
                    <a:pt x="763" y="477"/>
                  </a:cubicBezTo>
                  <a:close/>
                  <a:moveTo>
                    <a:pt x="763" y="1"/>
                  </a:moveTo>
                  <a:cubicBezTo>
                    <a:pt x="334" y="1"/>
                    <a:pt x="1" y="358"/>
                    <a:pt x="1" y="787"/>
                  </a:cubicBezTo>
                  <a:cubicBezTo>
                    <a:pt x="1" y="1215"/>
                    <a:pt x="334" y="1572"/>
                    <a:pt x="763" y="1572"/>
                  </a:cubicBezTo>
                  <a:cubicBezTo>
                    <a:pt x="1215" y="1572"/>
                    <a:pt x="1548" y="1215"/>
                    <a:pt x="1548" y="787"/>
                  </a:cubicBezTo>
                  <a:cubicBezTo>
                    <a:pt x="1548" y="358"/>
                    <a:pt x="1215" y="1"/>
                    <a:pt x="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60;p52"/>
            <p:cNvSpPr/>
            <p:nvPr/>
          </p:nvSpPr>
          <p:spPr>
            <a:xfrm>
              <a:off x="8100876" y="3552498"/>
              <a:ext cx="59790" cy="59790"/>
            </a:xfrm>
            <a:custGeom>
              <a:avLst/>
              <a:gdLst/>
              <a:ahLst/>
              <a:cxnLst/>
              <a:rect l="l" t="t" r="r" b="b"/>
              <a:pathLst>
                <a:path w="1573" h="1573" extrusionOk="0">
                  <a:moveTo>
                    <a:pt x="787" y="477"/>
                  </a:moveTo>
                  <a:cubicBezTo>
                    <a:pt x="953" y="477"/>
                    <a:pt x="1096" y="620"/>
                    <a:pt x="1096" y="787"/>
                  </a:cubicBezTo>
                  <a:cubicBezTo>
                    <a:pt x="1096" y="953"/>
                    <a:pt x="953" y="1096"/>
                    <a:pt x="787" y="1096"/>
                  </a:cubicBezTo>
                  <a:cubicBezTo>
                    <a:pt x="596" y="1096"/>
                    <a:pt x="453" y="953"/>
                    <a:pt x="453" y="787"/>
                  </a:cubicBezTo>
                  <a:cubicBezTo>
                    <a:pt x="453" y="620"/>
                    <a:pt x="596" y="477"/>
                    <a:pt x="787" y="477"/>
                  </a:cubicBezTo>
                  <a:close/>
                  <a:moveTo>
                    <a:pt x="787" y="1"/>
                  </a:moveTo>
                  <a:cubicBezTo>
                    <a:pt x="358" y="1"/>
                    <a:pt x="1" y="358"/>
                    <a:pt x="1" y="787"/>
                  </a:cubicBezTo>
                  <a:cubicBezTo>
                    <a:pt x="1" y="1215"/>
                    <a:pt x="358" y="1572"/>
                    <a:pt x="787" y="1572"/>
                  </a:cubicBezTo>
                  <a:cubicBezTo>
                    <a:pt x="1215" y="1572"/>
                    <a:pt x="1572" y="1215"/>
                    <a:pt x="1572" y="787"/>
                  </a:cubicBezTo>
                  <a:cubicBezTo>
                    <a:pt x="1572" y="358"/>
                    <a:pt x="1215" y="1"/>
                    <a:pt x="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61;p52"/>
            <p:cNvSpPr/>
            <p:nvPr/>
          </p:nvSpPr>
          <p:spPr>
            <a:xfrm>
              <a:off x="7708942" y="3275511"/>
              <a:ext cx="534991" cy="366644"/>
            </a:xfrm>
            <a:custGeom>
              <a:avLst/>
              <a:gdLst/>
              <a:ahLst/>
              <a:cxnLst/>
              <a:rect l="l" t="t" r="r" b="b"/>
              <a:pathLst>
                <a:path w="14075" h="9646" extrusionOk="0">
                  <a:moveTo>
                    <a:pt x="7406" y="453"/>
                  </a:moveTo>
                  <a:lnTo>
                    <a:pt x="7502" y="1620"/>
                  </a:lnTo>
                  <a:lnTo>
                    <a:pt x="6406" y="1620"/>
                  </a:lnTo>
                  <a:lnTo>
                    <a:pt x="6501" y="453"/>
                  </a:lnTo>
                  <a:close/>
                  <a:moveTo>
                    <a:pt x="7811" y="2072"/>
                  </a:moveTo>
                  <a:cubicBezTo>
                    <a:pt x="8764" y="2072"/>
                    <a:pt x="9621" y="2692"/>
                    <a:pt x="9907" y="3596"/>
                  </a:cubicBezTo>
                  <a:lnTo>
                    <a:pt x="10145" y="4287"/>
                  </a:lnTo>
                  <a:lnTo>
                    <a:pt x="7192" y="4287"/>
                  </a:lnTo>
                  <a:lnTo>
                    <a:pt x="7192" y="4049"/>
                  </a:lnTo>
                  <a:cubicBezTo>
                    <a:pt x="7192" y="3930"/>
                    <a:pt x="7097" y="3811"/>
                    <a:pt x="6978" y="3811"/>
                  </a:cubicBezTo>
                  <a:cubicBezTo>
                    <a:pt x="6835" y="3811"/>
                    <a:pt x="6716" y="3906"/>
                    <a:pt x="6716" y="4049"/>
                  </a:cubicBezTo>
                  <a:lnTo>
                    <a:pt x="6716" y="4311"/>
                  </a:lnTo>
                  <a:lnTo>
                    <a:pt x="4334" y="4311"/>
                  </a:lnTo>
                  <a:lnTo>
                    <a:pt x="4334" y="2072"/>
                  </a:lnTo>
                  <a:lnTo>
                    <a:pt x="6716" y="2072"/>
                  </a:lnTo>
                  <a:lnTo>
                    <a:pt x="6716" y="3311"/>
                  </a:lnTo>
                  <a:cubicBezTo>
                    <a:pt x="6716" y="3430"/>
                    <a:pt x="6835" y="3549"/>
                    <a:pt x="6954" y="3549"/>
                  </a:cubicBezTo>
                  <a:cubicBezTo>
                    <a:pt x="7097" y="3549"/>
                    <a:pt x="7192" y="3454"/>
                    <a:pt x="7192" y="3311"/>
                  </a:cubicBezTo>
                  <a:lnTo>
                    <a:pt x="7192" y="2072"/>
                  </a:lnTo>
                  <a:close/>
                  <a:moveTo>
                    <a:pt x="11312" y="4835"/>
                  </a:moveTo>
                  <a:lnTo>
                    <a:pt x="12765" y="4954"/>
                  </a:lnTo>
                  <a:cubicBezTo>
                    <a:pt x="13003" y="4978"/>
                    <a:pt x="13193" y="5073"/>
                    <a:pt x="13312" y="5240"/>
                  </a:cubicBezTo>
                  <a:cubicBezTo>
                    <a:pt x="13455" y="5430"/>
                    <a:pt x="13503" y="5644"/>
                    <a:pt x="13479" y="5859"/>
                  </a:cubicBezTo>
                  <a:lnTo>
                    <a:pt x="13241" y="7169"/>
                  </a:lnTo>
                  <a:lnTo>
                    <a:pt x="12384" y="7169"/>
                  </a:lnTo>
                  <a:cubicBezTo>
                    <a:pt x="12145" y="6811"/>
                    <a:pt x="11764" y="6573"/>
                    <a:pt x="11312" y="6502"/>
                  </a:cubicBezTo>
                  <a:lnTo>
                    <a:pt x="11312" y="4835"/>
                  </a:lnTo>
                  <a:close/>
                  <a:moveTo>
                    <a:pt x="2667" y="4811"/>
                  </a:moveTo>
                  <a:lnTo>
                    <a:pt x="2667" y="6502"/>
                  </a:lnTo>
                  <a:cubicBezTo>
                    <a:pt x="2215" y="6573"/>
                    <a:pt x="1810" y="6835"/>
                    <a:pt x="1548" y="7192"/>
                  </a:cubicBezTo>
                  <a:lnTo>
                    <a:pt x="881" y="7192"/>
                  </a:lnTo>
                  <a:lnTo>
                    <a:pt x="881" y="5644"/>
                  </a:lnTo>
                  <a:cubicBezTo>
                    <a:pt x="881" y="5359"/>
                    <a:pt x="1048" y="5073"/>
                    <a:pt x="1334" y="4978"/>
                  </a:cubicBezTo>
                  <a:cubicBezTo>
                    <a:pt x="1429" y="4930"/>
                    <a:pt x="1524" y="4859"/>
                    <a:pt x="1619" y="4811"/>
                  </a:cubicBezTo>
                  <a:close/>
                  <a:moveTo>
                    <a:pt x="1357" y="7669"/>
                  </a:moveTo>
                  <a:cubicBezTo>
                    <a:pt x="1334" y="7740"/>
                    <a:pt x="1334" y="7835"/>
                    <a:pt x="1310" y="7931"/>
                  </a:cubicBezTo>
                  <a:lnTo>
                    <a:pt x="881" y="7931"/>
                  </a:lnTo>
                  <a:lnTo>
                    <a:pt x="881" y="7669"/>
                  </a:lnTo>
                  <a:close/>
                  <a:moveTo>
                    <a:pt x="13146" y="7669"/>
                  </a:moveTo>
                  <a:lnTo>
                    <a:pt x="13098" y="7931"/>
                  </a:lnTo>
                  <a:lnTo>
                    <a:pt x="12669" y="7931"/>
                  </a:lnTo>
                  <a:cubicBezTo>
                    <a:pt x="12646" y="7835"/>
                    <a:pt x="12646" y="7740"/>
                    <a:pt x="12622" y="7669"/>
                  </a:cubicBezTo>
                  <a:close/>
                  <a:moveTo>
                    <a:pt x="2882" y="6978"/>
                  </a:moveTo>
                  <a:cubicBezTo>
                    <a:pt x="3501" y="6978"/>
                    <a:pt x="3977" y="7478"/>
                    <a:pt x="3977" y="8074"/>
                  </a:cubicBezTo>
                  <a:cubicBezTo>
                    <a:pt x="3977" y="8097"/>
                    <a:pt x="3977" y="8121"/>
                    <a:pt x="3977" y="8145"/>
                  </a:cubicBezTo>
                  <a:cubicBezTo>
                    <a:pt x="3953" y="8717"/>
                    <a:pt x="3453" y="9169"/>
                    <a:pt x="2882" y="9169"/>
                  </a:cubicBezTo>
                  <a:cubicBezTo>
                    <a:pt x="2310" y="9169"/>
                    <a:pt x="1810" y="8717"/>
                    <a:pt x="1786" y="8145"/>
                  </a:cubicBezTo>
                  <a:cubicBezTo>
                    <a:pt x="1786" y="8121"/>
                    <a:pt x="1786" y="8097"/>
                    <a:pt x="1786" y="8074"/>
                  </a:cubicBezTo>
                  <a:cubicBezTo>
                    <a:pt x="1786" y="7454"/>
                    <a:pt x="2262" y="6978"/>
                    <a:pt x="2882" y="6978"/>
                  </a:cubicBezTo>
                  <a:close/>
                  <a:moveTo>
                    <a:pt x="11098" y="6978"/>
                  </a:moveTo>
                  <a:cubicBezTo>
                    <a:pt x="11717" y="6978"/>
                    <a:pt x="12217" y="7454"/>
                    <a:pt x="12217" y="8074"/>
                  </a:cubicBezTo>
                  <a:cubicBezTo>
                    <a:pt x="12217" y="8097"/>
                    <a:pt x="12193" y="8121"/>
                    <a:pt x="12193" y="8145"/>
                  </a:cubicBezTo>
                  <a:cubicBezTo>
                    <a:pt x="12169" y="8717"/>
                    <a:pt x="11693" y="9169"/>
                    <a:pt x="11098" y="9169"/>
                  </a:cubicBezTo>
                  <a:cubicBezTo>
                    <a:pt x="10526" y="9169"/>
                    <a:pt x="10026" y="8717"/>
                    <a:pt x="10002" y="8145"/>
                  </a:cubicBezTo>
                  <a:cubicBezTo>
                    <a:pt x="10002" y="8121"/>
                    <a:pt x="10002" y="8097"/>
                    <a:pt x="10002" y="8074"/>
                  </a:cubicBezTo>
                  <a:cubicBezTo>
                    <a:pt x="10002" y="7454"/>
                    <a:pt x="10478" y="6978"/>
                    <a:pt x="11098" y="6978"/>
                  </a:cubicBezTo>
                  <a:close/>
                  <a:moveTo>
                    <a:pt x="6287" y="0"/>
                  </a:moveTo>
                  <a:cubicBezTo>
                    <a:pt x="6168" y="0"/>
                    <a:pt x="6073" y="72"/>
                    <a:pt x="6049" y="215"/>
                  </a:cubicBezTo>
                  <a:lnTo>
                    <a:pt x="5906" y="1644"/>
                  </a:lnTo>
                  <a:lnTo>
                    <a:pt x="4096" y="1644"/>
                  </a:lnTo>
                  <a:cubicBezTo>
                    <a:pt x="3525" y="1644"/>
                    <a:pt x="2977" y="1834"/>
                    <a:pt x="2548" y="2191"/>
                  </a:cubicBezTo>
                  <a:cubicBezTo>
                    <a:pt x="2453" y="2263"/>
                    <a:pt x="2429" y="2406"/>
                    <a:pt x="2524" y="2525"/>
                  </a:cubicBezTo>
                  <a:cubicBezTo>
                    <a:pt x="2565" y="2578"/>
                    <a:pt x="2627" y="2609"/>
                    <a:pt x="2695" y="2609"/>
                  </a:cubicBezTo>
                  <a:cubicBezTo>
                    <a:pt x="2749" y="2609"/>
                    <a:pt x="2806" y="2590"/>
                    <a:pt x="2858" y="2549"/>
                  </a:cubicBezTo>
                  <a:cubicBezTo>
                    <a:pt x="3144" y="2310"/>
                    <a:pt x="3501" y="2168"/>
                    <a:pt x="3858" y="2120"/>
                  </a:cubicBezTo>
                  <a:lnTo>
                    <a:pt x="3858" y="4335"/>
                  </a:lnTo>
                  <a:lnTo>
                    <a:pt x="1953" y="4335"/>
                  </a:lnTo>
                  <a:cubicBezTo>
                    <a:pt x="1977" y="4287"/>
                    <a:pt x="2000" y="4216"/>
                    <a:pt x="2024" y="4168"/>
                  </a:cubicBezTo>
                  <a:lnTo>
                    <a:pt x="2191" y="3549"/>
                  </a:lnTo>
                  <a:cubicBezTo>
                    <a:pt x="2239" y="3382"/>
                    <a:pt x="2310" y="3239"/>
                    <a:pt x="2382" y="3096"/>
                  </a:cubicBezTo>
                  <a:cubicBezTo>
                    <a:pt x="2453" y="2977"/>
                    <a:pt x="2429" y="2811"/>
                    <a:pt x="2310" y="2763"/>
                  </a:cubicBezTo>
                  <a:cubicBezTo>
                    <a:pt x="2270" y="2739"/>
                    <a:pt x="2228" y="2729"/>
                    <a:pt x="2187" y="2729"/>
                  </a:cubicBezTo>
                  <a:cubicBezTo>
                    <a:pt x="2104" y="2729"/>
                    <a:pt x="2024" y="2771"/>
                    <a:pt x="1977" y="2834"/>
                  </a:cubicBezTo>
                  <a:cubicBezTo>
                    <a:pt x="1881" y="3025"/>
                    <a:pt x="1786" y="3215"/>
                    <a:pt x="1739" y="3430"/>
                  </a:cubicBezTo>
                  <a:lnTo>
                    <a:pt x="1548" y="4049"/>
                  </a:lnTo>
                  <a:cubicBezTo>
                    <a:pt x="1524" y="4144"/>
                    <a:pt x="1477" y="4263"/>
                    <a:pt x="1405" y="4335"/>
                  </a:cubicBezTo>
                  <a:cubicBezTo>
                    <a:pt x="1381" y="4359"/>
                    <a:pt x="1357" y="4382"/>
                    <a:pt x="1334" y="4406"/>
                  </a:cubicBezTo>
                  <a:cubicBezTo>
                    <a:pt x="1286" y="4454"/>
                    <a:pt x="1215" y="4501"/>
                    <a:pt x="1119" y="4525"/>
                  </a:cubicBezTo>
                  <a:cubicBezTo>
                    <a:pt x="667" y="4716"/>
                    <a:pt x="381" y="5168"/>
                    <a:pt x="381" y="5644"/>
                  </a:cubicBezTo>
                  <a:lnTo>
                    <a:pt x="381" y="7169"/>
                  </a:lnTo>
                  <a:lnTo>
                    <a:pt x="214" y="7169"/>
                  </a:lnTo>
                  <a:cubicBezTo>
                    <a:pt x="95" y="7169"/>
                    <a:pt x="0" y="7288"/>
                    <a:pt x="0" y="7407"/>
                  </a:cubicBezTo>
                  <a:cubicBezTo>
                    <a:pt x="0" y="7550"/>
                    <a:pt x="95" y="7645"/>
                    <a:pt x="214" y="7645"/>
                  </a:cubicBezTo>
                  <a:lnTo>
                    <a:pt x="405" y="7645"/>
                  </a:lnTo>
                  <a:lnTo>
                    <a:pt x="405" y="8169"/>
                  </a:lnTo>
                  <a:cubicBezTo>
                    <a:pt x="405" y="8169"/>
                    <a:pt x="491" y="8385"/>
                    <a:pt x="602" y="8385"/>
                  </a:cubicBezTo>
                  <a:cubicBezTo>
                    <a:pt x="608" y="8385"/>
                    <a:pt x="614" y="8384"/>
                    <a:pt x="619" y="8383"/>
                  </a:cubicBezTo>
                  <a:lnTo>
                    <a:pt x="1357" y="8383"/>
                  </a:lnTo>
                  <a:cubicBezTo>
                    <a:pt x="1500" y="9121"/>
                    <a:pt x="2143" y="9645"/>
                    <a:pt x="2882" y="9645"/>
                  </a:cubicBezTo>
                  <a:cubicBezTo>
                    <a:pt x="3644" y="9645"/>
                    <a:pt x="4430" y="8407"/>
                    <a:pt x="4430" y="8407"/>
                  </a:cubicBezTo>
                  <a:lnTo>
                    <a:pt x="8026" y="8407"/>
                  </a:lnTo>
                  <a:cubicBezTo>
                    <a:pt x="8145" y="8407"/>
                    <a:pt x="8264" y="8312"/>
                    <a:pt x="8264" y="8193"/>
                  </a:cubicBezTo>
                  <a:cubicBezTo>
                    <a:pt x="8287" y="8050"/>
                    <a:pt x="8168" y="7931"/>
                    <a:pt x="8026" y="7931"/>
                  </a:cubicBezTo>
                  <a:lnTo>
                    <a:pt x="4453" y="7931"/>
                  </a:lnTo>
                  <a:cubicBezTo>
                    <a:pt x="4382" y="7216"/>
                    <a:pt x="3834" y="6645"/>
                    <a:pt x="3120" y="6526"/>
                  </a:cubicBezTo>
                  <a:lnTo>
                    <a:pt x="3120" y="4811"/>
                  </a:lnTo>
                  <a:lnTo>
                    <a:pt x="10478" y="4811"/>
                  </a:lnTo>
                  <a:lnTo>
                    <a:pt x="10859" y="4835"/>
                  </a:lnTo>
                  <a:lnTo>
                    <a:pt x="10859" y="6526"/>
                  </a:lnTo>
                  <a:cubicBezTo>
                    <a:pt x="10859" y="6526"/>
                    <a:pt x="9597" y="7216"/>
                    <a:pt x="9526" y="7931"/>
                  </a:cubicBezTo>
                  <a:lnTo>
                    <a:pt x="8740" y="7931"/>
                  </a:lnTo>
                  <a:cubicBezTo>
                    <a:pt x="8621" y="7931"/>
                    <a:pt x="8502" y="8026"/>
                    <a:pt x="8502" y="8169"/>
                  </a:cubicBezTo>
                  <a:cubicBezTo>
                    <a:pt x="8502" y="8288"/>
                    <a:pt x="8740" y="8383"/>
                    <a:pt x="8740" y="8383"/>
                  </a:cubicBezTo>
                  <a:lnTo>
                    <a:pt x="9550" y="8383"/>
                  </a:lnTo>
                  <a:cubicBezTo>
                    <a:pt x="9550" y="8383"/>
                    <a:pt x="10336" y="9645"/>
                    <a:pt x="11098" y="9645"/>
                  </a:cubicBezTo>
                  <a:cubicBezTo>
                    <a:pt x="11836" y="9645"/>
                    <a:pt x="12646" y="8407"/>
                    <a:pt x="12646" y="8407"/>
                  </a:cubicBezTo>
                  <a:lnTo>
                    <a:pt x="13312" y="8407"/>
                  </a:lnTo>
                  <a:cubicBezTo>
                    <a:pt x="13431" y="8407"/>
                    <a:pt x="13527" y="8336"/>
                    <a:pt x="13527" y="8216"/>
                  </a:cubicBezTo>
                  <a:lnTo>
                    <a:pt x="13646" y="7669"/>
                  </a:lnTo>
                  <a:lnTo>
                    <a:pt x="13836" y="7669"/>
                  </a:lnTo>
                  <a:cubicBezTo>
                    <a:pt x="13955" y="7669"/>
                    <a:pt x="14074" y="7573"/>
                    <a:pt x="14074" y="7431"/>
                  </a:cubicBezTo>
                  <a:cubicBezTo>
                    <a:pt x="14074" y="7311"/>
                    <a:pt x="13979" y="7192"/>
                    <a:pt x="13836" y="7192"/>
                  </a:cubicBezTo>
                  <a:lnTo>
                    <a:pt x="13717" y="7192"/>
                  </a:lnTo>
                  <a:lnTo>
                    <a:pt x="13932" y="5954"/>
                  </a:lnTo>
                  <a:cubicBezTo>
                    <a:pt x="14003" y="5621"/>
                    <a:pt x="13908" y="5263"/>
                    <a:pt x="13693" y="4978"/>
                  </a:cubicBezTo>
                  <a:cubicBezTo>
                    <a:pt x="13479" y="4716"/>
                    <a:pt x="13169" y="4525"/>
                    <a:pt x="12812" y="4501"/>
                  </a:cubicBezTo>
                  <a:lnTo>
                    <a:pt x="10669" y="4359"/>
                  </a:lnTo>
                  <a:lnTo>
                    <a:pt x="10359" y="3477"/>
                  </a:lnTo>
                  <a:cubicBezTo>
                    <a:pt x="10026" y="2430"/>
                    <a:pt x="9073" y="1715"/>
                    <a:pt x="7978" y="1644"/>
                  </a:cubicBezTo>
                  <a:lnTo>
                    <a:pt x="7835" y="215"/>
                  </a:lnTo>
                  <a:cubicBezTo>
                    <a:pt x="7835" y="72"/>
                    <a:pt x="7740" y="0"/>
                    <a:pt x="7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62;p52"/>
            <p:cNvSpPr/>
            <p:nvPr/>
          </p:nvSpPr>
          <p:spPr>
            <a:xfrm>
              <a:off x="7966012" y="3209941"/>
              <a:ext cx="15432" cy="41165"/>
            </a:xfrm>
            <a:custGeom>
              <a:avLst/>
              <a:gdLst/>
              <a:ahLst/>
              <a:cxnLst/>
              <a:rect l="l" t="t" r="r" b="b"/>
              <a:pathLst>
                <a:path w="406" h="1083" extrusionOk="0">
                  <a:moveTo>
                    <a:pt x="184" y="0"/>
                  </a:moveTo>
                  <a:cubicBezTo>
                    <a:pt x="85" y="0"/>
                    <a:pt x="0" y="101"/>
                    <a:pt x="0" y="201"/>
                  </a:cubicBezTo>
                  <a:lnTo>
                    <a:pt x="0" y="892"/>
                  </a:lnTo>
                  <a:cubicBezTo>
                    <a:pt x="0" y="1011"/>
                    <a:pt x="96" y="1082"/>
                    <a:pt x="191" y="1082"/>
                  </a:cubicBezTo>
                  <a:cubicBezTo>
                    <a:pt x="310" y="1082"/>
                    <a:pt x="405" y="1011"/>
                    <a:pt x="405" y="892"/>
                  </a:cubicBezTo>
                  <a:lnTo>
                    <a:pt x="405" y="201"/>
                  </a:lnTo>
                  <a:cubicBezTo>
                    <a:pt x="405" y="106"/>
                    <a:pt x="334" y="35"/>
                    <a:pt x="239" y="11"/>
                  </a:cubicBezTo>
                  <a:cubicBezTo>
                    <a:pt x="220" y="3"/>
                    <a:pt x="202"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63;p52"/>
            <p:cNvSpPr/>
            <p:nvPr/>
          </p:nvSpPr>
          <p:spPr>
            <a:xfrm>
              <a:off x="8010371" y="3236587"/>
              <a:ext cx="35349" cy="33525"/>
            </a:xfrm>
            <a:custGeom>
              <a:avLst/>
              <a:gdLst/>
              <a:ahLst/>
              <a:cxnLst/>
              <a:rect l="l" t="t" r="r" b="b"/>
              <a:pathLst>
                <a:path w="930" h="882" extrusionOk="0">
                  <a:moveTo>
                    <a:pt x="706" y="0"/>
                  </a:moveTo>
                  <a:cubicBezTo>
                    <a:pt x="655" y="0"/>
                    <a:pt x="608" y="24"/>
                    <a:pt x="572" y="72"/>
                  </a:cubicBezTo>
                  <a:lnTo>
                    <a:pt x="96" y="548"/>
                  </a:lnTo>
                  <a:cubicBezTo>
                    <a:pt x="0" y="620"/>
                    <a:pt x="0" y="739"/>
                    <a:pt x="96" y="834"/>
                  </a:cubicBezTo>
                  <a:cubicBezTo>
                    <a:pt x="119" y="858"/>
                    <a:pt x="191" y="882"/>
                    <a:pt x="238" y="882"/>
                  </a:cubicBezTo>
                  <a:cubicBezTo>
                    <a:pt x="286" y="882"/>
                    <a:pt x="334" y="858"/>
                    <a:pt x="381" y="834"/>
                  </a:cubicBezTo>
                  <a:lnTo>
                    <a:pt x="858" y="358"/>
                  </a:lnTo>
                  <a:cubicBezTo>
                    <a:pt x="929" y="262"/>
                    <a:pt x="929" y="143"/>
                    <a:pt x="858" y="72"/>
                  </a:cubicBezTo>
                  <a:cubicBezTo>
                    <a:pt x="810" y="24"/>
                    <a:pt x="756"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64;p52"/>
            <p:cNvSpPr/>
            <p:nvPr/>
          </p:nvSpPr>
          <p:spPr>
            <a:xfrm>
              <a:off x="7900823" y="3236359"/>
              <a:ext cx="35349" cy="33753"/>
            </a:xfrm>
            <a:custGeom>
              <a:avLst/>
              <a:gdLst/>
              <a:ahLst/>
              <a:cxnLst/>
              <a:rect l="l" t="t" r="r" b="b"/>
              <a:pathLst>
                <a:path w="930" h="888" extrusionOk="0">
                  <a:moveTo>
                    <a:pt x="224" y="1"/>
                  </a:moveTo>
                  <a:cubicBezTo>
                    <a:pt x="173" y="1"/>
                    <a:pt x="120" y="18"/>
                    <a:pt x="72" y="54"/>
                  </a:cubicBezTo>
                  <a:cubicBezTo>
                    <a:pt x="1" y="149"/>
                    <a:pt x="1" y="268"/>
                    <a:pt x="72" y="340"/>
                  </a:cubicBezTo>
                  <a:lnTo>
                    <a:pt x="548" y="816"/>
                  </a:lnTo>
                  <a:cubicBezTo>
                    <a:pt x="596" y="864"/>
                    <a:pt x="644" y="888"/>
                    <a:pt x="691" y="888"/>
                  </a:cubicBezTo>
                  <a:cubicBezTo>
                    <a:pt x="763" y="888"/>
                    <a:pt x="810" y="864"/>
                    <a:pt x="834" y="816"/>
                  </a:cubicBezTo>
                  <a:cubicBezTo>
                    <a:pt x="929" y="745"/>
                    <a:pt x="929" y="626"/>
                    <a:pt x="834" y="530"/>
                  </a:cubicBezTo>
                  <a:lnTo>
                    <a:pt x="358" y="54"/>
                  </a:lnTo>
                  <a:cubicBezTo>
                    <a:pt x="322" y="18"/>
                    <a:pt x="275"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65;p52"/>
            <p:cNvSpPr/>
            <p:nvPr/>
          </p:nvSpPr>
          <p:spPr>
            <a:xfrm>
              <a:off x="8030289" y="3300864"/>
              <a:ext cx="42571" cy="16306"/>
            </a:xfrm>
            <a:custGeom>
              <a:avLst/>
              <a:gdLst/>
              <a:ahLst/>
              <a:cxnLst/>
              <a:rect l="l" t="t" r="r" b="b"/>
              <a:pathLst>
                <a:path w="1120" h="429" extrusionOk="0">
                  <a:moveTo>
                    <a:pt x="191" y="0"/>
                  </a:moveTo>
                  <a:cubicBezTo>
                    <a:pt x="95" y="0"/>
                    <a:pt x="0" y="96"/>
                    <a:pt x="0" y="215"/>
                  </a:cubicBezTo>
                  <a:cubicBezTo>
                    <a:pt x="0" y="334"/>
                    <a:pt x="95" y="429"/>
                    <a:pt x="191" y="429"/>
                  </a:cubicBezTo>
                  <a:lnTo>
                    <a:pt x="881" y="429"/>
                  </a:lnTo>
                  <a:cubicBezTo>
                    <a:pt x="977" y="429"/>
                    <a:pt x="1072" y="357"/>
                    <a:pt x="1096" y="262"/>
                  </a:cubicBezTo>
                  <a:cubicBezTo>
                    <a:pt x="1119" y="119"/>
                    <a:pt x="1024"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66;p52"/>
            <p:cNvSpPr/>
            <p:nvPr/>
          </p:nvSpPr>
          <p:spPr>
            <a:xfrm>
              <a:off x="7873683" y="3299952"/>
              <a:ext cx="43483" cy="16344"/>
            </a:xfrm>
            <a:custGeom>
              <a:avLst/>
              <a:gdLst/>
              <a:ahLst/>
              <a:cxnLst/>
              <a:rect l="l" t="t" r="r" b="b"/>
              <a:pathLst>
                <a:path w="1144" h="430" extrusionOk="0">
                  <a:moveTo>
                    <a:pt x="238" y="0"/>
                  </a:moveTo>
                  <a:cubicBezTo>
                    <a:pt x="143" y="0"/>
                    <a:pt x="48" y="72"/>
                    <a:pt x="24" y="167"/>
                  </a:cubicBezTo>
                  <a:cubicBezTo>
                    <a:pt x="0" y="310"/>
                    <a:pt x="96" y="429"/>
                    <a:pt x="238" y="429"/>
                  </a:cubicBezTo>
                  <a:lnTo>
                    <a:pt x="905" y="429"/>
                  </a:lnTo>
                  <a:cubicBezTo>
                    <a:pt x="1001" y="429"/>
                    <a:pt x="1096" y="358"/>
                    <a:pt x="1120" y="262"/>
                  </a:cubicBezTo>
                  <a:cubicBezTo>
                    <a:pt x="1143" y="120"/>
                    <a:pt x="1048" y="0"/>
                    <a:pt x="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67;p52"/>
            <p:cNvSpPr/>
            <p:nvPr/>
          </p:nvSpPr>
          <p:spPr>
            <a:xfrm>
              <a:off x="7919828" y="3463780"/>
              <a:ext cx="108671" cy="103235"/>
            </a:xfrm>
            <a:custGeom>
              <a:avLst/>
              <a:gdLst/>
              <a:ahLst/>
              <a:cxnLst/>
              <a:rect l="l" t="t" r="r" b="b"/>
              <a:pathLst>
                <a:path w="2859" h="2716" extrusionOk="0">
                  <a:moveTo>
                    <a:pt x="1454" y="691"/>
                  </a:moveTo>
                  <a:lnTo>
                    <a:pt x="1644" y="1025"/>
                  </a:lnTo>
                  <a:cubicBezTo>
                    <a:pt x="1692" y="1096"/>
                    <a:pt x="1739" y="1120"/>
                    <a:pt x="1811" y="1144"/>
                  </a:cubicBezTo>
                  <a:lnTo>
                    <a:pt x="2192" y="1239"/>
                  </a:lnTo>
                  <a:lnTo>
                    <a:pt x="1930" y="1549"/>
                  </a:lnTo>
                  <a:cubicBezTo>
                    <a:pt x="1882" y="1596"/>
                    <a:pt x="1858" y="1644"/>
                    <a:pt x="1882" y="1716"/>
                  </a:cubicBezTo>
                  <a:lnTo>
                    <a:pt x="1906" y="2120"/>
                  </a:lnTo>
                  <a:lnTo>
                    <a:pt x="1525" y="1954"/>
                  </a:lnTo>
                  <a:cubicBezTo>
                    <a:pt x="1501" y="1942"/>
                    <a:pt x="1471" y="1936"/>
                    <a:pt x="1442" y="1936"/>
                  </a:cubicBezTo>
                  <a:cubicBezTo>
                    <a:pt x="1412" y="1936"/>
                    <a:pt x="1382" y="1942"/>
                    <a:pt x="1358" y="1954"/>
                  </a:cubicBezTo>
                  <a:lnTo>
                    <a:pt x="977" y="2120"/>
                  </a:lnTo>
                  <a:lnTo>
                    <a:pt x="1025" y="1716"/>
                  </a:lnTo>
                  <a:cubicBezTo>
                    <a:pt x="1025" y="1644"/>
                    <a:pt x="1001" y="1596"/>
                    <a:pt x="953" y="1549"/>
                  </a:cubicBezTo>
                  <a:lnTo>
                    <a:pt x="691" y="1239"/>
                  </a:lnTo>
                  <a:lnTo>
                    <a:pt x="1096" y="1144"/>
                  </a:lnTo>
                  <a:cubicBezTo>
                    <a:pt x="1144" y="1120"/>
                    <a:pt x="1215" y="1096"/>
                    <a:pt x="1239" y="1025"/>
                  </a:cubicBezTo>
                  <a:lnTo>
                    <a:pt x="1454" y="691"/>
                  </a:lnTo>
                  <a:close/>
                  <a:moveTo>
                    <a:pt x="1454" y="1"/>
                  </a:moveTo>
                  <a:cubicBezTo>
                    <a:pt x="1358" y="1"/>
                    <a:pt x="1287" y="48"/>
                    <a:pt x="1239" y="120"/>
                  </a:cubicBezTo>
                  <a:lnTo>
                    <a:pt x="882" y="715"/>
                  </a:lnTo>
                  <a:lnTo>
                    <a:pt x="215" y="858"/>
                  </a:lnTo>
                  <a:cubicBezTo>
                    <a:pt x="120" y="882"/>
                    <a:pt x="72" y="930"/>
                    <a:pt x="48" y="1025"/>
                  </a:cubicBezTo>
                  <a:cubicBezTo>
                    <a:pt x="1" y="1096"/>
                    <a:pt x="25" y="1192"/>
                    <a:pt x="72" y="1239"/>
                  </a:cubicBezTo>
                  <a:lnTo>
                    <a:pt x="525" y="1763"/>
                  </a:lnTo>
                  <a:lnTo>
                    <a:pt x="477" y="2454"/>
                  </a:lnTo>
                  <a:cubicBezTo>
                    <a:pt x="477" y="2549"/>
                    <a:pt x="501" y="2620"/>
                    <a:pt x="572" y="2668"/>
                  </a:cubicBezTo>
                  <a:cubicBezTo>
                    <a:pt x="620" y="2692"/>
                    <a:pt x="668" y="2716"/>
                    <a:pt x="715" y="2716"/>
                  </a:cubicBezTo>
                  <a:cubicBezTo>
                    <a:pt x="739" y="2716"/>
                    <a:pt x="763" y="2716"/>
                    <a:pt x="811" y="2692"/>
                  </a:cubicBezTo>
                  <a:lnTo>
                    <a:pt x="1430" y="2430"/>
                  </a:lnTo>
                  <a:lnTo>
                    <a:pt x="2073" y="2692"/>
                  </a:lnTo>
                  <a:cubicBezTo>
                    <a:pt x="2102" y="2702"/>
                    <a:pt x="2136" y="2708"/>
                    <a:pt x="2170" y="2708"/>
                  </a:cubicBezTo>
                  <a:cubicBezTo>
                    <a:pt x="2219" y="2708"/>
                    <a:pt x="2269" y="2696"/>
                    <a:pt x="2311" y="2668"/>
                  </a:cubicBezTo>
                  <a:cubicBezTo>
                    <a:pt x="2358" y="2620"/>
                    <a:pt x="2406" y="2549"/>
                    <a:pt x="2406" y="2454"/>
                  </a:cubicBezTo>
                  <a:lnTo>
                    <a:pt x="2335" y="1763"/>
                  </a:lnTo>
                  <a:lnTo>
                    <a:pt x="2787" y="1239"/>
                  </a:lnTo>
                  <a:cubicBezTo>
                    <a:pt x="2835" y="1192"/>
                    <a:pt x="2859" y="1096"/>
                    <a:pt x="2835" y="1025"/>
                  </a:cubicBezTo>
                  <a:cubicBezTo>
                    <a:pt x="2811" y="953"/>
                    <a:pt x="2763" y="882"/>
                    <a:pt x="2668" y="858"/>
                  </a:cubicBezTo>
                  <a:lnTo>
                    <a:pt x="2001" y="715"/>
                  </a:lnTo>
                  <a:lnTo>
                    <a:pt x="1644" y="120"/>
                  </a:lnTo>
                  <a:cubicBezTo>
                    <a:pt x="1596" y="48"/>
                    <a:pt x="1525"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68;p52"/>
            <p:cNvSpPr/>
            <p:nvPr/>
          </p:nvSpPr>
          <p:spPr>
            <a:xfrm>
              <a:off x="8189594" y="3486283"/>
              <a:ext cx="24478" cy="43635"/>
            </a:xfrm>
            <a:custGeom>
              <a:avLst/>
              <a:gdLst/>
              <a:ahLst/>
              <a:cxnLst/>
              <a:rect l="l" t="t" r="r" b="b"/>
              <a:pathLst>
                <a:path w="644" h="1148" extrusionOk="0">
                  <a:moveTo>
                    <a:pt x="391" y="1"/>
                  </a:moveTo>
                  <a:cubicBezTo>
                    <a:pt x="282" y="1"/>
                    <a:pt x="165" y="88"/>
                    <a:pt x="143" y="195"/>
                  </a:cubicBezTo>
                  <a:lnTo>
                    <a:pt x="24" y="885"/>
                  </a:lnTo>
                  <a:cubicBezTo>
                    <a:pt x="1" y="1004"/>
                    <a:pt x="96" y="1124"/>
                    <a:pt x="215" y="1147"/>
                  </a:cubicBezTo>
                  <a:lnTo>
                    <a:pt x="263" y="1147"/>
                  </a:lnTo>
                  <a:cubicBezTo>
                    <a:pt x="382" y="1147"/>
                    <a:pt x="477" y="1076"/>
                    <a:pt x="501" y="957"/>
                  </a:cubicBezTo>
                  <a:lnTo>
                    <a:pt x="620" y="266"/>
                  </a:lnTo>
                  <a:cubicBezTo>
                    <a:pt x="644" y="147"/>
                    <a:pt x="548" y="28"/>
                    <a:pt x="429" y="4"/>
                  </a:cubicBezTo>
                  <a:cubicBezTo>
                    <a:pt x="417" y="2"/>
                    <a:pt x="404"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926642" y="1428750"/>
            <a:ext cx="7162800" cy="3352800"/>
          </a:xfrm>
          <a:prstGeom prst="rect">
            <a:avLst/>
          </a:prstGeom>
        </p:spPr>
        <p:txBody>
          <a:bodyPr spcFirstLastPara="1" wrap="square" lIns="91425" tIns="91425" rIns="91425" bIns="91425" anchor="t" anchorCtr="0">
            <a:noAutofit/>
          </a:bodyPr>
          <a:lstStyle/>
          <a:p>
            <a:pPr marL="0" lvl="0" indent="0"/>
            <a:endParaRPr lang="uk-UA" dirty="0"/>
          </a:p>
          <a:p>
            <a:pPr marL="0" lvl="0" indent="0"/>
            <a:r>
              <a:rPr lang="uk-UA" dirty="0"/>
              <a:t>4) ужиття заходів для взяття на облік осіб, щодо яких здійснюється превентивна (профілактична) робота, підтримання в актуальному стані інформаційних підсистем ЄІС МВС;</a:t>
            </a:r>
          </a:p>
          <a:p>
            <a:pPr marL="0" lvl="0" indent="0"/>
            <a:endParaRPr lang="uk-UA" dirty="0"/>
          </a:p>
          <a:p>
            <a:pPr marL="0" lvl="0" indent="0"/>
            <a:endParaRPr lang="uk-UA" dirty="0"/>
          </a:p>
          <a:p>
            <a:pPr marL="0" lvl="0" indent="0"/>
            <a:r>
              <a:rPr lang="uk-UA" dirty="0"/>
              <a:t>5) співпраця з групами реагування патрульної поліції (далі - ГРПП) щодо застосування превентивних (профілактичних) заходів щодо осіб, які схильні до вчинення правопорушень та/або перебувають на профілактичних обліках поліції;</a:t>
            </a:r>
          </a:p>
          <a:p>
            <a:pPr marL="0" lvl="0" indent="0"/>
            <a:endParaRPr lang="uk-UA" dirty="0"/>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383960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926642" y="1428750"/>
            <a:ext cx="7162800" cy="3352800"/>
          </a:xfrm>
          <a:prstGeom prst="rect">
            <a:avLst/>
          </a:prstGeom>
        </p:spPr>
        <p:txBody>
          <a:bodyPr spcFirstLastPara="1" wrap="square" lIns="91425" tIns="91425" rIns="91425" bIns="91425" anchor="t" anchorCtr="0">
            <a:noAutofit/>
          </a:bodyPr>
          <a:lstStyle/>
          <a:p>
            <a:pPr marL="0" lvl="0" indent="0"/>
            <a:endParaRPr lang="uk-UA" dirty="0"/>
          </a:p>
          <a:p>
            <a:pPr marL="0" lvl="0" indent="0"/>
            <a:r>
              <a:rPr lang="uk-UA" dirty="0"/>
              <a:t>6) інформування чергової частини органу (підрозділу) поліції у разі отримання від населення відомостей про осіб, які мають наміри вчинити кримінальні правопорушення або їх учинили, розшукуваних злочинців, осіб, які зникли безвісти;</a:t>
            </a:r>
          </a:p>
          <a:p>
            <a:pPr marL="0" lvl="0" indent="0"/>
            <a:endParaRPr lang="uk-UA" dirty="0"/>
          </a:p>
          <a:p>
            <a:pPr marL="0" lvl="0" indent="0"/>
            <a:r>
              <a:rPr lang="uk-UA" dirty="0"/>
              <a:t>7) організація та контроль діяльності помічника ДОП, що полягає в плануванні роботи, наданні відповідних доручень та навчанні методиці й тактиці роботи на поліцейській дільниці, перевірці якості, повноти та об’єктивності складених ним матеріалів;</a:t>
            </a:r>
          </a:p>
          <a:p>
            <a:pPr marL="0" lvl="0" indent="0"/>
            <a:endParaRPr lang="uk-UA" dirty="0"/>
          </a:p>
          <a:p>
            <a:pPr marL="0" lvl="0" indent="0"/>
            <a:r>
              <a:rPr lang="uk-UA" dirty="0"/>
              <a:t>8) підтримання професійного рівня шляхом навчання в системі службової підготовки та самопідготовки;</a:t>
            </a:r>
          </a:p>
          <a:p>
            <a:pPr marL="0" lvl="0" indent="0"/>
            <a:endParaRPr lang="uk-UA" dirty="0"/>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89171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6"/>
          <p:cNvSpPr txBox="1">
            <a:spLocks noGrp="1"/>
          </p:cNvSpPr>
          <p:nvPr>
            <p:ph type="subTitle" idx="1"/>
          </p:nvPr>
        </p:nvSpPr>
        <p:spPr>
          <a:xfrm flipH="1">
            <a:off x="926642" y="1428750"/>
            <a:ext cx="7162800" cy="3352800"/>
          </a:xfrm>
          <a:prstGeom prst="rect">
            <a:avLst/>
          </a:prstGeom>
        </p:spPr>
        <p:txBody>
          <a:bodyPr spcFirstLastPara="1" wrap="square" lIns="91425" tIns="91425" rIns="91425" bIns="91425" anchor="t" anchorCtr="0">
            <a:noAutofit/>
          </a:bodyPr>
          <a:lstStyle/>
          <a:p>
            <a:pPr marL="0" lvl="0" indent="0"/>
            <a:endParaRPr lang="uk-UA" dirty="0"/>
          </a:p>
          <a:p>
            <a:pPr marL="0" lvl="0" indent="0"/>
            <a:r>
              <a:rPr lang="uk-UA" dirty="0"/>
              <a:t>9) регулювання дорожнього руху та здійснення контролю за дотриманням його учасниками Правил дорожнього руху, затверджених постановою Кабінету Міністрів України від 10 жовтня 2001 року № 1306 (із змінами) (далі - ПДР);</a:t>
            </a:r>
          </a:p>
          <a:p>
            <a:pPr marL="0" lvl="0" indent="0"/>
            <a:endParaRPr lang="uk-UA" dirty="0"/>
          </a:p>
          <a:p>
            <a:pPr marL="0" lvl="0" indent="0"/>
            <a:endParaRPr lang="uk-UA" dirty="0"/>
          </a:p>
          <a:p>
            <a:pPr marL="0" lvl="0" indent="0"/>
            <a:r>
              <a:rPr lang="uk-UA" dirty="0"/>
              <a:t>10) здійснення досудового розслідування кримінальних проступків у формі дізнання.</a:t>
            </a:r>
          </a:p>
          <a:p>
            <a:pPr marL="0" lvl="0" indent="0"/>
            <a:endParaRPr lang="uk-UA" dirty="0"/>
          </a:p>
        </p:txBody>
      </p:sp>
      <p:grpSp>
        <p:nvGrpSpPr>
          <p:cNvPr id="958" name="Google Shape;958;p46"/>
          <p:cNvGrpSpPr/>
          <p:nvPr/>
        </p:nvGrpSpPr>
        <p:grpSpPr>
          <a:xfrm>
            <a:off x="1600200" y="1276350"/>
            <a:ext cx="4203927" cy="45719"/>
            <a:chOff x="692800" y="1245462"/>
            <a:chExt cx="7761825" cy="13"/>
          </a:xfrm>
        </p:grpSpPr>
        <p:cxnSp>
          <p:nvCxnSpPr>
            <p:cNvPr id="959" name="Google Shape;959;p46"/>
            <p:cNvCxnSpPr/>
            <p:nvPr/>
          </p:nvCxnSpPr>
          <p:spPr>
            <a:xfrm>
              <a:off x="692800" y="1245475"/>
              <a:ext cx="4719900" cy="0"/>
            </a:xfrm>
            <a:prstGeom prst="straightConnector1">
              <a:avLst/>
            </a:prstGeom>
            <a:noFill/>
            <a:ln w="28575" cap="flat" cmpd="sng">
              <a:solidFill>
                <a:schemeClr val="dk2"/>
              </a:solidFill>
              <a:prstDash val="solid"/>
              <a:round/>
              <a:headEnd type="none" w="med" len="med"/>
              <a:tailEnd type="none" w="med" len="med"/>
            </a:ln>
          </p:spPr>
        </p:cxnSp>
        <p:cxnSp>
          <p:nvCxnSpPr>
            <p:cNvPr id="960" name="Google Shape;960;p46"/>
            <p:cNvCxnSpPr/>
            <p:nvPr/>
          </p:nvCxnSpPr>
          <p:spPr>
            <a:xfrm>
              <a:off x="5412728" y="1245462"/>
              <a:ext cx="1297800" cy="0"/>
            </a:xfrm>
            <a:prstGeom prst="straightConnector1">
              <a:avLst/>
            </a:prstGeom>
            <a:noFill/>
            <a:ln w="28575" cap="flat" cmpd="sng">
              <a:solidFill>
                <a:schemeClr val="dk2"/>
              </a:solidFill>
              <a:prstDash val="dashDot"/>
              <a:round/>
              <a:headEnd type="none" w="med" len="med"/>
              <a:tailEnd type="none" w="med" len="med"/>
            </a:ln>
          </p:spPr>
        </p:cxnSp>
        <p:cxnSp>
          <p:nvCxnSpPr>
            <p:cNvPr id="961" name="Google Shape;961;p46"/>
            <p:cNvCxnSpPr/>
            <p:nvPr/>
          </p:nvCxnSpPr>
          <p:spPr>
            <a:xfrm>
              <a:off x="6590425" y="1245475"/>
              <a:ext cx="1864200" cy="0"/>
            </a:xfrm>
            <a:prstGeom prst="straightConnector1">
              <a:avLst/>
            </a:prstGeom>
            <a:noFill/>
            <a:ln w="2857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42597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idx="15"/>
          </p:nvPr>
        </p:nvSpPr>
        <p:spPr>
          <a:xfrm>
            <a:off x="612650" y="590550"/>
            <a:ext cx="7918500" cy="572700"/>
          </a:xfrm>
          <a:prstGeom prst="rect">
            <a:avLst/>
          </a:prstGeom>
        </p:spPr>
        <p:txBody>
          <a:bodyPr spcFirstLastPara="1" wrap="square" lIns="91425" tIns="91425" rIns="91425" bIns="91425" anchor="t" anchorCtr="0">
            <a:noAutofit/>
          </a:bodyPr>
          <a:lstStyle/>
          <a:p>
            <a:pPr lvl="0"/>
            <a:r>
              <a:rPr lang="ru-RU" dirty="0">
                <a:latin typeface="Garamond" panose="02020404030301010803" pitchFamily="18" charset="0"/>
              </a:rPr>
              <a:t> </a:t>
            </a:r>
            <a:r>
              <a:rPr lang="uk-UA" dirty="0">
                <a:latin typeface="Garamond" panose="02020404030301010803" pitchFamily="18" charset="0"/>
              </a:rPr>
              <a:t>Основні  напрями діяльності </a:t>
            </a:r>
            <a:r>
              <a:rPr lang="ru-RU" dirty="0">
                <a:latin typeface="Garamond" panose="02020404030301010803" pitchFamily="18" charset="0"/>
              </a:rPr>
              <a:t>ДОП:</a:t>
            </a:r>
            <a:endParaRPr dirty="0">
              <a:latin typeface="Garamond" panose="02020404030301010803" pitchFamily="18" charset="0"/>
            </a:endParaRPr>
          </a:p>
        </p:txBody>
      </p:sp>
      <p:sp>
        <p:nvSpPr>
          <p:cNvPr id="382" name="Google Shape;382;p30"/>
          <p:cNvSpPr txBox="1">
            <a:spLocks noGrp="1"/>
          </p:cNvSpPr>
          <p:nvPr>
            <p:ph type="subTitle" idx="9"/>
          </p:nvPr>
        </p:nvSpPr>
        <p:spPr>
          <a:xfrm>
            <a:off x="685800" y="1428750"/>
            <a:ext cx="7772400" cy="3581400"/>
          </a:xfrm>
          <a:prstGeom prst="rect">
            <a:avLst/>
          </a:prstGeom>
        </p:spPr>
        <p:txBody>
          <a:bodyPr spcFirstLastPara="1" wrap="square" lIns="91425" tIns="91425" rIns="91425" bIns="91425" anchor="t" anchorCtr="0">
            <a:noAutofit/>
          </a:bodyPr>
          <a:lstStyle/>
          <a:p>
            <a:pPr marL="0" lvl="0" indent="0">
              <a:buClr>
                <a:schemeClr val="dk1"/>
              </a:buClr>
              <a:buSzPts val="1100"/>
            </a:pPr>
            <a:r>
              <a:rPr lang="uk-UA" dirty="0"/>
              <a:t>1) здійснення профілактичної роботи, спрямованої на запобігання вчиненню кримінальних та інших правопорушень;</a:t>
            </a:r>
          </a:p>
          <a:p>
            <a:pPr marL="0" lvl="0" indent="0">
              <a:buClr>
                <a:schemeClr val="dk1"/>
              </a:buClr>
              <a:buSzPts val="1100"/>
            </a:pPr>
            <a:endParaRPr lang="uk-UA" dirty="0"/>
          </a:p>
          <a:p>
            <a:pPr marL="0" lvl="0" indent="0">
              <a:buClr>
                <a:schemeClr val="dk1"/>
              </a:buClr>
              <a:buSzPts val="1100"/>
            </a:pPr>
            <a:r>
              <a:rPr lang="uk-UA" dirty="0"/>
              <a:t>2) виявлення причин та умов, що призводять до вчинення кримінальних та адміністративних правопорушень, ужиття у межах компетенції заходів для їх усунення;</a:t>
            </a:r>
          </a:p>
          <a:p>
            <a:pPr marL="0" lvl="0" indent="0">
              <a:buClr>
                <a:schemeClr val="dk1"/>
              </a:buClr>
              <a:buSzPts val="1100"/>
            </a:pPr>
            <a:endParaRPr lang="uk-UA" dirty="0"/>
          </a:p>
          <a:p>
            <a:pPr marL="0" lvl="0" indent="0">
              <a:buClr>
                <a:schemeClr val="dk1"/>
              </a:buClr>
              <a:buSzPts val="1100"/>
            </a:pPr>
            <a:r>
              <a:rPr lang="uk-UA" dirty="0"/>
              <a:t>3) ужиття заходів, спрямованих на усунення загроз життю та здоров’ю фізичних осіб і публічній безпеці, що виникли внаслідок учинення кримінального, адміністративного правопорушення;</a:t>
            </a:r>
          </a:p>
          <a:p>
            <a:pPr marL="0" lvl="0" indent="0">
              <a:buClr>
                <a:schemeClr val="dk1"/>
              </a:buClr>
              <a:buSzPts val="1100"/>
            </a:pPr>
            <a:endParaRPr lang="uk-UA" dirty="0"/>
          </a:p>
          <a:p>
            <a:pPr marL="0" lvl="0" indent="0">
              <a:buClr>
                <a:schemeClr val="dk1"/>
              </a:buClr>
              <a:buSzPts val="1100"/>
            </a:pPr>
            <a:r>
              <a:rPr lang="uk-UA" dirty="0"/>
              <a:t>4) здійснення своєчасного реагування на заяви та повідомлення про кримінальні, адміністративні правопорушення або події;</a:t>
            </a:r>
          </a:p>
          <a:p>
            <a:pPr marL="0" lvl="0" indent="0">
              <a:buClr>
                <a:schemeClr val="dk1"/>
              </a:buClr>
              <a:buSzPts val="1100"/>
            </a:pPr>
            <a:endParaRPr lang="uk-UA" dirty="0"/>
          </a:p>
          <a:p>
            <a:pPr marL="0" lvl="0" indent="0">
              <a:buClr>
                <a:schemeClr val="dk1"/>
              </a:buClr>
              <a:buSzPts val="1100"/>
            </a:pPr>
            <a:r>
              <a:rPr lang="uk-UA" dirty="0"/>
              <a:t>5) у випадках, визначених законом, здійснення провадження у справах про адміністративні правопорушення, прийняття рішення про застосування адміністративних стягнень та забезпечення їх виконання;</a:t>
            </a:r>
          </a:p>
          <a:p>
            <a:pPr marL="0" lvl="0" indent="0">
              <a:buClr>
                <a:schemeClr val="dk1"/>
              </a:buClr>
              <a:buSzPts val="1100"/>
            </a:pPr>
            <a:endParaRPr lang="uk-UA" dirty="0"/>
          </a:p>
          <a:p>
            <a:pPr marL="0" lvl="0" indent="0">
              <a:buClr>
                <a:schemeClr val="dk1"/>
              </a:buClr>
              <a:buSzPts val="1100"/>
            </a:pPr>
            <a:r>
              <a:rPr lang="uk-UA" dirty="0"/>
              <a:t>6) доставляння у випадках і порядку, визначених законом, затриманих осіб, підозрюваних у вчиненні кримінального правопорушення, та осіб, які вчинили адміністративне правопорушення;</a:t>
            </a:r>
          </a:p>
        </p:txBody>
      </p:sp>
      <p:grpSp>
        <p:nvGrpSpPr>
          <p:cNvPr id="25" name="Google Shape;1215;p52"/>
          <p:cNvGrpSpPr/>
          <p:nvPr/>
        </p:nvGrpSpPr>
        <p:grpSpPr>
          <a:xfrm>
            <a:off x="4038600" y="133350"/>
            <a:ext cx="408265" cy="534991"/>
            <a:chOff x="2502125" y="3158740"/>
            <a:chExt cx="408265" cy="534991"/>
          </a:xfrm>
        </p:grpSpPr>
        <p:sp>
          <p:nvSpPr>
            <p:cNvPr id="26" name="Google Shape;1216;p52"/>
            <p:cNvSpPr/>
            <p:nvPr/>
          </p:nvSpPr>
          <p:spPr>
            <a:xfrm>
              <a:off x="2502125" y="3158740"/>
              <a:ext cx="408265" cy="534991"/>
            </a:xfrm>
            <a:custGeom>
              <a:avLst/>
              <a:gdLst/>
              <a:ahLst/>
              <a:cxnLst/>
              <a:rect l="l" t="t" r="r" b="b"/>
              <a:pathLst>
                <a:path w="10741" h="14075" extrusionOk="0">
                  <a:moveTo>
                    <a:pt x="5382" y="453"/>
                  </a:moveTo>
                  <a:cubicBezTo>
                    <a:pt x="5859" y="453"/>
                    <a:pt x="6240" y="858"/>
                    <a:pt x="6240" y="1334"/>
                  </a:cubicBezTo>
                  <a:cubicBezTo>
                    <a:pt x="6240" y="1453"/>
                    <a:pt x="6335" y="1548"/>
                    <a:pt x="6478" y="1548"/>
                  </a:cubicBezTo>
                  <a:lnTo>
                    <a:pt x="7025" y="1548"/>
                  </a:lnTo>
                  <a:lnTo>
                    <a:pt x="7025" y="2953"/>
                  </a:lnTo>
                  <a:lnTo>
                    <a:pt x="3715" y="2953"/>
                  </a:lnTo>
                  <a:lnTo>
                    <a:pt x="3715" y="1548"/>
                  </a:lnTo>
                  <a:lnTo>
                    <a:pt x="4287" y="1548"/>
                  </a:lnTo>
                  <a:cubicBezTo>
                    <a:pt x="4406" y="1548"/>
                    <a:pt x="4501" y="1453"/>
                    <a:pt x="4501" y="1334"/>
                  </a:cubicBezTo>
                  <a:cubicBezTo>
                    <a:pt x="4501" y="834"/>
                    <a:pt x="4906" y="453"/>
                    <a:pt x="5382" y="453"/>
                  </a:cubicBezTo>
                  <a:close/>
                  <a:moveTo>
                    <a:pt x="5358" y="0"/>
                  </a:moveTo>
                  <a:cubicBezTo>
                    <a:pt x="4715" y="0"/>
                    <a:pt x="4049" y="1120"/>
                    <a:pt x="4049" y="1120"/>
                  </a:cubicBezTo>
                  <a:lnTo>
                    <a:pt x="3477" y="1120"/>
                  </a:lnTo>
                  <a:cubicBezTo>
                    <a:pt x="3358" y="1120"/>
                    <a:pt x="3263" y="1215"/>
                    <a:pt x="3263" y="1334"/>
                  </a:cubicBezTo>
                  <a:lnTo>
                    <a:pt x="3263" y="1572"/>
                  </a:lnTo>
                  <a:lnTo>
                    <a:pt x="238" y="1572"/>
                  </a:lnTo>
                  <a:cubicBezTo>
                    <a:pt x="119" y="1572"/>
                    <a:pt x="0" y="1691"/>
                    <a:pt x="0" y="1810"/>
                  </a:cubicBezTo>
                  <a:lnTo>
                    <a:pt x="0" y="11717"/>
                  </a:lnTo>
                  <a:cubicBezTo>
                    <a:pt x="0" y="11836"/>
                    <a:pt x="95" y="11931"/>
                    <a:pt x="214" y="11955"/>
                  </a:cubicBezTo>
                  <a:cubicBezTo>
                    <a:pt x="227" y="11957"/>
                    <a:pt x="239" y="11958"/>
                    <a:pt x="251" y="11958"/>
                  </a:cubicBezTo>
                  <a:cubicBezTo>
                    <a:pt x="377" y="11958"/>
                    <a:pt x="476" y="11848"/>
                    <a:pt x="476" y="11717"/>
                  </a:cubicBezTo>
                  <a:lnTo>
                    <a:pt x="476" y="2048"/>
                  </a:lnTo>
                  <a:lnTo>
                    <a:pt x="3263" y="2048"/>
                  </a:lnTo>
                  <a:lnTo>
                    <a:pt x="3263" y="3192"/>
                  </a:lnTo>
                  <a:cubicBezTo>
                    <a:pt x="3263" y="3311"/>
                    <a:pt x="3358" y="3430"/>
                    <a:pt x="3477" y="3430"/>
                  </a:cubicBezTo>
                  <a:lnTo>
                    <a:pt x="7264" y="3430"/>
                  </a:lnTo>
                  <a:cubicBezTo>
                    <a:pt x="7383" y="3430"/>
                    <a:pt x="7478" y="3311"/>
                    <a:pt x="7478" y="3192"/>
                  </a:cubicBezTo>
                  <a:lnTo>
                    <a:pt x="7478" y="2977"/>
                  </a:lnTo>
                  <a:lnTo>
                    <a:pt x="9335" y="2977"/>
                  </a:lnTo>
                  <a:lnTo>
                    <a:pt x="9335" y="4120"/>
                  </a:lnTo>
                  <a:cubicBezTo>
                    <a:pt x="9335" y="4239"/>
                    <a:pt x="9407" y="4335"/>
                    <a:pt x="9526" y="4358"/>
                  </a:cubicBezTo>
                  <a:cubicBezTo>
                    <a:pt x="9538" y="4361"/>
                    <a:pt x="9550" y="4362"/>
                    <a:pt x="9562" y="4362"/>
                  </a:cubicBezTo>
                  <a:cubicBezTo>
                    <a:pt x="9689" y="4362"/>
                    <a:pt x="9788" y="4251"/>
                    <a:pt x="9788" y="4120"/>
                  </a:cubicBezTo>
                  <a:lnTo>
                    <a:pt x="9788" y="2763"/>
                  </a:lnTo>
                  <a:cubicBezTo>
                    <a:pt x="9788" y="2620"/>
                    <a:pt x="9693" y="2525"/>
                    <a:pt x="9574" y="2525"/>
                  </a:cubicBezTo>
                  <a:lnTo>
                    <a:pt x="7478" y="2525"/>
                  </a:lnTo>
                  <a:lnTo>
                    <a:pt x="7478" y="2048"/>
                  </a:lnTo>
                  <a:lnTo>
                    <a:pt x="10264" y="2048"/>
                  </a:lnTo>
                  <a:lnTo>
                    <a:pt x="10264" y="13598"/>
                  </a:lnTo>
                  <a:lnTo>
                    <a:pt x="476" y="13598"/>
                  </a:lnTo>
                  <a:lnTo>
                    <a:pt x="476" y="12408"/>
                  </a:lnTo>
                  <a:cubicBezTo>
                    <a:pt x="476" y="12312"/>
                    <a:pt x="405" y="12217"/>
                    <a:pt x="286" y="12193"/>
                  </a:cubicBezTo>
                  <a:cubicBezTo>
                    <a:pt x="264" y="12186"/>
                    <a:pt x="242" y="12183"/>
                    <a:pt x="221" y="12183"/>
                  </a:cubicBezTo>
                  <a:cubicBezTo>
                    <a:pt x="103" y="12183"/>
                    <a:pt x="0" y="12287"/>
                    <a:pt x="0" y="12408"/>
                  </a:cubicBezTo>
                  <a:lnTo>
                    <a:pt x="0" y="13837"/>
                  </a:lnTo>
                  <a:cubicBezTo>
                    <a:pt x="0" y="13979"/>
                    <a:pt x="119" y="14075"/>
                    <a:pt x="238" y="14075"/>
                  </a:cubicBezTo>
                  <a:lnTo>
                    <a:pt x="10502" y="14075"/>
                  </a:lnTo>
                  <a:cubicBezTo>
                    <a:pt x="10621" y="14075"/>
                    <a:pt x="10740" y="13979"/>
                    <a:pt x="10740" y="13837"/>
                  </a:cubicBezTo>
                  <a:lnTo>
                    <a:pt x="10740" y="1834"/>
                  </a:lnTo>
                  <a:cubicBezTo>
                    <a:pt x="10740" y="1691"/>
                    <a:pt x="10621" y="1572"/>
                    <a:pt x="10502" y="1572"/>
                  </a:cubicBezTo>
                  <a:lnTo>
                    <a:pt x="7478" y="1572"/>
                  </a:lnTo>
                  <a:lnTo>
                    <a:pt x="7478" y="1334"/>
                  </a:lnTo>
                  <a:cubicBezTo>
                    <a:pt x="7478" y="1334"/>
                    <a:pt x="7383" y="1096"/>
                    <a:pt x="7240" y="1096"/>
                  </a:cubicBezTo>
                  <a:lnTo>
                    <a:pt x="6668" y="1096"/>
                  </a:lnTo>
                  <a:cubicBezTo>
                    <a:pt x="6573" y="477"/>
                    <a:pt x="6025" y="0"/>
                    <a:pt x="5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17;p52"/>
            <p:cNvSpPr/>
            <p:nvPr/>
          </p:nvSpPr>
          <p:spPr>
            <a:xfrm>
              <a:off x="2538311" y="3254680"/>
              <a:ext cx="336769" cy="402868"/>
            </a:xfrm>
            <a:custGeom>
              <a:avLst/>
              <a:gdLst/>
              <a:ahLst/>
              <a:cxnLst/>
              <a:rect l="l" t="t" r="r" b="b"/>
              <a:pathLst>
                <a:path w="8860" h="10599" extrusionOk="0">
                  <a:moveTo>
                    <a:pt x="215" y="1"/>
                  </a:moveTo>
                  <a:cubicBezTo>
                    <a:pt x="96" y="1"/>
                    <a:pt x="1" y="96"/>
                    <a:pt x="1" y="215"/>
                  </a:cubicBezTo>
                  <a:lnTo>
                    <a:pt x="1" y="10384"/>
                  </a:lnTo>
                  <a:cubicBezTo>
                    <a:pt x="1" y="10503"/>
                    <a:pt x="96" y="10598"/>
                    <a:pt x="215" y="10598"/>
                  </a:cubicBezTo>
                  <a:lnTo>
                    <a:pt x="8622" y="10598"/>
                  </a:lnTo>
                  <a:cubicBezTo>
                    <a:pt x="8741" y="10598"/>
                    <a:pt x="8860" y="10503"/>
                    <a:pt x="8860" y="10384"/>
                  </a:cubicBezTo>
                  <a:lnTo>
                    <a:pt x="8860" y="2311"/>
                  </a:lnTo>
                  <a:cubicBezTo>
                    <a:pt x="8860" y="2192"/>
                    <a:pt x="8764" y="2096"/>
                    <a:pt x="8645" y="2073"/>
                  </a:cubicBezTo>
                  <a:cubicBezTo>
                    <a:pt x="8633" y="2071"/>
                    <a:pt x="8621" y="2070"/>
                    <a:pt x="8609" y="2070"/>
                  </a:cubicBezTo>
                  <a:cubicBezTo>
                    <a:pt x="8483" y="2070"/>
                    <a:pt x="8383" y="2178"/>
                    <a:pt x="8383" y="2287"/>
                  </a:cubicBezTo>
                  <a:lnTo>
                    <a:pt x="8383" y="10169"/>
                  </a:lnTo>
                  <a:lnTo>
                    <a:pt x="453" y="10169"/>
                  </a:lnTo>
                  <a:lnTo>
                    <a:pt x="453" y="453"/>
                  </a:lnTo>
                  <a:lnTo>
                    <a:pt x="1858" y="453"/>
                  </a:lnTo>
                  <a:cubicBezTo>
                    <a:pt x="1977" y="453"/>
                    <a:pt x="2073" y="382"/>
                    <a:pt x="2096" y="287"/>
                  </a:cubicBezTo>
                  <a:cubicBezTo>
                    <a:pt x="2144" y="120"/>
                    <a:pt x="2025" y="1"/>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8;p52"/>
            <p:cNvSpPr/>
            <p:nvPr/>
          </p:nvSpPr>
          <p:spPr>
            <a:xfrm>
              <a:off x="2618895" y="3342486"/>
              <a:ext cx="174732" cy="17257"/>
            </a:xfrm>
            <a:custGeom>
              <a:avLst/>
              <a:gdLst/>
              <a:ahLst/>
              <a:cxnLst/>
              <a:rect l="l" t="t" r="r" b="b"/>
              <a:pathLst>
                <a:path w="4597" h="454" extrusionOk="0">
                  <a:moveTo>
                    <a:pt x="262" y="1"/>
                  </a:moveTo>
                  <a:cubicBezTo>
                    <a:pt x="167" y="1"/>
                    <a:pt x="72" y="72"/>
                    <a:pt x="48" y="167"/>
                  </a:cubicBezTo>
                  <a:cubicBezTo>
                    <a:pt x="0" y="310"/>
                    <a:pt x="119" y="453"/>
                    <a:pt x="262" y="453"/>
                  </a:cubicBezTo>
                  <a:lnTo>
                    <a:pt x="4334" y="453"/>
                  </a:lnTo>
                  <a:cubicBezTo>
                    <a:pt x="4477" y="453"/>
                    <a:pt x="4596" y="334"/>
                    <a:pt x="4549" y="167"/>
                  </a:cubicBezTo>
                  <a:cubicBezTo>
                    <a:pt x="4525" y="72"/>
                    <a:pt x="4430" y="1"/>
                    <a:pt x="4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19;p52"/>
            <p:cNvSpPr/>
            <p:nvPr/>
          </p:nvSpPr>
          <p:spPr>
            <a:xfrm>
              <a:off x="2697654" y="3200362"/>
              <a:ext cx="17219" cy="17257"/>
            </a:xfrm>
            <a:custGeom>
              <a:avLst/>
              <a:gdLst/>
              <a:ahLst/>
              <a:cxnLst/>
              <a:rect l="l" t="t" r="r" b="b"/>
              <a:pathLst>
                <a:path w="453" h="454" extrusionOk="0">
                  <a:moveTo>
                    <a:pt x="214" y="1"/>
                  </a:moveTo>
                  <a:cubicBezTo>
                    <a:pt x="95" y="1"/>
                    <a:pt x="0" y="96"/>
                    <a:pt x="0" y="239"/>
                  </a:cubicBezTo>
                  <a:cubicBezTo>
                    <a:pt x="0" y="358"/>
                    <a:pt x="95" y="453"/>
                    <a:pt x="214" y="453"/>
                  </a:cubicBezTo>
                  <a:cubicBezTo>
                    <a:pt x="357" y="453"/>
                    <a:pt x="453" y="358"/>
                    <a:pt x="453" y="239"/>
                  </a:cubicBezTo>
                  <a:cubicBezTo>
                    <a:pt x="453" y="96"/>
                    <a:pt x="357"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20;p52"/>
            <p:cNvSpPr/>
            <p:nvPr/>
          </p:nvSpPr>
          <p:spPr>
            <a:xfrm>
              <a:off x="2594454" y="3459257"/>
              <a:ext cx="222701" cy="18169"/>
            </a:xfrm>
            <a:custGeom>
              <a:avLst/>
              <a:gdLst/>
              <a:ahLst/>
              <a:cxnLst/>
              <a:rect l="l" t="t" r="r" b="b"/>
              <a:pathLst>
                <a:path w="5859" h="478" extrusionOk="0">
                  <a:moveTo>
                    <a:pt x="262" y="1"/>
                  </a:moveTo>
                  <a:cubicBezTo>
                    <a:pt x="167" y="1"/>
                    <a:pt x="48" y="72"/>
                    <a:pt x="24" y="167"/>
                  </a:cubicBezTo>
                  <a:cubicBezTo>
                    <a:pt x="0" y="334"/>
                    <a:pt x="119" y="477"/>
                    <a:pt x="262" y="477"/>
                  </a:cubicBezTo>
                  <a:lnTo>
                    <a:pt x="5620" y="477"/>
                  </a:lnTo>
                  <a:cubicBezTo>
                    <a:pt x="5740" y="477"/>
                    <a:pt x="5859" y="358"/>
                    <a:pt x="5859" y="239"/>
                  </a:cubicBezTo>
                  <a:cubicBezTo>
                    <a:pt x="5859" y="96"/>
                    <a:pt x="5740" y="1"/>
                    <a:pt x="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21;p52"/>
            <p:cNvSpPr/>
            <p:nvPr/>
          </p:nvSpPr>
          <p:spPr>
            <a:xfrm>
              <a:off x="2579059" y="3400416"/>
              <a:ext cx="255313" cy="18169"/>
            </a:xfrm>
            <a:custGeom>
              <a:avLst/>
              <a:gdLst/>
              <a:ahLst/>
              <a:cxnLst/>
              <a:rect l="l" t="t" r="r" b="b"/>
              <a:pathLst>
                <a:path w="6717" h="478" extrusionOk="0">
                  <a:moveTo>
                    <a:pt x="215" y="1"/>
                  </a:moveTo>
                  <a:cubicBezTo>
                    <a:pt x="96" y="1"/>
                    <a:pt x="0" y="120"/>
                    <a:pt x="0" y="239"/>
                  </a:cubicBezTo>
                  <a:cubicBezTo>
                    <a:pt x="0" y="382"/>
                    <a:pt x="96" y="477"/>
                    <a:pt x="215" y="477"/>
                  </a:cubicBezTo>
                  <a:lnTo>
                    <a:pt x="6454" y="477"/>
                  </a:lnTo>
                  <a:cubicBezTo>
                    <a:pt x="6573" y="477"/>
                    <a:pt x="6668" y="406"/>
                    <a:pt x="6692" y="310"/>
                  </a:cubicBezTo>
                  <a:cubicBezTo>
                    <a:pt x="6716" y="144"/>
                    <a:pt x="6597" y="1"/>
                    <a:pt x="6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22;p52"/>
            <p:cNvSpPr/>
            <p:nvPr/>
          </p:nvSpPr>
          <p:spPr>
            <a:xfrm>
              <a:off x="2643336" y="3505441"/>
              <a:ext cx="125851" cy="119503"/>
            </a:xfrm>
            <a:custGeom>
              <a:avLst/>
              <a:gdLst/>
              <a:ahLst/>
              <a:cxnLst/>
              <a:rect l="l" t="t" r="r" b="b"/>
              <a:pathLst>
                <a:path w="3311" h="3144" extrusionOk="0">
                  <a:moveTo>
                    <a:pt x="1643" y="691"/>
                  </a:moveTo>
                  <a:lnTo>
                    <a:pt x="1953" y="1167"/>
                  </a:lnTo>
                  <a:cubicBezTo>
                    <a:pt x="1977" y="1215"/>
                    <a:pt x="2024" y="1262"/>
                    <a:pt x="2096" y="1262"/>
                  </a:cubicBezTo>
                  <a:lnTo>
                    <a:pt x="2644" y="1405"/>
                  </a:lnTo>
                  <a:lnTo>
                    <a:pt x="2263" y="1810"/>
                  </a:lnTo>
                  <a:cubicBezTo>
                    <a:pt x="2215" y="1858"/>
                    <a:pt x="2215" y="1929"/>
                    <a:pt x="2215" y="2001"/>
                  </a:cubicBezTo>
                  <a:lnTo>
                    <a:pt x="2263" y="2548"/>
                  </a:lnTo>
                  <a:lnTo>
                    <a:pt x="1739" y="2334"/>
                  </a:lnTo>
                  <a:cubicBezTo>
                    <a:pt x="1715" y="2310"/>
                    <a:pt x="1691" y="2310"/>
                    <a:pt x="1643" y="2310"/>
                  </a:cubicBezTo>
                  <a:cubicBezTo>
                    <a:pt x="1620" y="2310"/>
                    <a:pt x="1596" y="2310"/>
                    <a:pt x="1572" y="2334"/>
                  </a:cubicBezTo>
                  <a:lnTo>
                    <a:pt x="1048" y="2548"/>
                  </a:lnTo>
                  <a:lnTo>
                    <a:pt x="1096" y="2001"/>
                  </a:lnTo>
                  <a:cubicBezTo>
                    <a:pt x="1096" y="1929"/>
                    <a:pt x="1072" y="1858"/>
                    <a:pt x="1048" y="1810"/>
                  </a:cubicBezTo>
                  <a:lnTo>
                    <a:pt x="667" y="1405"/>
                  </a:lnTo>
                  <a:lnTo>
                    <a:pt x="1215" y="1262"/>
                  </a:lnTo>
                  <a:cubicBezTo>
                    <a:pt x="1286" y="1262"/>
                    <a:pt x="1334" y="1215"/>
                    <a:pt x="1358" y="1167"/>
                  </a:cubicBezTo>
                  <a:lnTo>
                    <a:pt x="1643" y="691"/>
                  </a:lnTo>
                  <a:close/>
                  <a:moveTo>
                    <a:pt x="1643" y="0"/>
                  </a:moveTo>
                  <a:cubicBezTo>
                    <a:pt x="1572" y="0"/>
                    <a:pt x="1501" y="48"/>
                    <a:pt x="1453" y="119"/>
                  </a:cubicBezTo>
                  <a:lnTo>
                    <a:pt x="1024" y="834"/>
                  </a:lnTo>
                  <a:lnTo>
                    <a:pt x="191" y="1024"/>
                  </a:lnTo>
                  <a:cubicBezTo>
                    <a:pt x="119" y="1048"/>
                    <a:pt x="48" y="1096"/>
                    <a:pt x="24" y="1191"/>
                  </a:cubicBezTo>
                  <a:cubicBezTo>
                    <a:pt x="0" y="1262"/>
                    <a:pt x="0" y="1358"/>
                    <a:pt x="72" y="1405"/>
                  </a:cubicBezTo>
                  <a:lnTo>
                    <a:pt x="619" y="2048"/>
                  </a:lnTo>
                  <a:lnTo>
                    <a:pt x="548" y="2882"/>
                  </a:lnTo>
                  <a:cubicBezTo>
                    <a:pt x="548" y="2977"/>
                    <a:pt x="572" y="3049"/>
                    <a:pt x="643" y="3096"/>
                  </a:cubicBezTo>
                  <a:cubicBezTo>
                    <a:pt x="685" y="3124"/>
                    <a:pt x="727" y="3136"/>
                    <a:pt x="769" y="3136"/>
                  </a:cubicBezTo>
                  <a:cubicBezTo>
                    <a:pt x="798" y="3136"/>
                    <a:pt x="828" y="3130"/>
                    <a:pt x="858" y="3120"/>
                  </a:cubicBezTo>
                  <a:lnTo>
                    <a:pt x="1643" y="2787"/>
                  </a:lnTo>
                  <a:lnTo>
                    <a:pt x="2429" y="3120"/>
                  </a:lnTo>
                  <a:cubicBezTo>
                    <a:pt x="2453" y="3144"/>
                    <a:pt x="2477" y="3144"/>
                    <a:pt x="2525" y="3144"/>
                  </a:cubicBezTo>
                  <a:cubicBezTo>
                    <a:pt x="2572" y="3144"/>
                    <a:pt x="2620" y="3120"/>
                    <a:pt x="2644" y="3096"/>
                  </a:cubicBezTo>
                  <a:cubicBezTo>
                    <a:pt x="2715" y="3049"/>
                    <a:pt x="2763" y="2977"/>
                    <a:pt x="2739" y="2882"/>
                  </a:cubicBezTo>
                  <a:lnTo>
                    <a:pt x="2667" y="2048"/>
                  </a:lnTo>
                  <a:lnTo>
                    <a:pt x="3239" y="1405"/>
                  </a:lnTo>
                  <a:cubicBezTo>
                    <a:pt x="3287" y="1334"/>
                    <a:pt x="3310" y="1262"/>
                    <a:pt x="3287" y="1191"/>
                  </a:cubicBezTo>
                  <a:cubicBezTo>
                    <a:pt x="3263" y="1096"/>
                    <a:pt x="3191" y="1048"/>
                    <a:pt x="3120" y="1024"/>
                  </a:cubicBezTo>
                  <a:lnTo>
                    <a:pt x="2286" y="834"/>
                  </a:lnTo>
                  <a:lnTo>
                    <a:pt x="1858" y="119"/>
                  </a:lnTo>
                  <a:cubicBezTo>
                    <a:pt x="1810" y="48"/>
                    <a:pt x="1739" y="0"/>
                    <a:pt x="1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82" name="Google Shape;382;p30"/>
          <p:cNvSpPr txBox="1">
            <a:spLocks noGrp="1"/>
          </p:cNvSpPr>
          <p:nvPr>
            <p:ph type="subTitle" idx="9"/>
          </p:nvPr>
        </p:nvSpPr>
        <p:spPr>
          <a:xfrm>
            <a:off x="685800" y="1428750"/>
            <a:ext cx="7772400" cy="3581400"/>
          </a:xfrm>
          <a:prstGeom prst="rect">
            <a:avLst/>
          </a:prstGeom>
        </p:spPr>
        <p:txBody>
          <a:bodyPr spcFirstLastPara="1" wrap="square" lIns="91425" tIns="91425" rIns="91425" bIns="91425" anchor="t" anchorCtr="0">
            <a:noAutofit/>
          </a:bodyPr>
          <a:lstStyle/>
          <a:p>
            <a:pPr marL="0" lvl="0" indent="0">
              <a:buClr>
                <a:schemeClr val="dk1"/>
              </a:buClr>
              <a:buSzPts val="1100"/>
            </a:pPr>
            <a:r>
              <a:rPr lang="uk-UA" sz="1400" dirty="0"/>
              <a:t>6) доставляння у випадках і порядку, визначених законом, затриманих осіб, підозрюваних у вчиненні кримінального правопорушення, та осіб, які вчинили адміністративне правопорушення;</a:t>
            </a:r>
          </a:p>
          <a:p>
            <a:pPr marL="0" lvl="0" indent="0">
              <a:buClr>
                <a:schemeClr val="dk1"/>
              </a:buClr>
              <a:buSzPts val="1100"/>
            </a:pPr>
            <a:endParaRPr lang="uk-UA" sz="1400" dirty="0"/>
          </a:p>
          <a:p>
            <a:pPr marL="0" lvl="0" indent="0">
              <a:buClr>
                <a:schemeClr val="dk1"/>
              </a:buClr>
              <a:buSzPts val="1100"/>
            </a:pPr>
            <a:r>
              <a:rPr lang="uk-UA" sz="1400" dirty="0"/>
              <a:t>7) ужиття всіх можливих заходів для надання невідкладної, зокрема </a:t>
            </a:r>
            <a:r>
              <a:rPr lang="uk-UA" sz="1400" dirty="0" err="1"/>
              <a:t>домедичної</a:t>
            </a:r>
            <a:r>
              <a:rPr lang="uk-UA" sz="1400" dirty="0"/>
              <a:t> і медичної, допомоги особам, які постраждали внаслідок кримінальних чи адміністративних правопорушень, нещасних випадків, особам, які опинилися в ситуації, небезпечній для їхнього життя чи здоров’я, а також особам, які постраждали від торгівлі людьми;</a:t>
            </a:r>
          </a:p>
          <a:p>
            <a:pPr marL="0" lvl="0" indent="0">
              <a:buClr>
                <a:schemeClr val="dk1"/>
              </a:buClr>
              <a:buSzPts val="1100"/>
            </a:pPr>
            <a:endParaRPr lang="uk-UA" sz="1400" dirty="0"/>
          </a:p>
          <a:p>
            <a:pPr marL="0" lvl="0" indent="0">
              <a:buClr>
                <a:schemeClr val="dk1"/>
              </a:buClr>
              <a:buSzPts val="1100"/>
            </a:pPr>
            <a:r>
              <a:rPr lang="uk-UA" sz="1400" dirty="0"/>
              <a:t>8) ужиття заходів для запобігання та протидії домашньому насильству і його припинення;</a:t>
            </a:r>
          </a:p>
          <a:p>
            <a:pPr marL="0" lvl="0" indent="0">
              <a:buClr>
                <a:schemeClr val="dk1"/>
              </a:buClr>
              <a:buSzPts val="1100"/>
            </a:pPr>
            <a:r>
              <a:rPr lang="uk-UA" sz="1400" dirty="0"/>
              <a:t>9) здійснення контролю за дотриманням фізичними та юридичними особами спеціальних правил та порядку зберігання і використання зброї, спеціальних засобів індивідуального захисту та активної оборони, боєприпасів, вибухових речовин і матеріалів, інших предметів, матеріалів та речовин, на які поширюється дозвільна система;</a:t>
            </a:r>
          </a:p>
          <a:p>
            <a:pPr marL="0" lvl="0" indent="0">
              <a:buClr>
                <a:schemeClr val="dk1"/>
              </a:buClr>
              <a:buSzPts val="1100"/>
            </a:pPr>
            <a:endParaRPr lang="uk-UA" sz="1400" dirty="0"/>
          </a:p>
        </p:txBody>
      </p:sp>
      <p:grpSp>
        <p:nvGrpSpPr>
          <p:cNvPr id="6" name="Google Shape;1215;p52"/>
          <p:cNvGrpSpPr/>
          <p:nvPr/>
        </p:nvGrpSpPr>
        <p:grpSpPr>
          <a:xfrm>
            <a:off x="4038600" y="133350"/>
            <a:ext cx="408265" cy="534991"/>
            <a:chOff x="2502125" y="3158740"/>
            <a:chExt cx="408265" cy="534991"/>
          </a:xfrm>
        </p:grpSpPr>
        <p:sp>
          <p:nvSpPr>
            <p:cNvPr id="7" name="Google Shape;1216;p52"/>
            <p:cNvSpPr/>
            <p:nvPr/>
          </p:nvSpPr>
          <p:spPr>
            <a:xfrm>
              <a:off x="2502125" y="3158740"/>
              <a:ext cx="408265" cy="534991"/>
            </a:xfrm>
            <a:custGeom>
              <a:avLst/>
              <a:gdLst/>
              <a:ahLst/>
              <a:cxnLst/>
              <a:rect l="l" t="t" r="r" b="b"/>
              <a:pathLst>
                <a:path w="10741" h="14075" extrusionOk="0">
                  <a:moveTo>
                    <a:pt x="5382" y="453"/>
                  </a:moveTo>
                  <a:cubicBezTo>
                    <a:pt x="5859" y="453"/>
                    <a:pt x="6240" y="858"/>
                    <a:pt x="6240" y="1334"/>
                  </a:cubicBezTo>
                  <a:cubicBezTo>
                    <a:pt x="6240" y="1453"/>
                    <a:pt x="6335" y="1548"/>
                    <a:pt x="6478" y="1548"/>
                  </a:cubicBezTo>
                  <a:lnTo>
                    <a:pt x="7025" y="1548"/>
                  </a:lnTo>
                  <a:lnTo>
                    <a:pt x="7025" y="2953"/>
                  </a:lnTo>
                  <a:lnTo>
                    <a:pt x="3715" y="2953"/>
                  </a:lnTo>
                  <a:lnTo>
                    <a:pt x="3715" y="1548"/>
                  </a:lnTo>
                  <a:lnTo>
                    <a:pt x="4287" y="1548"/>
                  </a:lnTo>
                  <a:cubicBezTo>
                    <a:pt x="4406" y="1548"/>
                    <a:pt x="4501" y="1453"/>
                    <a:pt x="4501" y="1334"/>
                  </a:cubicBezTo>
                  <a:cubicBezTo>
                    <a:pt x="4501" y="834"/>
                    <a:pt x="4906" y="453"/>
                    <a:pt x="5382" y="453"/>
                  </a:cubicBezTo>
                  <a:close/>
                  <a:moveTo>
                    <a:pt x="5358" y="0"/>
                  </a:moveTo>
                  <a:cubicBezTo>
                    <a:pt x="4715" y="0"/>
                    <a:pt x="4049" y="1120"/>
                    <a:pt x="4049" y="1120"/>
                  </a:cubicBezTo>
                  <a:lnTo>
                    <a:pt x="3477" y="1120"/>
                  </a:lnTo>
                  <a:cubicBezTo>
                    <a:pt x="3358" y="1120"/>
                    <a:pt x="3263" y="1215"/>
                    <a:pt x="3263" y="1334"/>
                  </a:cubicBezTo>
                  <a:lnTo>
                    <a:pt x="3263" y="1572"/>
                  </a:lnTo>
                  <a:lnTo>
                    <a:pt x="238" y="1572"/>
                  </a:lnTo>
                  <a:cubicBezTo>
                    <a:pt x="119" y="1572"/>
                    <a:pt x="0" y="1691"/>
                    <a:pt x="0" y="1810"/>
                  </a:cubicBezTo>
                  <a:lnTo>
                    <a:pt x="0" y="11717"/>
                  </a:lnTo>
                  <a:cubicBezTo>
                    <a:pt x="0" y="11836"/>
                    <a:pt x="95" y="11931"/>
                    <a:pt x="214" y="11955"/>
                  </a:cubicBezTo>
                  <a:cubicBezTo>
                    <a:pt x="227" y="11957"/>
                    <a:pt x="239" y="11958"/>
                    <a:pt x="251" y="11958"/>
                  </a:cubicBezTo>
                  <a:cubicBezTo>
                    <a:pt x="377" y="11958"/>
                    <a:pt x="476" y="11848"/>
                    <a:pt x="476" y="11717"/>
                  </a:cubicBezTo>
                  <a:lnTo>
                    <a:pt x="476" y="2048"/>
                  </a:lnTo>
                  <a:lnTo>
                    <a:pt x="3263" y="2048"/>
                  </a:lnTo>
                  <a:lnTo>
                    <a:pt x="3263" y="3192"/>
                  </a:lnTo>
                  <a:cubicBezTo>
                    <a:pt x="3263" y="3311"/>
                    <a:pt x="3358" y="3430"/>
                    <a:pt x="3477" y="3430"/>
                  </a:cubicBezTo>
                  <a:lnTo>
                    <a:pt x="7264" y="3430"/>
                  </a:lnTo>
                  <a:cubicBezTo>
                    <a:pt x="7383" y="3430"/>
                    <a:pt x="7478" y="3311"/>
                    <a:pt x="7478" y="3192"/>
                  </a:cubicBezTo>
                  <a:lnTo>
                    <a:pt x="7478" y="2977"/>
                  </a:lnTo>
                  <a:lnTo>
                    <a:pt x="9335" y="2977"/>
                  </a:lnTo>
                  <a:lnTo>
                    <a:pt x="9335" y="4120"/>
                  </a:lnTo>
                  <a:cubicBezTo>
                    <a:pt x="9335" y="4239"/>
                    <a:pt x="9407" y="4335"/>
                    <a:pt x="9526" y="4358"/>
                  </a:cubicBezTo>
                  <a:cubicBezTo>
                    <a:pt x="9538" y="4361"/>
                    <a:pt x="9550" y="4362"/>
                    <a:pt x="9562" y="4362"/>
                  </a:cubicBezTo>
                  <a:cubicBezTo>
                    <a:pt x="9689" y="4362"/>
                    <a:pt x="9788" y="4251"/>
                    <a:pt x="9788" y="4120"/>
                  </a:cubicBezTo>
                  <a:lnTo>
                    <a:pt x="9788" y="2763"/>
                  </a:lnTo>
                  <a:cubicBezTo>
                    <a:pt x="9788" y="2620"/>
                    <a:pt x="9693" y="2525"/>
                    <a:pt x="9574" y="2525"/>
                  </a:cubicBezTo>
                  <a:lnTo>
                    <a:pt x="7478" y="2525"/>
                  </a:lnTo>
                  <a:lnTo>
                    <a:pt x="7478" y="2048"/>
                  </a:lnTo>
                  <a:lnTo>
                    <a:pt x="10264" y="2048"/>
                  </a:lnTo>
                  <a:lnTo>
                    <a:pt x="10264" y="13598"/>
                  </a:lnTo>
                  <a:lnTo>
                    <a:pt x="476" y="13598"/>
                  </a:lnTo>
                  <a:lnTo>
                    <a:pt x="476" y="12408"/>
                  </a:lnTo>
                  <a:cubicBezTo>
                    <a:pt x="476" y="12312"/>
                    <a:pt x="405" y="12217"/>
                    <a:pt x="286" y="12193"/>
                  </a:cubicBezTo>
                  <a:cubicBezTo>
                    <a:pt x="264" y="12186"/>
                    <a:pt x="242" y="12183"/>
                    <a:pt x="221" y="12183"/>
                  </a:cubicBezTo>
                  <a:cubicBezTo>
                    <a:pt x="103" y="12183"/>
                    <a:pt x="0" y="12287"/>
                    <a:pt x="0" y="12408"/>
                  </a:cubicBezTo>
                  <a:lnTo>
                    <a:pt x="0" y="13837"/>
                  </a:lnTo>
                  <a:cubicBezTo>
                    <a:pt x="0" y="13979"/>
                    <a:pt x="119" y="14075"/>
                    <a:pt x="238" y="14075"/>
                  </a:cubicBezTo>
                  <a:lnTo>
                    <a:pt x="10502" y="14075"/>
                  </a:lnTo>
                  <a:cubicBezTo>
                    <a:pt x="10621" y="14075"/>
                    <a:pt x="10740" y="13979"/>
                    <a:pt x="10740" y="13837"/>
                  </a:cubicBezTo>
                  <a:lnTo>
                    <a:pt x="10740" y="1834"/>
                  </a:lnTo>
                  <a:cubicBezTo>
                    <a:pt x="10740" y="1691"/>
                    <a:pt x="10621" y="1572"/>
                    <a:pt x="10502" y="1572"/>
                  </a:cubicBezTo>
                  <a:lnTo>
                    <a:pt x="7478" y="1572"/>
                  </a:lnTo>
                  <a:lnTo>
                    <a:pt x="7478" y="1334"/>
                  </a:lnTo>
                  <a:cubicBezTo>
                    <a:pt x="7478" y="1334"/>
                    <a:pt x="7383" y="1096"/>
                    <a:pt x="7240" y="1096"/>
                  </a:cubicBezTo>
                  <a:lnTo>
                    <a:pt x="6668" y="1096"/>
                  </a:lnTo>
                  <a:cubicBezTo>
                    <a:pt x="6573" y="477"/>
                    <a:pt x="6025" y="0"/>
                    <a:pt x="5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17;p52"/>
            <p:cNvSpPr/>
            <p:nvPr/>
          </p:nvSpPr>
          <p:spPr>
            <a:xfrm>
              <a:off x="2538311" y="3254680"/>
              <a:ext cx="336769" cy="402868"/>
            </a:xfrm>
            <a:custGeom>
              <a:avLst/>
              <a:gdLst/>
              <a:ahLst/>
              <a:cxnLst/>
              <a:rect l="l" t="t" r="r" b="b"/>
              <a:pathLst>
                <a:path w="8860" h="10599" extrusionOk="0">
                  <a:moveTo>
                    <a:pt x="215" y="1"/>
                  </a:moveTo>
                  <a:cubicBezTo>
                    <a:pt x="96" y="1"/>
                    <a:pt x="1" y="96"/>
                    <a:pt x="1" y="215"/>
                  </a:cubicBezTo>
                  <a:lnTo>
                    <a:pt x="1" y="10384"/>
                  </a:lnTo>
                  <a:cubicBezTo>
                    <a:pt x="1" y="10503"/>
                    <a:pt x="96" y="10598"/>
                    <a:pt x="215" y="10598"/>
                  </a:cubicBezTo>
                  <a:lnTo>
                    <a:pt x="8622" y="10598"/>
                  </a:lnTo>
                  <a:cubicBezTo>
                    <a:pt x="8741" y="10598"/>
                    <a:pt x="8860" y="10503"/>
                    <a:pt x="8860" y="10384"/>
                  </a:cubicBezTo>
                  <a:lnTo>
                    <a:pt x="8860" y="2311"/>
                  </a:lnTo>
                  <a:cubicBezTo>
                    <a:pt x="8860" y="2192"/>
                    <a:pt x="8764" y="2096"/>
                    <a:pt x="8645" y="2073"/>
                  </a:cubicBezTo>
                  <a:cubicBezTo>
                    <a:pt x="8633" y="2071"/>
                    <a:pt x="8621" y="2070"/>
                    <a:pt x="8609" y="2070"/>
                  </a:cubicBezTo>
                  <a:cubicBezTo>
                    <a:pt x="8483" y="2070"/>
                    <a:pt x="8383" y="2178"/>
                    <a:pt x="8383" y="2287"/>
                  </a:cubicBezTo>
                  <a:lnTo>
                    <a:pt x="8383" y="10169"/>
                  </a:lnTo>
                  <a:lnTo>
                    <a:pt x="453" y="10169"/>
                  </a:lnTo>
                  <a:lnTo>
                    <a:pt x="453" y="453"/>
                  </a:lnTo>
                  <a:lnTo>
                    <a:pt x="1858" y="453"/>
                  </a:lnTo>
                  <a:cubicBezTo>
                    <a:pt x="1977" y="453"/>
                    <a:pt x="2073" y="382"/>
                    <a:pt x="2096" y="287"/>
                  </a:cubicBezTo>
                  <a:cubicBezTo>
                    <a:pt x="2144" y="120"/>
                    <a:pt x="2025" y="1"/>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18;p52"/>
            <p:cNvSpPr/>
            <p:nvPr/>
          </p:nvSpPr>
          <p:spPr>
            <a:xfrm>
              <a:off x="2618895" y="3342486"/>
              <a:ext cx="174732" cy="17257"/>
            </a:xfrm>
            <a:custGeom>
              <a:avLst/>
              <a:gdLst/>
              <a:ahLst/>
              <a:cxnLst/>
              <a:rect l="l" t="t" r="r" b="b"/>
              <a:pathLst>
                <a:path w="4597" h="454" extrusionOk="0">
                  <a:moveTo>
                    <a:pt x="262" y="1"/>
                  </a:moveTo>
                  <a:cubicBezTo>
                    <a:pt x="167" y="1"/>
                    <a:pt x="72" y="72"/>
                    <a:pt x="48" y="167"/>
                  </a:cubicBezTo>
                  <a:cubicBezTo>
                    <a:pt x="0" y="310"/>
                    <a:pt x="119" y="453"/>
                    <a:pt x="262" y="453"/>
                  </a:cubicBezTo>
                  <a:lnTo>
                    <a:pt x="4334" y="453"/>
                  </a:lnTo>
                  <a:cubicBezTo>
                    <a:pt x="4477" y="453"/>
                    <a:pt x="4596" y="334"/>
                    <a:pt x="4549" y="167"/>
                  </a:cubicBezTo>
                  <a:cubicBezTo>
                    <a:pt x="4525" y="72"/>
                    <a:pt x="4430" y="1"/>
                    <a:pt x="4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9;p52"/>
            <p:cNvSpPr/>
            <p:nvPr/>
          </p:nvSpPr>
          <p:spPr>
            <a:xfrm>
              <a:off x="2697654" y="3200362"/>
              <a:ext cx="17219" cy="17257"/>
            </a:xfrm>
            <a:custGeom>
              <a:avLst/>
              <a:gdLst/>
              <a:ahLst/>
              <a:cxnLst/>
              <a:rect l="l" t="t" r="r" b="b"/>
              <a:pathLst>
                <a:path w="453" h="454" extrusionOk="0">
                  <a:moveTo>
                    <a:pt x="214" y="1"/>
                  </a:moveTo>
                  <a:cubicBezTo>
                    <a:pt x="95" y="1"/>
                    <a:pt x="0" y="96"/>
                    <a:pt x="0" y="239"/>
                  </a:cubicBezTo>
                  <a:cubicBezTo>
                    <a:pt x="0" y="358"/>
                    <a:pt x="95" y="453"/>
                    <a:pt x="214" y="453"/>
                  </a:cubicBezTo>
                  <a:cubicBezTo>
                    <a:pt x="357" y="453"/>
                    <a:pt x="453" y="358"/>
                    <a:pt x="453" y="239"/>
                  </a:cubicBezTo>
                  <a:cubicBezTo>
                    <a:pt x="453" y="96"/>
                    <a:pt x="357"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20;p52"/>
            <p:cNvSpPr/>
            <p:nvPr/>
          </p:nvSpPr>
          <p:spPr>
            <a:xfrm>
              <a:off x="2594454" y="3459257"/>
              <a:ext cx="222701" cy="18169"/>
            </a:xfrm>
            <a:custGeom>
              <a:avLst/>
              <a:gdLst/>
              <a:ahLst/>
              <a:cxnLst/>
              <a:rect l="l" t="t" r="r" b="b"/>
              <a:pathLst>
                <a:path w="5859" h="478" extrusionOk="0">
                  <a:moveTo>
                    <a:pt x="262" y="1"/>
                  </a:moveTo>
                  <a:cubicBezTo>
                    <a:pt x="167" y="1"/>
                    <a:pt x="48" y="72"/>
                    <a:pt x="24" y="167"/>
                  </a:cubicBezTo>
                  <a:cubicBezTo>
                    <a:pt x="0" y="334"/>
                    <a:pt x="119" y="477"/>
                    <a:pt x="262" y="477"/>
                  </a:cubicBezTo>
                  <a:lnTo>
                    <a:pt x="5620" y="477"/>
                  </a:lnTo>
                  <a:cubicBezTo>
                    <a:pt x="5740" y="477"/>
                    <a:pt x="5859" y="358"/>
                    <a:pt x="5859" y="239"/>
                  </a:cubicBezTo>
                  <a:cubicBezTo>
                    <a:pt x="5859" y="96"/>
                    <a:pt x="5740" y="1"/>
                    <a:pt x="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1;p52"/>
            <p:cNvSpPr/>
            <p:nvPr/>
          </p:nvSpPr>
          <p:spPr>
            <a:xfrm>
              <a:off x="2579059" y="3400416"/>
              <a:ext cx="255313" cy="18169"/>
            </a:xfrm>
            <a:custGeom>
              <a:avLst/>
              <a:gdLst/>
              <a:ahLst/>
              <a:cxnLst/>
              <a:rect l="l" t="t" r="r" b="b"/>
              <a:pathLst>
                <a:path w="6717" h="478" extrusionOk="0">
                  <a:moveTo>
                    <a:pt x="215" y="1"/>
                  </a:moveTo>
                  <a:cubicBezTo>
                    <a:pt x="96" y="1"/>
                    <a:pt x="0" y="120"/>
                    <a:pt x="0" y="239"/>
                  </a:cubicBezTo>
                  <a:cubicBezTo>
                    <a:pt x="0" y="382"/>
                    <a:pt x="96" y="477"/>
                    <a:pt x="215" y="477"/>
                  </a:cubicBezTo>
                  <a:lnTo>
                    <a:pt x="6454" y="477"/>
                  </a:lnTo>
                  <a:cubicBezTo>
                    <a:pt x="6573" y="477"/>
                    <a:pt x="6668" y="406"/>
                    <a:pt x="6692" y="310"/>
                  </a:cubicBezTo>
                  <a:cubicBezTo>
                    <a:pt x="6716" y="144"/>
                    <a:pt x="6597" y="1"/>
                    <a:pt x="6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2;p52"/>
            <p:cNvSpPr/>
            <p:nvPr/>
          </p:nvSpPr>
          <p:spPr>
            <a:xfrm>
              <a:off x="2643336" y="3505441"/>
              <a:ext cx="125851" cy="119503"/>
            </a:xfrm>
            <a:custGeom>
              <a:avLst/>
              <a:gdLst/>
              <a:ahLst/>
              <a:cxnLst/>
              <a:rect l="l" t="t" r="r" b="b"/>
              <a:pathLst>
                <a:path w="3311" h="3144" extrusionOk="0">
                  <a:moveTo>
                    <a:pt x="1643" y="691"/>
                  </a:moveTo>
                  <a:lnTo>
                    <a:pt x="1953" y="1167"/>
                  </a:lnTo>
                  <a:cubicBezTo>
                    <a:pt x="1977" y="1215"/>
                    <a:pt x="2024" y="1262"/>
                    <a:pt x="2096" y="1262"/>
                  </a:cubicBezTo>
                  <a:lnTo>
                    <a:pt x="2644" y="1405"/>
                  </a:lnTo>
                  <a:lnTo>
                    <a:pt x="2263" y="1810"/>
                  </a:lnTo>
                  <a:cubicBezTo>
                    <a:pt x="2215" y="1858"/>
                    <a:pt x="2215" y="1929"/>
                    <a:pt x="2215" y="2001"/>
                  </a:cubicBezTo>
                  <a:lnTo>
                    <a:pt x="2263" y="2548"/>
                  </a:lnTo>
                  <a:lnTo>
                    <a:pt x="1739" y="2334"/>
                  </a:lnTo>
                  <a:cubicBezTo>
                    <a:pt x="1715" y="2310"/>
                    <a:pt x="1691" y="2310"/>
                    <a:pt x="1643" y="2310"/>
                  </a:cubicBezTo>
                  <a:cubicBezTo>
                    <a:pt x="1620" y="2310"/>
                    <a:pt x="1596" y="2310"/>
                    <a:pt x="1572" y="2334"/>
                  </a:cubicBezTo>
                  <a:lnTo>
                    <a:pt x="1048" y="2548"/>
                  </a:lnTo>
                  <a:lnTo>
                    <a:pt x="1096" y="2001"/>
                  </a:lnTo>
                  <a:cubicBezTo>
                    <a:pt x="1096" y="1929"/>
                    <a:pt x="1072" y="1858"/>
                    <a:pt x="1048" y="1810"/>
                  </a:cubicBezTo>
                  <a:lnTo>
                    <a:pt x="667" y="1405"/>
                  </a:lnTo>
                  <a:lnTo>
                    <a:pt x="1215" y="1262"/>
                  </a:lnTo>
                  <a:cubicBezTo>
                    <a:pt x="1286" y="1262"/>
                    <a:pt x="1334" y="1215"/>
                    <a:pt x="1358" y="1167"/>
                  </a:cubicBezTo>
                  <a:lnTo>
                    <a:pt x="1643" y="691"/>
                  </a:lnTo>
                  <a:close/>
                  <a:moveTo>
                    <a:pt x="1643" y="0"/>
                  </a:moveTo>
                  <a:cubicBezTo>
                    <a:pt x="1572" y="0"/>
                    <a:pt x="1501" y="48"/>
                    <a:pt x="1453" y="119"/>
                  </a:cubicBezTo>
                  <a:lnTo>
                    <a:pt x="1024" y="834"/>
                  </a:lnTo>
                  <a:lnTo>
                    <a:pt x="191" y="1024"/>
                  </a:lnTo>
                  <a:cubicBezTo>
                    <a:pt x="119" y="1048"/>
                    <a:pt x="48" y="1096"/>
                    <a:pt x="24" y="1191"/>
                  </a:cubicBezTo>
                  <a:cubicBezTo>
                    <a:pt x="0" y="1262"/>
                    <a:pt x="0" y="1358"/>
                    <a:pt x="72" y="1405"/>
                  </a:cubicBezTo>
                  <a:lnTo>
                    <a:pt x="619" y="2048"/>
                  </a:lnTo>
                  <a:lnTo>
                    <a:pt x="548" y="2882"/>
                  </a:lnTo>
                  <a:cubicBezTo>
                    <a:pt x="548" y="2977"/>
                    <a:pt x="572" y="3049"/>
                    <a:pt x="643" y="3096"/>
                  </a:cubicBezTo>
                  <a:cubicBezTo>
                    <a:pt x="685" y="3124"/>
                    <a:pt x="727" y="3136"/>
                    <a:pt x="769" y="3136"/>
                  </a:cubicBezTo>
                  <a:cubicBezTo>
                    <a:pt x="798" y="3136"/>
                    <a:pt x="828" y="3130"/>
                    <a:pt x="858" y="3120"/>
                  </a:cubicBezTo>
                  <a:lnTo>
                    <a:pt x="1643" y="2787"/>
                  </a:lnTo>
                  <a:lnTo>
                    <a:pt x="2429" y="3120"/>
                  </a:lnTo>
                  <a:cubicBezTo>
                    <a:pt x="2453" y="3144"/>
                    <a:pt x="2477" y="3144"/>
                    <a:pt x="2525" y="3144"/>
                  </a:cubicBezTo>
                  <a:cubicBezTo>
                    <a:pt x="2572" y="3144"/>
                    <a:pt x="2620" y="3120"/>
                    <a:pt x="2644" y="3096"/>
                  </a:cubicBezTo>
                  <a:cubicBezTo>
                    <a:pt x="2715" y="3049"/>
                    <a:pt x="2763" y="2977"/>
                    <a:pt x="2739" y="2882"/>
                  </a:cubicBezTo>
                  <a:lnTo>
                    <a:pt x="2667" y="2048"/>
                  </a:lnTo>
                  <a:lnTo>
                    <a:pt x="3239" y="1405"/>
                  </a:lnTo>
                  <a:cubicBezTo>
                    <a:pt x="3287" y="1334"/>
                    <a:pt x="3310" y="1262"/>
                    <a:pt x="3287" y="1191"/>
                  </a:cubicBezTo>
                  <a:cubicBezTo>
                    <a:pt x="3263" y="1096"/>
                    <a:pt x="3191" y="1048"/>
                    <a:pt x="3120" y="1024"/>
                  </a:cubicBezTo>
                  <a:lnTo>
                    <a:pt x="2286" y="834"/>
                  </a:lnTo>
                  <a:lnTo>
                    <a:pt x="1858" y="119"/>
                  </a:lnTo>
                  <a:cubicBezTo>
                    <a:pt x="1810" y="48"/>
                    <a:pt x="1739" y="0"/>
                    <a:pt x="1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9363177"/>
      </p:ext>
    </p:extLst>
  </p:cSld>
  <p:clrMapOvr>
    <a:masterClrMapping/>
  </p:clrMapOvr>
</p:sld>
</file>

<file path=ppt/theme/theme1.xml><?xml version="1.0" encoding="utf-8"?>
<a:theme xmlns:a="http://schemas.openxmlformats.org/drawingml/2006/main" name="Police Meeting by Slidesgo">
  <a:themeElements>
    <a:clrScheme name="Simple Light">
      <a:dk1>
        <a:srgbClr val="1E3E75"/>
      </a:dk1>
      <a:lt1>
        <a:srgbClr val="FFFFFF"/>
      </a:lt1>
      <a:dk2>
        <a:srgbClr val="FFFFFF"/>
      </a:dk2>
      <a:lt2>
        <a:srgbClr val="1E3E75"/>
      </a:lt2>
      <a:accent1>
        <a:srgbClr val="0066C7"/>
      </a:accent1>
      <a:accent2>
        <a:srgbClr val="A3C5F1"/>
      </a:accent2>
      <a:accent3>
        <a:srgbClr val="6296DA"/>
      </a:accent3>
      <a:accent4>
        <a:srgbClr val="6296DA"/>
      </a:accent4>
      <a:accent5>
        <a:srgbClr val="6296DA"/>
      </a:accent5>
      <a:accent6>
        <a:srgbClr val="6296DA"/>
      </a:accent6>
      <a:hlink>
        <a:srgbClr val="1E3E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3425</Words>
  <Application>Microsoft Office PowerPoint</Application>
  <PresentationFormat>Экран (16:9)</PresentationFormat>
  <Paragraphs>199</Paragraphs>
  <Slides>35</Slides>
  <Notes>35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35</vt:i4>
      </vt:variant>
    </vt:vector>
  </HeadingPairs>
  <TitlesOfParts>
    <vt:vector size="45" baseType="lpstr">
      <vt:lpstr>Oswald</vt:lpstr>
      <vt:lpstr>Josefin Slab Thin</vt:lpstr>
      <vt:lpstr>Arial Unicode MS</vt:lpstr>
      <vt:lpstr>Source Sans Pro</vt:lpstr>
      <vt:lpstr>Lexend Deca</vt:lpstr>
      <vt:lpstr>Open Sans</vt:lpstr>
      <vt:lpstr>Arial</vt:lpstr>
      <vt:lpstr>Lato</vt:lpstr>
      <vt:lpstr>Garamond</vt:lpstr>
      <vt:lpstr>Police Meeting by Slidesgo</vt:lpstr>
      <vt:lpstr>МІНІСТЕРСТВО ВНУТРІШНІХ СПРАВ УКРАЇНИ  НАКАЗ  28.07.2017  № 650     Зареєстровано в Міністерстві юстиції України 21 серпня 2017 р. за № 1041/30909  Про затвердження Інструкції з організації діяльності дільничних офіцерів поліції та поліцейських офіцерів громад</vt:lpstr>
      <vt:lpstr>ІНСТРУКЦІЯ з організації діяльності дільничних офіцерів поліції та поліцейських офіцерів громад  </vt:lpstr>
      <vt:lpstr>ІНСТРУКЦІЯ з організації діяльності дільничних офіцерів поліції та поліцейських офіцерів громад </vt:lpstr>
      <vt:lpstr>II. Завдання, основні напрями діяльності та повноваження ДОП</vt:lpstr>
      <vt:lpstr>Презентация PowerPoint</vt:lpstr>
      <vt:lpstr>Презентация PowerPoint</vt:lpstr>
      <vt:lpstr>Презентация PowerPoint</vt:lpstr>
      <vt:lpstr> Основні  напрями діяльності ДОП:</vt:lpstr>
      <vt:lpstr>Презентация PowerPoint</vt:lpstr>
      <vt:lpstr>Презентация PowerPoint</vt:lpstr>
      <vt:lpstr>Презентация PowerPoint</vt:lpstr>
      <vt:lpstr>ДОП з метою виконання своїх обов’язків можуть:</vt:lpstr>
      <vt:lpstr>Презентация PowerPoint</vt:lpstr>
      <vt:lpstr>Презентация PowerPoint</vt:lpstr>
      <vt:lpstr>Презентация PowerPoint</vt:lpstr>
      <vt:lpstr>Презентация PowerPoint</vt:lpstr>
      <vt:lpstr>ІІІ. Взаємодія з населенням</vt:lpstr>
      <vt:lpstr>Презентация PowerPoint</vt:lpstr>
      <vt:lpstr>  ДОП формує пропозиції щодо:</vt:lpstr>
      <vt:lpstr>Презентация PowerPoint</vt:lpstr>
      <vt:lpstr>Презентация PowerPoint</vt:lpstr>
      <vt:lpstr>IV. Особливості організації роботи ДОП на поліцейській дільниці</vt:lpstr>
      <vt:lpstr> ДОП веде контрольно-наглядову справу, у якій містяться відомості щодо:</vt:lpstr>
      <vt:lpstr>Презентация PowerPoint</vt:lpstr>
      <vt:lpstr>V. Організація роботи ДОП з особами, які перебувають на профілактичному обліку</vt:lpstr>
      <vt:lpstr>Презентация PowerPoint</vt:lpstr>
      <vt:lpstr>Презентация PowerPoint</vt:lpstr>
      <vt:lpstr>Презентация PowerPoint</vt:lpstr>
      <vt:lpstr>Презентация PowerPoint</vt:lpstr>
      <vt:lpstr>Презентация PowerPoint</vt:lpstr>
      <vt:lpstr>VI. Управління та координація роботи ДОП в системі Національної поліції України</vt:lpstr>
      <vt:lpstr>VIІ. Матеріально-технічне забезпечення ДОП</vt:lpstr>
      <vt:lpstr>Матеріально-технічне забезпечення ДОП</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ВНУТРІШНІХ СПРАВ УКРАЇНИ  НАКАЗ  28.07.2017  № 650    Зареєстровано в Міністерстві юстиції України 21 серпня 2017 р. за № 1041/30909  Про затвердження Інструкції з організації діяльності дільничних офіцерів поліції</dc:title>
  <cp:lastModifiedBy>asd</cp:lastModifiedBy>
  <cp:revision>28</cp:revision>
  <dcterms:modified xsi:type="dcterms:W3CDTF">2023-07-12T10:46:55Z</dcterms:modified>
</cp:coreProperties>
</file>